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2938" y="338404"/>
            <a:ext cx="327812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3084" y="721867"/>
            <a:ext cx="44978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044" y="1496398"/>
            <a:ext cx="7324725" cy="144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92083" y="6312346"/>
            <a:ext cx="2654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42.png"/><Relationship Id="rId10" Type="http://schemas.openxmlformats.org/officeDocument/2006/relationships/image" Target="../media/image40.png"/><Relationship Id="rId11" Type="http://schemas.openxmlformats.org/officeDocument/2006/relationships/image" Target="../media/image43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3.jp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hyperlink" Target="http://cafe.naver.com/solitone4609/798" TargetMode="Externa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Relationship Id="rId3" Type="http://schemas.openxmlformats.org/officeDocument/2006/relationships/image" Target="../media/image68.jpg"/><Relationship Id="rId4" Type="http://schemas.openxmlformats.org/officeDocument/2006/relationships/image" Target="../media/image70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1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2484246"/>
            <a:ext cx="5282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5</a:t>
            </a:r>
            <a:r>
              <a:rPr dirty="0"/>
              <a:t>장</a:t>
            </a:r>
            <a:r>
              <a:rPr dirty="0" spc="535"/>
              <a:t> </a:t>
            </a:r>
            <a:r>
              <a:rPr dirty="0"/>
              <a:t>되추적</a:t>
            </a:r>
            <a:r>
              <a:rPr dirty="0" spc="-365"/>
              <a:t> </a:t>
            </a:r>
            <a:r>
              <a:rPr dirty="0">
                <a:latin typeface="Times New Roman"/>
                <a:cs typeface="Times New Roman"/>
              </a:rPr>
              <a:t>(Backtra</a:t>
            </a:r>
            <a:r>
              <a:rPr dirty="0" spc="-15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king</a:t>
            </a:r>
            <a:r>
              <a:rPr dirty="0" spc="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17111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967328"/>
            <a:ext cx="8325484" cy="31959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유망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성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전혀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나올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가능성이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마디는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않다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(non-promising)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그렇지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않으면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ro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ng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9933"/>
              </a:buClr>
              <a:buFont typeface="Wingdings"/>
              <a:buChar char="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되추적이란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유망성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점검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않다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판정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마디 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부모마디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aren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돌아가서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(“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ackt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ac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”)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후손마디에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  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계속하게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절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차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부모마디로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돌아가는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것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가지치기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634157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8891" y="4249369"/>
            <a:ext cx="185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9933"/>
                </a:solidFill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78027" y="4241672"/>
            <a:ext cx="2222500" cy="2819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0"/>
              </a:lnSpc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과정에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방문한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7954" y="4197553"/>
            <a:ext cx="3203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마디만으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구성된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9188" y="4563871"/>
            <a:ext cx="5226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Wingdings"/>
                <a:cs typeface="Wingdings"/>
              </a:rPr>
              <a:t>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ru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ed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ace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58489" y="266776"/>
            <a:ext cx="282702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되추</a:t>
            </a:r>
            <a:r>
              <a:rPr dirty="0" sz="4200"/>
              <a:t>적</a:t>
            </a:r>
            <a:r>
              <a:rPr dirty="0" sz="4200" spc="-425"/>
              <a:t> </a:t>
            </a:r>
            <a:r>
              <a:rPr dirty="0" sz="4200" spc="-5"/>
              <a:t>기술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067" y="397890"/>
            <a:ext cx="4827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되추적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65"/>
              <a:t> </a:t>
            </a:r>
            <a:r>
              <a:rPr dirty="0"/>
              <a:t>개념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42638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219" y="1204061"/>
            <a:ext cx="8175625" cy="392302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상태공간트리에서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깊이우선검색을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실시하는데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6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마디들은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가지쳐서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g)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노드들을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않으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대해서만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자식마디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9933"/>
              </a:buClr>
              <a:buFont typeface="Wingdings"/>
              <a:buChar char=""/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다음과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절차로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진행된다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68020" indent="-255270">
              <a:lnSpc>
                <a:spcPct val="100000"/>
              </a:lnSpc>
              <a:spcBef>
                <a:spcPts val="875"/>
              </a:spcBef>
              <a:buFont typeface="Times New Roman"/>
              <a:buAutoNum type="arabicPeriod"/>
              <a:tabLst>
                <a:tab pos="66865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깊이우선검색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실시한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68020" indent="-255270">
              <a:lnSpc>
                <a:spcPct val="100000"/>
              </a:lnSpc>
              <a:spcBef>
                <a:spcPts val="890"/>
              </a:spcBef>
              <a:buFont typeface="Times New Roman"/>
              <a:buAutoNum type="arabicPeriod"/>
              <a:tabLst>
                <a:tab pos="66865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유망한지를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점검한다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68020" indent="-255270"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  <a:tabLst>
                <a:tab pos="66865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않으면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부모마디로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돌아가서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계속한다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3334435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4724400"/>
            <a:ext cx="3279648" cy="18562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8831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444497"/>
            <a:ext cx="25126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2457" y="314020"/>
            <a:ext cx="33407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되추</a:t>
            </a:r>
            <a:r>
              <a:rPr dirty="0"/>
              <a:t>적</a:t>
            </a:r>
            <a:r>
              <a:rPr dirty="0" spc="-370"/>
              <a:t> </a:t>
            </a:r>
            <a:r>
              <a:rPr dirty="0" spc="-5"/>
              <a:t>알고리즘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1868" y="5242941"/>
            <a:ext cx="3476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유망성을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5667" y="2202179"/>
            <a:ext cx="5420995" cy="275844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3810" rIns="0" bIns="0" rtlCol="0" vert="horz">
            <a:spAutoFit/>
          </a:bodyPr>
          <a:lstStyle/>
          <a:p>
            <a:pPr marL="361950">
              <a:lnSpc>
                <a:spcPct val="100000"/>
              </a:lnSpc>
              <a:spcBef>
                <a:spcPts val="3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checknode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v)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9347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u;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(promising(v))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(there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 solution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v)</a:t>
            </a:r>
            <a:endParaRPr sz="1600">
              <a:latin typeface="Courier New"/>
              <a:cs typeface="Courier New"/>
            </a:endParaRPr>
          </a:p>
          <a:p>
            <a:pPr marL="173863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write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the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solution;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530475" marR="866140" indent="-792480">
              <a:lnSpc>
                <a:spcPct val="11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(each child u of v)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checknode(u);</a:t>
            </a:r>
            <a:endParaRPr sz="1600">
              <a:latin typeface="Courier New"/>
              <a:cs typeface="Courier New"/>
            </a:endParaRPr>
          </a:p>
          <a:p>
            <a:pPr marL="36195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276" y="255777"/>
            <a:ext cx="756030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0"/>
              <a:t>4-Queens</a:t>
            </a:r>
            <a:r>
              <a:rPr dirty="0" sz="3200" spc="-65"/>
              <a:t> </a:t>
            </a:r>
            <a:r>
              <a:rPr dirty="0" sz="3200"/>
              <a:t>문제의</a:t>
            </a:r>
            <a:r>
              <a:rPr dirty="0" sz="3200" spc="-85"/>
              <a:t> </a:t>
            </a:r>
            <a:r>
              <a:rPr dirty="0" sz="3200"/>
              <a:t>상태공간트리</a:t>
            </a:r>
            <a:r>
              <a:rPr dirty="0" sz="3200" spc="-85"/>
              <a:t> </a:t>
            </a:r>
            <a:r>
              <a:rPr dirty="0" sz="3200" spc="90"/>
              <a:t>(되추적)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83463" y="999744"/>
            <a:ext cx="7452359" cy="4052570"/>
            <a:chOff x="283463" y="999744"/>
            <a:chExt cx="7452359" cy="4052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999744"/>
              <a:ext cx="7164324" cy="40523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8824" y="1126236"/>
              <a:ext cx="761365" cy="652780"/>
            </a:xfrm>
            <a:custGeom>
              <a:avLst/>
              <a:gdLst/>
              <a:ahLst/>
              <a:cxnLst/>
              <a:rect l="l" t="t" r="r" b="b"/>
              <a:pathLst>
                <a:path w="761364" h="652780">
                  <a:moveTo>
                    <a:pt x="480059" y="431291"/>
                  </a:moveTo>
                  <a:lnTo>
                    <a:pt x="336041" y="431291"/>
                  </a:lnTo>
                  <a:lnTo>
                    <a:pt x="761364" y="652399"/>
                  </a:lnTo>
                  <a:lnTo>
                    <a:pt x="480059" y="431291"/>
                  </a:lnTo>
                  <a:close/>
                </a:path>
                <a:path w="761364" h="652780">
                  <a:moveTo>
                    <a:pt x="504189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1"/>
                  </a:lnTo>
                  <a:lnTo>
                    <a:pt x="504189" y="431291"/>
                  </a:lnTo>
                  <a:lnTo>
                    <a:pt x="532191" y="425650"/>
                  </a:lnTo>
                  <a:lnTo>
                    <a:pt x="555037" y="410257"/>
                  </a:lnTo>
                  <a:lnTo>
                    <a:pt x="570430" y="387411"/>
                  </a:lnTo>
                  <a:lnTo>
                    <a:pt x="576071" y="359410"/>
                  </a:lnTo>
                  <a:lnTo>
                    <a:pt x="576071" y="71881"/>
                  </a:lnTo>
                  <a:lnTo>
                    <a:pt x="570430" y="43880"/>
                  </a:lnTo>
                  <a:lnTo>
                    <a:pt x="555037" y="21034"/>
                  </a:lnTo>
                  <a:lnTo>
                    <a:pt x="532191" y="5641"/>
                  </a:lnTo>
                  <a:lnTo>
                    <a:pt x="5041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3463" y="1700784"/>
              <a:ext cx="576580" cy="700405"/>
            </a:xfrm>
            <a:custGeom>
              <a:avLst/>
              <a:gdLst/>
              <a:ahLst/>
              <a:cxnLst/>
              <a:rect l="l" t="t" r="r" b="b"/>
              <a:pathLst>
                <a:path w="576580" h="700405">
                  <a:moveTo>
                    <a:pt x="480059" y="431291"/>
                  </a:moveTo>
                  <a:lnTo>
                    <a:pt x="336042" y="431291"/>
                  </a:lnTo>
                  <a:lnTo>
                    <a:pt x="485203" y="700024"/>
                  </a:lnTo>
                  <a:lnTo>
                    <a:pt x="480059" y="431291"/>
                  </a:lnTo>
                  <a:close/>
                </a:path>
                <a:path w="576580" h="700405">
                  <a:moveTo>
                    <a:pt x="504190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1"/>
                  </a:lnTo>
                  <a:lnTo>
                    <a:pt x="504190" y="431291"/>
                  </a:lnTo>
                  <a:lnTo>
                    <a:pt x="532170" y="425650"/>
                  </a:lnTo>
                  <a:lnTo>
                    <a:pt x="555018" y="410257"/>
                  </a:lnTo>
                  <a:lnTo>
                    <a:pt x="570423" y="387411"/>
                  </a:lnTo>
                  <a:lnTo>
                    <a:pt x="576072" y="359410"/>
                  </a:lnTo>
                  <a:lnTo>
                    <a:pt x="576072" y="71881"/>
                  </a:lnTo>
                  <a:lnTo>
                    <a:pt x="570423" y="43880"/>
                  </a:lnTo>
                  <a:lnTo>
                    <a:pt x="555018" y="21034"/>
                  </a:lnTo>
                  <a:lnTo>
                    <a:pt x="532170" y="5641"/>
                  </a:lnTo>
                  <a:lnTo>
                    <a:pt x="504190" y="0"/>
                  </a:lnTo>
                  <a:close/>
                </a:path>
              </a:pathLst>
            </a:custGeom>
            <a:solidFill>
              <a:srgbClr val="F0B8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6432" y="5373623"/>
            <a:ext cx="3689604" cy="123897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436" y="1240662"/>
            <a:ext cx="1501775" cy="821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52400" marR="990600" indent="-140335">
              <a:lnSpc>
                <a:spcPts val="1080"/>
              </a:lnSpc>
            </a:pP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1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i  </a:t>
            </a:r>
            <a:r>
              <a:rPr dirty="0" sz="1000" spc="-10">
                <a:solidFill>
                  <a:srgbClr val="3E3D00"/>
                </a:solidFill>
                <a:latin typeface="Times New Roman"/>
                <a:cs typeface="Times New Roman"/>
              </a:rPr>
              <a:t>sing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715" y="548640"/>
            <a:ext cx="8448040" cy="5389245"/>
            <a:chOff x="394715" y="548640"/>
            <a:chExt cx="8448040" cy="538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5" y="548640"/>
              <a:ext cx="5506211" cy="4724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07" y="3645407"/>
              <a:ext cx="4053840" cy="22920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5569" y="4838573"/>
              <a:ext cx="4185285" cy="895985"/>
            </a:xfrm>
            <a:custGeom>
              <a:avLst/>
              <a:gdLst/>
              <a:ahLst/>
              <a:cxnLst/>
              <a:rect l="l" t="t" r="r" b="b"/>
              <a:pathLst>
                <a:path w="4185284" h="895985">
                  <a:moveTo>
                    <a:pt x="3175" y="0"/>
                  </a:moveTo>
                  <a:lnTo>
                    <a:pt x="0" y="15493"/>
                  </a:lnTo>
                  <a:lnTo>
                    <a:pt x="46735" y="25018"/>
                  </a:lnTo>
                  <a:lnTo>
                    <a:pt x="49910" y="9525"/>
                  </a:lnTo>
                  <a:lnTo>
                    <a:pt x="3175" y="0"/>
                  </a:lnTo>
                  <a:close/>
                </a:path>
                <a:path w="4185284" h="895985">
                  <a:moveTo>
                    <a:pt x="65404" y="12700"/>
                  </a:moveTo>
                  <a:lnTo>
                    <a:pt x="62229" y="28193"/>
                  </a:lnTo>
                  <a:lnTo>
                    <a:pt x="108965" y="37718"/>
                  </a:lnTo>
                  <a:lnTo>
                    <a:pt x="112140" y="22225"/>
                  </a:lnTo>
                  <a:lnTo>
                    <a:pt x="65404" y="12700"/>
                  </a:lnTo>
                  <a:close/>
                </a:path>
                <a:path w="4185284" h="895985">
                  <a:moveTo>
                    <a:pt x="127634" y="25400"/>
                  </a:moveTo>
                  <a:lnTo>
                    <a:pt x="124459" y="40893"/>
                  </a:lnTo>
                  <a:lnTo>
                    <a:pt x="171195" y="50418"/>
                  </a:lnTo>
                  <a:lnTo>
                    <a:pt x="174370" y="34925"/>
                  </a:lnTo>
                  <a:lnTo>
                    <a:pt x="127634" y="25400"/>
                  </a:lnTo>
                  <a:close/>
                </a:path>
                <a:path w="4185284" h="895985">
                  <a:moveTo>
                    <a:pt x="189864" y="38100"/>
                  </a:moveTo>
                  <a:lnTo>
                    <a:pt x="186689" y="53593"/>
                  </a:lnTo>
                  <a:lnTo>
                    <a:pt x="233425" y="63118"/>
                  </a:lnTo>
                  <a:lnTo>
                    <a:pt x="236600" y="47625"/>
                  </a:lnTo>
                  <a:lnTo>
                    <a:pt x="189864" y="38100"/>
                  </a:lnTo>
                  <a:close/>
                </a:path>
                <a:path w="4185284" h="895985">
                  <a:moveTo>
                    <a:pt x="252094" y="50800"/>
                  </a:moveTo>
                  <a:lnTo>
                    <a:pt x="248919" y="66293"/>
                  </a:lnTo>
                  <a:lnTo>
                    <a:pt x="295528" y="75818"/>
                  </a:lnTo>
                  <a:lnTo>
                    <a:pt x="298703" y="60325"/>
                  </a:lnTo>
                  <a:lnTo>
                    <a:pt x="252094" y="50800"/>
                  </a:lnTo>
                  <a:close/>
                </a:path>
                <a:path w="4185284" h="895985">
                  <a:moveTo>
                    <a:pt x="314325" y="63500"/>
                  </a:moveTo>
                  <a:lnTo>
                    <a:pt x="311150" y="78993"/>
                  </a:lnTo>
                  <a:lnTo>
                    <a:pt x="357758" y="88518"/>
                  </a:lnTo>
                  <a:lnTo>
                    <a:pt x="360933" y="73025"/>
                  </a:lnTo>
                  <a:lnTo>
                    <a:pt x="314325" y="63500"/>
                  </a:lnTo>
                  <a:close/>
                </a:path>
                <a:path w="4185284" h="895985">
                  <a:moveTo>
                    <a:pt x="376554" y="76200"/>
                  </a:moveTo>
                  <a:lnTo>
                    <a:pt x="373379" y="91693"/>
                  </a:lnTo>
                  <a:lnTo>
                    <a:pt x="419988" y="101218"/>
                  </a:lnTo>
                  <a:lnTo>
                    <a:pt x="423163" y="85725"/>
                  </a:lnTo>
                  <a:lnTo>
                    <a:pt x="376554" y="76200"/>
                  </a:lnTo>
                  <a:close/>
                </a:path>
                <a:path w="4185284" h="895985">
                  <a:moveTo>
                    <a:pt x="438784" y="88900"/>
                  </a:moveTo>
                  <a:lnTo>
                    <a:pt x="435609" y="104393"/>
                  </a:lnTo>
                  <a:lnTo>
                    <a:pt x="482218" y="113918"/>
                  </a:lnTo>
                  <a:lnTo>
                    <a:pt x="485393" y="98425"/>
                  </a:lnTo>
                  <a:lnTo>
                    <a:pt x="438784" y="88900"/>
                  </a:lnTo>
                  <a:close/>
                </a:path>
                <a:path w="4185284" h="895985">
                  <a:moveTo>
                    <a:pt x="501014" y="101600"/>
                  </a:moveTo>
                  <a:lnTo>
                    <a:pt x="497839" y="117093"/>
                  </a:lnTo>
                  <a:lnTo>
                    <a:pt x="544448" y="126618"/>
                  </a:lnTo>
                  <a:lnTo>
                    <a:pt x="547623" y="111125"/>
                  </a:lnTo>
                  <a:lnTo>
                    <a:pt x="501014" y="101600"/>
                  </a:lnTo>
                  <a:close/>
                </a:path>
                <a:path w="4185284" h="895985">
                  <a:moveTo>
                    <a:pt x="563244" y="114300"/>
                  </a:moveTo>
                  <a:lnTo>
                    <a:pt x="560069" y="129793"/>
                  </a:lnTo>
                  <a:lnTo>
                    <a:pt x="606678" y="139319"/>
                  </a:lnTo>
                  <a:lnTo>
                    <a:pt x="609853" y="123825"/>
                  </a:lnTo>
                  <a:lnTo>
                    <a:pt x="563244" y="114300"/>
                  </a:lnTo>
                  <a:close/>
                </a:path>
                <a:path w="4185284" h="895985">
                  <a:moveTo>
                    <a:pt x="625347" y="127000"/>
                  </a:moveTo>
                  <a:lnTo>
                    <a:pt x="622172" y="142494"/>
                  </a:lnTo>
                  <a:lnTo>
                    <a:pt x="668908" y="152019"/>
                  </a:lnTo>
                  <a:lnTo>
                    <a:pt x="672083" y="136525"/>
                  </a:lnTo>
                  <a:lnTo>
                    <a:pt x="625347" y="127000"/>
                  </a:lnTo>
                  <a:close/>
                </a:path>
                <a:path w="4185284" h="895985">
                  <a:moveTo>
                    <a:pt x="687577" y="139700"/>
                  </a:moveTo>
                  <a:lnTo>
                    <a:pt x="684402" y="155194"/>
                  </a:lnTo>
                  <a:lnTo>
                    <a:pt x="731138" y="164719"/>
                  </a:lnTo>
                  <a:lnTo>
                    <a:pt x="734313" y="149225"/>
                  </a:lnTo>
                  <a:lnTo>
                    <a:pt x="687577" y="139700"/>
                  </a:lnTo>
                  <a:close/>
                </a:path>
                <a:path w="4185284" h="895985">
                  <a:moveTo>
                    <a:pt x="749807" y="152400"/>
                  </a:moveTo>
                  <a:lnTo>
                    <a:pt x="746632" y="168020"/>
                  </a:lnTo>
                  <a:lnTo>
                    <a:pt x="793368" y="177545"/>
                  </a:lnTo>
                  <a:lnTo>
                    <a:pt x="796543" y="161925"/>
                  </a:lnTo>
                  <a:lnTo>
                    <a:pt x="749807" y="152400"/>
                  </a:lnTo>
                  <a:close/>
                </a:path>
                <a:path w="4185284" h="895985">
                  <a:moveTo>
                    <a:pt x="812038" y="165100"/>
                  </a:moveTo>
                  <a:lnTo>
                    <a:pt x="808863" y="180720"/>
                  </a:lnTo>
                  <a:lnTo>
                    <a:pt x="855598" y="190245"/>
                  </a:lnTo>
                  <a:lnTo>
                    <a:pt x="858773" y="174625"/>
                  </a:lnTo>
                  <a:lnTo>
                    <a:pt x="812038" y="165100"/>
                  </a:lnTo>
                  <a:close/>
                </a:path>
                <a:path w="4185284" h="895985">
                  <a:moveTo>
                    <a:pt x="874267" y="177800"/>
                  </a:moveTo>
                  <a:lnTo>
                    <a:pt x="871092" y="193420"/>
                  </a:lnTo>
                  <a:lnTo>
                    <a:pt x="917701" y="202945"/>
                  </a:lnTo>
                  <a:lnTo>
                    <a:pt x="920876" y="187325"/>
                  </a:lnTo>
                  <a:lnTo>
                    <a:pt x="874267" y="177800"/>
                  </a:lnTo>
                  <a:close/>
                </a:path>
                <a:path w="4185284" h="895985">
                  <a:moveTo>
                    <a:pt x="936497" y="190500"/>
                  </a:moveTo>
                  <a:lnTo>
                    <a:pt x="933322" y="206120"/>
                  </a:lnTo>
                  <a:lnTo>
                    <a:pt x="979931" y="215645"/>
                  </a:lnTo>
                  <a:lnTo>
                    <a:pt x="983106" y="200025"/>
                  </a:lnTo>
                  <a:lnTo>
                    <a:pt x="936497" y="190500"/>
                  </a:lnTo>
                  <a:close/>
                </a:path>
                <a:path w="4185284" h="895985">
                  <a:moveTo>
                    <a:pt x="998727" y="203200"/>
                  </a:moveTo>
                  <a:lnTo>
                    <a:pt x="995552" y="218820"/>
                  </a:lnTo>
                  <a:lnTo>
                    <a:pt x="1042161" y="228345"/>
                  </a:lnTo>
                  <a:lnTo>
                    <a:pt x="1045336" y="212725"/>
                  </a:lnTo>
                  <a:lnTo>
                    <a:pt x="998727" y="203200"/>
                  </a:lnTo>
                  <a:close/>
                </a:path>
                <a:path w="4185284" h="895985">
                  <a:moveTo>
                    <a:pt x="1060957" y="215900"/>
                  </a:moveTo>
                  <a:lnTo>
                    <a:pt x="1057782" y="231520"/>
                  </a:lnTo>
                  <a:lnTo>
                    <a:pt x="1104391" y="241045"/>
                  </a:lnTo>
                  <a:lnTo>
                    <a:pt x="1107566" y="225425"/>
                  </a:lnTo>
                  <a:lnTo>
                    <a:pt x="1060957" y="215900"/>
                  </a:lnTo>
                  <a:close/>
                </a:path>
                <a:path w="4185284" h="895985">
                  <a:moveTo>
                    <a:pt x="1123188" y="228600"/>
                  </a:moveTo>
                  <a:lnTo>
                    <a:pt x="1120013" y="244220"/>
                  </a:lnTo>
                  <a:lnTo>
                    <a:pt x="1166621" y="253745"/>
                  </a:lnTo>
                  <a:lnTo>
                    <a:pt x="1169796" y="238125"/>
                  </a:lnTo>
                  <a:lnTo>
                    <a:pt x="1123188" y="228600"/>
                  </a:lnTo>
                  <a:close/>
                </a:path>
                <a:path w="4185284" h="895985">
                  <a:moveTo>
                    <a:pt x="1185290" y="241300"/>
                  </a:moveTo>
                  <a:lnTo>
                    <a:pt x="1182115" y="256920"/>
                  </a:lnTo>
                  <a:lnTo>
                    <a:pt x="1228852" y="266445"/>
                  </a:lnTo>
                  <a:lnTo>
                    <a:pt x="1232027" y="250825"/>
                  </a:lnTo>
                  <a:lnTo>
                    <a:pt x="1185290" y="241300"/>
                  </a:lnTo>
                  <a:close/>
                </a:path>
                <a:path w="4185284" h="895985">
                  <a:moveTo>
                    <a:pt x="1247520" y="254000"/>
                  </a:moveTo>
                  <a:lnTo>
                    <a:pt x="1244345" y="269620"/>
                  </a:lnTo>
                  <a:lnTo>
                    <a:pt x="1291081" y="279145"/>
                  </a:lnTo>
                  <a:lnTo>
                    <a:pt x="1294256" y="263525"/>
                  </a:lnTo>
                  <a:lnTo>
                    <a:pt x="1247520" y="254000"/>
                  </a:lnTo>
                  <a:close/>
                </a:path>
                <a:path w="4185284" h="895985">
                  <a:moveTo>
                    <a:pt x="1309751" y="266700"/>
                  </a:moveTo>
                  <a:lnTo>
                    <a:pt x="1306576" y="282320"/>
                  </a:lnTo>
                  <a:lnTo>
                    <a:pt x="1353311" y="291845"/>
                  </a:lnTo>
                  <a:lnTo>
                    <a:pt x="1356486" y="276225"/>
                  </a:lnTo>
                  <a:lnTo>
                    <a:pt x="1309751" y="266700"/>
                  </a:lnTo>
                  <a:close/>
                </a:path>
                <a:path w="4185284" h="895985">
                  <a:moveTo>
                    <a:pt x="1371980" y="279400"/>
                  </a:moveTo>
                  <a:lnTo>
                    <a:pt x="1368805" y="295020"/>
                  </a:lnTo>
                  <a:lnTo>
                    <a:pt x="1415541" y="304545"/>
                  </a:lnTo>
                  <a:lnTo>
                    <a:pt x="1418716" y="288925"/>
                  </a:lnTo>
                  <a:lnTo>
                    <a:pt x="1371980" y="279400"/>
                  </a:lnTo>
                  <a:close/>
                </a:path>
                <a:path w="4185284" h="895985">
                  <a:moveTo>
                    <a:pt x="1434210" y="292100"/>
                  </a:moveTo>
                  <a:lnTo>
                    <a:pt x="1431035" y="307720"/>
                  </a:lnTo>
                  <a:lnTo>
                    <a:pt x="1477644" y="317245"/>
                  </a:lnTo>
                  <a:lnTo>
                    <a:pt x="1480819" y="301625"/>
                  </a:lnTo>
                  <a:lnTo>
                    <a:pt x="1434210" y="292100"/>
                  </a:lnTo>
                  <a:close/>
                </a:path>
                <a:path w="4185284" h="895985">
                  <a:moveTo>
                    <a:pt x="1496440" y="304800"/>
                  </a:moveTo>
                  <a:lnTo>
                    <a:pt x="1493265" y="320420"/>
                  </a:lnTo>
                  <a:lnTo>
                    <a:pt x="1539875" y="329945"/>
                  </a:lnTo>
                  <a:lnTo>
                    <a:pt x="1543050" y="314325"/>
                  </a:lnTo>
                  <a:lnTo>
                    <a:pt x="1496440" y="304800"/>
                  </a:lnTo>
                  <a:close/>
                </a:path>
                <a:path w="4185284" h="895985">
                  <a:moveTo>
                    <a:pt x="1558670" y="317500"/>
                  </a:moveTo>
                  <a:lnTo>
                    <a:pt x="1555495" y="333120"/>
                  </a:lnTo>
                  <a:lnTo>
                    <a:pt x="1602104" y="342645"/>
                  </a:lnTo>
                  <a:lnTo>
                    <a:pt x="1605279" y="327025"/>
                  </a:lnTo>
                  <a:lnTo>
                    <a:pt x="1558670" y="317500"/>
                  </a:lnTo>
                  <a:close/>
                </a:path>
                <a:path w="4185284" h="895985">
                  <a:moveTo>
                    <a:pt x="1620901" y="330200"/>
                  </a:moveTo>
                  <a:lnTo>
                    <a:pt x="1617726" y="345820"/>
                  </a:lnTo>
                  <a:lnTo>
                    <a:pt x="1664334" y="355345"/>
                  </a:lnTo>
                  <a:lnTo>
                    <a:pt x="1667509" y="339725"/>
                  </a:lnTo>
                  <a:lnTo>
                    <a:pt x="1620901" y="330200"/>
                  </a:lnTo>
                  <a:close/>
                </a:path>
                <a:path w="4185284" h="895985">
                  <a:moveTo>
                    <a:pt x="1683130" y="342900"/>
                  </a:moveTo>
                  <a:lnTo>
                    <a:pt x="1679955" y="358520"/>
                  </a:lnTo>
                  <a:lnTo>
                    <a:pt x="1726564" y="368045"/>
                  </a:lnTo>
                  <a:lnTo>
                    <a:pt x="1729739" y="352425"/>
                  </a:lnTo>
                  <a:lnTo>
                    <a:pt x="1683130" y="342900"/>
                  </a:lnTo>
                  <a:close/>
                </a:path>
                <a:path w="4185284" h="895985">
                  <a:moveTo>
                    <a:pt x="1745233" y="355600"/>
                  </a:moveTo>
                  <a:lnTo>
                    <a:pt x="1742058" y="371220"/>
                  </a:lnTo>
                  <a:lnTo>
                    <a:pt x="1788794" y="380745"/>
                  </a:lnTo>
                  <a:lnTo>
                    <a:pt x="1791969" y="365125"/>
                  </a:lnTo>
                  <a:lnTo>
                    <a:pt x="1745233" y="355600"/>
                  </a:lnTo>
                  <a:close/>
                </a:path>
                <a:path w="4185284" h="895985">
                  <a:moveTo>
                    <a:pt x="1807464" y="368300"/>
                  </a:moveTo>
                  <a:lnTo>
                    <a:pt x="1804289" y="383920"/>
                  </a:lnTo>
                  <a:lnTo>
                    <a:pt x="1851025" y="393445"/>
                  </a:lnTo>
                  <a:lnTo>
                    <a:pt x="1854200" y="377825"/>
                  </a:lnTo>
                  <a:lnTo>
                    <a:pt x="1807464" y="368300"/>
                  </a:lnTo>
                  <a:close/>
                </a:path>
                <a:path w="4185284" h="895985">
                  <a:moveTo>
                    <a:pt x="1869693" y="381000"/>
                  </a:moveTo>
                  <a:lnTo>
                    <a:pt x="1866518" y="396620"/>
                  </a:lnTo>
                  <a:lnTo>
                    <a:pt x="1913254" y="406145"/>
                  </a:lnTo>
                  <a:lnTo>
                    <a:pt x="1916429" y="390525"/>
                  </a:lnTo>
                  <a:lnTo>
                    <a:pt x="1869693" y="381000"/>
                  </a:lnTo>
                  <a:close/>
                </a:path>
                <a:path w="4185284" h="895985">
                  <a:moveTo>
                    <a:pt x="1931923" y="393700"/>
                  </a:moveTo>
                  <a:lnTo>
                    <a:pt x="1928748" y="409320"/>
                  </a:lnTo>
                  <a:lnTo>
                    <a:pt x="1975484" y="418845"/>
                  </a:lnTo>
                  <a:lnTo>
                    <a:pt x="1978659" y="403224"/>
                  </a:lnTo>
                  <a:lnTo>
                    <a:pt x="1931923" y="393700"/>
                  </a:lnTo>
                  <a:close/>
                </a:path>
                <a:path w="4185284" h="895985">
                  <a:moveTo>
                    <a:pt x="1994153" y="406526"/>
                  </a:moveTo>
                  <a:lnTo>
                    <a:pt x="1990978" y="422020"/>
                  </a:lnTo>
                  <a:lnTo>
                    <a:pt x="2037588" y="431545"/>
                  </a:lnTo>
                  <a:lnTo>
                    <a:pt x="2040763" y="416051"/>
                  </a:lnTo>
                  <a:lnTo>
                    <a:pt x="1994153" y="406526"/>
                  </a:lnTo>
                  <a:close/>
                </a:path>
                <a:path w="4185284" h="895985">
                  <a:moveTo>
                    <a:pt x="2056383" y="419226"/>
                  </a:moveTo>
                  <a:lnTo>
                    <a:pt x="2053208" y="434720"/>
                  </a:lnTo>
                  <a:lnTo>
                    <a:pt x="2099817" y="444245"/>
                  </a:lnTo>
                  <a:lnTo>
                    <a:pt x="2102992" y="428751"/>
                  </a:lnTo>
                  <a:lnTo>
                    <a:pt x="2056383" y="419226"/>
                  </a:lnTo>
                  <a:close/>
                </a:path>
                <a:path w="4185284" h="895985">
                  <a:moveTo>
                    <a:pt x="2118613" y="431926"/>
                  </a:moveTo>
                  <a:lnTo>
                    <a:pt x="2115438" y="447420"/>
                  </a:lnTo>
                  <a:lnTo>
                    <a:pt x="2162048" y="456945"/>
                  </a:lnTo>
                  <a:lnTo>
                    <a:pt x="2165223" y="441451"/>
                  </a:lnTo>
                  <a:lnTo>
                    <a:pt x="2118613" y="431926"/>
                  </a:lnTo>
                  <a:close/>
                </a:path>
                <a:path w="4185284" h="895985">
                  <a:moveTo>
                    <a:pt x="2180844" y="444626"/>
                  </a:moveTo>
                  <a:lnTo>
                    <a:pt x="2177669" y="460120"/>
                  </a:lnTo>
                  <a:lnTo>
                    <a:pt x="2224278" y="469645"/>
                  </a:lnTo>
                  <a:lnTo>
                    <a:pt x="2227453" y="454151"/>
                  </a:lnTo>
                  <a:lnTo>
                    <a:pt x="2180844" y="444626"/>
                  </a:lnTo>
                  <a:close/>
                </a:path>
                <a:path w="4185284" h="895985">
                  <a:moveTo>
                    <a:pt x="2243074" y="457326"/>
                  </a:moveTo>
                  <a:lnTo>
                    <a:pt x="2239899" y="472820"/>
                  </a:lnTo>
                  <a:lnTo>
                    <a:pt x="2286507" y="482345"/>
                  </a:lnTo>
                  <a:lnTo>
                    <a:pt x="2289682" y="466851"/>
                  </a:lnTo>
                  <a:lnTo>
                    <a:pt x="2243074" y="457326"/>
                  </a:lnTo>
                  <a:close/>
                </a:path>
                <a:path w="4185284" h="895985">
                  <a:moveTo>
                    <a:pt x="2305177" y="470026"/>
                  </a:moveTo>
                  <a:lnTo>
                    <a:pt x="2302002" y="485520"/>
                  </a:lnTo>
                  <a:lnTo>
                    <a:pt x="2348737" y="495045"/>
                  </a:lnTo>
                  <a:lnTo>
                    <a:pt x="2351912" y="479551"/>
                  </a:lnTo>
                  <a:lnTo>
                    <a:pt x="2305177" y="470026"/>
                  </a:lnTo>
                  <a:close/>
                </a:path>
                <a:path w="4185284" h="895985">
                  <a:moveTo>
                    <a:pt x="2367406" y="482726"/>
                  </a:moveTo>
                  <a:lnTo>
                    <a:pt x="2364231" y="498220"/>
                  </a:lnTo>
                  <a:lnTo>
                    <a:pt x="2410967" y="507745"/>
                  </a:lnTo>
                  <a:lnTo>
                    <a:pt x="2414142" y="492251"/>
                  </a:lnTo>
                  <a:lnTo>
                    <a:pt x="2367406" y="482726"/>
                  </a:lnTo>
                  <a:close/>
                </a:path>
                <a:path w="4185284" h="895985">
                  <a:moveTo>
                    <a:pt x="2429636" y="495426"/>
                  </a:moveTo>
                  <a:lnTo>
                    <a:pt x="2426461" y="510920"/>
                  </a:lnTo>
                  <a:lnTo>
                    <a:pt x="2473198" y="520445"/>
                  </a:lnTo>
                  <a:lnTo>
                    <a:pt x="2476373" y="504951"/>
                  </a:lnTo>
                  <a:lnTo>
                    <a:pt x="2429636" y="495426"/>
                  </a:lnTo>
                  <a:close/>
                </a:path>
                <a:path w="4185284" h="895985">
                  <a:moveTo>
                    <a:pt x="2491866" y="508126"/>
                  </a:moveTo>
                  <a:lnTo>
                    <a:pt x="2488691" y="523620"/>
                  </a:lnTo>
                  <a:lnTo>
                    <a:pt x="2535428" y="533145"/>
                  </a:lnTo>
                  <a:lnTo>
                    <a:pt x="2538603" y="517651"/>
                  </a:lnTo>
                  <a:lnTo>
                    <a:pt x="2491866" y="508126"/>
                  </a:lnTo>
                  <a:close/>
                </a:path>
                <a:path w="4185284" h="895985">
                  <a:moveTo>
                    <a:pt x="2554097" y="520826"/>
                  </a:moveTo>
                  <a:lnTo>
                    <a:pt x="2550922" y="536320"/>
                  </a:lnTo>
                  <a:lnTo>
                    <a:pt x="2597530" y="545845"/>
                  </a:lnTo>
                  <a:lnTo>
                    <a:pt x="2600705" y="530351"/>
                  </a:lnTo>
                  <a:lnTo>
                    <a:pt x="2554097" y="520826"/>
                  </a:lnTo>
                  <a:close/>
                </a:path>
                <a:path w="4185284" h="895985">
                  <a:moveTo>
                    <a:pt x="2616327" y="533526"/>
                  </a:moveTo>
                  <a:lnTo>
                    <a:pt x="2613152" y="549020"/>
                  </a:lnTo>
                  <a:lnTo>
                    <a:pt x="2659760" y="558545"/>
                  </a:lnTo>
                  <a:lnTo>
                    <a:pt x="2662935" y="543051"/>
                  </a:lnTo>
                  <a:lnTo>
                    <a:pt x="2616327" y="533526"/>
                  </a:lnTo>
                  <a:close/>
                </a:path>
                <a:path w="4185284" h="895985">
                  <a:moveTo>
                    <a:pt x="2678556" y="546226"/>
                  </a:moveTo>
                  <a:lnTo>
                    <a:pt x="2675381" y="561720"/>
                  </a:lnTo>
                  <a:lnTo>
                    <a:pt x="2721990" y="571245"/>
                  </a:lnTo>
                  <a:lnTo>
                    <a:pt x="2725165" y="555751"/>
                  </a:lnTo>
                  <a:lnTo>
                    <a:pt x="2678556" y="546226"/>
                  </a:lnTo>
                  <a:close/>
                </a:path>
                <a:path w="4185284" h="895985">
                  <a:moveTo>
                    <a:pt x="2740786" y="558926"/>
                  </a:moveTo>
                  <a:lnTo>
                    <a:pt x="2737611" y="574420"/>
                  </a:lnTo>
                  <a:lnTo>
                    <a:pt x="2784221" y="583945"/>
                  </a:lnTo>
                  <a:lnTo>
                    <a:pt x="2787396" y="568451"/>
                  </a:lnTo>
                  <a:lnTo>
                    <a:pt x="2740786" y="558926"/>
                  </a:lnTo>
                  <a:close/>
                </a:path>
                <a:path w="4185284" h="895985">
                  <a:moveTo>
                    <a:pt x="2803016" y="571626"/>
                  </a:moveTo>
                  <a:lnTo>
                    <a:pt x="2799841" y="587120"/>
                  </a:lnTo>
                  <a:lnTo>
                    <a:pt x="2846451" y="596645"/>
                  </a:lnTo>
                  <a:lnTo>
                    <a:pt x="2849626" y="581151"/>
                  </a:lnTo>
                  <a:lnTo>
                    <a:pt x="2803016" y="571626"/>
                  </a:lnTo>
                  <a:close/>
                </a:path>
                <a:path w="4185284" h="895985">
                  <a:moveTo>
                    <a:pt x="2865247" y="584326"/>
                  </a:moveTo>
                  <a:lnTo>
                    <a:pt x="2862072" y="599820"/>
                  </a:lnTo>
                  <a:lnTo>
                    <a:pt x="2908680" y="609345"/>
                  </a:lnTo>
                  <a:lnTo>
                    <a:pt x="2911855" y="593851"/>
                  </a:lnTo>
                  <a:lnTo>
                    <a:pt x="2865247" y="584326"/>
                  </a:lnTo>
                  <a:close/>
                </a:path>
                <a:path w="4185284" h="895985">
                  <a:moveTo>
                    <a:pt x="2927350" y="597026"/>
                  </a:moveTo>
                  <a:lnTo>
                    <a:pt x="2924175" y="612520"/>
                  </a:lnTo>
                  <a:lnTo>
                    <a:pt x="2970910" y="622045"/>
                  </a:lnTo>
                  <a:lnTo>
                    <a:pt x="2974085" y="606551"/>
                  </a:lnTo>
                  <a:lnTo>
                    <a:pt x="2927350" y="597026"/>
                  </a:lnTo>
                  <a:close/>
                </a:path>
                <a:path w="4185284" h="895985">
                  <a:moveTo>
                    <a:pt x="2989579" y="609726"/>
                  </a:moveTo>
                  <a:lnTo>
                    <a:pt x="2986404" y="625220"/>
                  </a:lnTo>
                  <a:lnTo>
                    <a:pt x="3033140" y="634745"/>
                  </a:lnTo>
                  <a:lnTo>
                    <a:pt x="3036315" y="619251"/>
                  </a:lnTo>
                  <a:lnTo>
                    <a:pt x="2989579" y="609726"/>
                  </a:lnTo>
                  <a:close/>
                </a:path>
                <a:path w="4185284" h="895985">
                  <a:moveTo>
                    <a:pt x="3051809" y="622426"/>
                  </a:moveTo>
                  <a:lnTo>
                    <a:pt x="3048634" y="637920"/>
                  </a:lnTo>
                  <a:lnTo>
                    <a:pt x="3095371" y="647445"/>
                  </a:lnTo>
                  <a:lnTo>
                    <a:pt x="3098546" y="631951"/>
                  </a:lnTo>
                  <a:lnTo>
                    <a:pt x="3051809" y="622426"/>
                  </a:lnTo>
                  <a:close/>
                </a:path>
                <a:path w="4185284" h="895985">
                  <a:moveTo>
                    <a:pt x="3114039" y="635126"/>
                  </a:moveTo>
                  <a:lnTo>
                    <a:pt x="3110864" y="650620"/>
                  </a:lnTo>
                  <a:lnTo>
                    <a:pt x="3157601" y="660145"/>
                  </a:lnTo>
                  <a:lnTo>
                    <a:pt x="3160776" y="644651"/>
                  </a:lnTo>
                  <a:lnTo>
                    <a:pt x="3114039" y="635126"/>
                  </a:lnTo>
                  <a:close/>
                </a:path>
                <a:path w="4185284" h="895985">
                  <a:moveTo>
                    <a:pt x="3176270" y="647826"/>
                  </a:moveTo>
                  <a:lnTo>
                    <a:pt x="3173095" y="663320"/>
                  </a:lnTo>
                  <a:lnTo>
                    <a:pt x="3219704" y="672845"/>
                  </a:lnTo>
                  <a:lnTo>
                    <a:pt x="3222879" y="657351"/>
                  </a:lnTo>
                  <a:lnTo>
                    <a:pt x="3176270" y="647826"/>
                  </a:lnTo>
                  <a:close/>
                </a:path>
                <a:path w="4185284" h="895985">
                  <a:moveTo>
                    <a:pt x="3238500" y="660526"/>
                  </a:moveTo>
                  <a:lnTo>
                    <a:pt x="3235325" y="676020"/>
                  </a:lnTo>
                  <a:lnTo>
                    <a:pt x="3281933" y="685545"/>
                  </a:lnTo>
                  <a:lnTo>
                    <a:pt x="3285108" y="670051"/>
                  </a:lnTo>
                  <a:lnTo>
                    <a:pt x="3238500" y="660526"/>
                  </a:lnTo>
                  <a:close/>
                </a:path>
                <a:path w="4185284" h="895985">
                  <a:moveTo>
                    <a:pt x="3300729" y="673226"/>
                  </a:moveTo>
                  <a:lnTo>
                    <a:pt x="3297554" y="688720"/>
                  </a:lnTo>
                  <a:lnTo>
                    <a:pt x="3344163" y="698245"/>
                  </a:lnTo>
                  <a:lnTo>
                    <a:pt x="3347338" y="682751"/>
                  </a:lnTo>
                  <a:lnTo>
                    <a:pt x="3300729" y="673226"/>
                  </a:lnTo>
                  <a:close/>
                </a:path>
                <a:path w="4185284" h="895985">
                  <a:moveTo>
                    <a:pt x="3362959" y="685926"/>
                  </a:moveTo>
                  <a:lnTo>
                    <a:pt x="3359784" y="701420"/>
                  </a:lnTo>
                  <a:lnTo>
                    <a:pt x="3406394" y="711072"/>
                  </a:lnTo>
                  <a:lnTo>
                    <a:pt x="3409569" y="695451"/>
                  </a:lnTo>
                  <a:lnTo>
                    <a:pt x="3362959" y="685926"/>
                  </a:lnTo>
                  <a:close/>
                </a:path>
                <a:path w="4185284" h="895985">
                  <a:moveTo>
                    <a:pt x="3425189" y="698626"/>
                  </a:moveTo>
                  <a:lnTo>
                    <a:pt x="3422014" y="714247"/>
                  </a:lnTo>
                  <a:lnTo>
                    <a:pt x="3468624" y="723772"/>
                  </a:lnTo>
                  <a:lnTo>
                    <a:pt x="3471799" y="708151"/>
                  </a:lnTo>
                  <a:lnTo>
                    <a:pt x="3425189" y="698626"/>
                  </a:lnTo>
                  <a:close/>
                </a:path>
                <a:path w="4185284" h="895985">
                  <a:moveTo>
                    <a:pt x="3487292" y="711326"/>
                  </a:moveTo>
                  <a:lnTo>
                    <a:pt x="3484117" y="726947"/>
                  </a:lnTo>
                  <a:lnTo>
                    <a:pt x="3530854" y="736472"/>
                  </a:lnTo>
                  <a:lnTo>
                    <a:pt x="3534029" y="720851"/>
                  </a:lnTo>
                  <a:lnTo>
                    <a:pt x="3487292" y="711326"/>
                  </a:lnTo>
                  <a:close/>
                </a:path>
                <a:path w="4185284" h="895985">
                  <a:moveTo>
                    <a:pt x="3549523" y="724026"/>
                  </a:moveTo>
                  <a:lnTo>
                    <a:pt x="3546348" y="739647"/>
                  </a:lnTo>
                  <a:lnTo>
                    <a:pt x="3593083" y="749172"/>
                  </a:lnTo>
                  <a:lnTo>
                    <a:pt x="3596258" y="733551"/>
                  </a:lnTo>
                  <a:lnTo>
                    <a:pt x="3549523" y="724026"/>
                  </a:lnTo>
                  <a:close/>
                </a:path>
                <a:path w="4185284" h="895985">
                  <a:moveTo>
                    <a:pt x="3611753" y="736726"/>
                  </a:moveTo>
                  <a:lnTo>
                    <a:pt x="3608578" y="752297"/>
                  </a:lnTo>
                  <a:lnTo>
                    <a:pt x="3655313" y="761822"/>
                  </a:lnTo>
                  <a:lnTo>
                    <a:pt x="3658488" y="746251"/>
                  </a:lnTo>
                  <a:lnTo>
                    <a:pt x="3611753" y="736726"/>
                  </a:lnTo>
                  <a:close/>
                </a:path>
                <a:path w="4185284" h="895985">
                  <a:moveTo>
                    <a:pt x="3673982" y="749439"/>
                  </a:moveTo>
                  <a:lnTo>
                    <a:pt x="3670807" y="764997"/>
                  </a:lnTo>
                  <a:lnTo>
                    <a:pt x="3717544" y="774522"/>
                  </a:lnTo>
                  <a:lnTo>
                    <a:pt x="3720719" y="758977"/>
                  </a:lnTo>
                  <a:lnTo>
                    <a:pt x="3673982" y="749439"/>
                  </a:lnTo>
                  <a:close/>
                </a:path>
                <a:path w="4185284" h="895985">
                  <a:moveTo>
                    <a:pt x="3736212" y="762152"/>
                  </a:moveTo>
                  <a:lnTo>
                    <a:pt x="3733037" y="777697"/>
                  </a:lnTo>
                  <a:lnTo>
                    <a:pt x="3779647" y="787234"/>
                  </a:lnTo>
                  <a:lnTo>
                    <a:pt x="3782822" y="771677"/>
                  </a:lnTo>
                  <a:lnTo>
                    <a:pt x="3736212" y="762152"/>
                  </a:lnTo>
                  <a:close/>
                </a:path>
                <a:path w="4185284" h="895985">
                  <a:moveTo>
                    <a:pt x="3798442" y="774852"/>
                  </a:moveTo>
                  <a:lnTo>
                    <a:pt x="3795267" y="790409"/>
                  </a:lnTo>
                  <a:lnTo>
                    <a:pt x="3841877" y="799934"/>
                  </a:lnTo>
                  <a:lnTo>
                    <a:pt x="3845052" y="784377"/>
                  </a:lnTo>
                  <a:lnTo>
                    <a:pt x="3798442" y="774852"/>
                  </a:lnTo>
                  <a:close/>
                </a:path>
                <a:path w="4185284" h="895985">
                  <a:moveTo>
                    <a:pt x="3860673" y="787552"/>
                  </a:moveTo>
                  <a:lnTo>
                    <a:pt x="3857498" y="803109"/>
                  </a:lnTo>
                  <a:lnTo>
                    <a:pt x="3904106" y="812634"/>
                  </a:lnTo>
                  <a:lnTo>
                    <a:pt x="3907281" y="797077"/>
                  </a:lnTo>
                  <a:lnTo>
                    <a:pt x="3860673" y="787552"/>
                  </a:lnTo>
                  <a:close/>
                </a:path>
                <a:path w="4185284" h="895985">
                  <a:moveTo>
                    <a:pt x="3922903" y="800252"/>
                  </a:moveTo>
                  <a:lnTo>
                    <a:pt x="3919728" y="815809"/>
                  </a:lnTo>
                  <a:lnTo>
                    <a:pt x="3966336" y="825334"/>
                  </a:lnTo>
                  <a:lnTo>
                    <a:pt x="3969511" y="809790"/>
                  </a:lnTo>
                  <a:lnTo>
                    <a:pt x="3922903" y="800252"/>
                  </a:lnTo>
                  <a:close/>
                </a:path>
                <a:path w="4185284" h="895985">
                  <a:moveTo>
                    <a:pt x="3985132" y="812965"/>
                  </a:moveTo>
                  <a:lnTo>
                    <a:pt x="3981957" y="828509"/>
                  </a:lnTo>
                  <a:lnTo>
                    <a:pt x="4028566" y="838047"/>
                  </a:lnTo>
                  <a:lnTo>
                    <a:pt x="4031741" y="822490"/>
                  </a:lnTo>
                  <a:lnTo>
                    <a:pt x="3985132" y="812965"/>
                  </a:lnTo>
                  <a:close/>
                </a:path>
                <a:path w="4185284" h="895985">
                  <a:moveTo>
                    <a:pt x="4138932" y="860575"/>
                  </a:moveTo>
                  <a:lnTo>
                    <a:pt x="4079112" y="880871"/>
                  </a:lnTo>
                  <a:lnTo>
                    <a:pt x="4076827" y="885380"/>
                  </a:lnTo>
                  <a:lnTo>
                    <a:pt x="4079621" y="893686"/>
                  </a:lnTo>
                  <a:lnTo>
                    <a:pt x="4084192" y="895908"/>
                  </a:lnTo>
                  <a:lnTo>
                    <a:pt x="4176599" y="864590"/>
                  </a:lnTo>
                  <a:lnTo>
                    <a:pt x="4164076" y="864590"/>
                  </a:lnTo>
                  <a:lnTo>
                    <a:pt x="4162796" y="863447"/>
                  </a:lnTo>
                  <a:lnTo>
                    <a:pt x="4153027" y="863447"/>
                  </a:lnTo>
                  <a:lnTo>
                    <a:pt x="4138932" y="860575"/>
                  </a:lnTo>
                  <a:close/>
                </a:path>
                <a:path w="4185284" h="895985">
                  <a:moveTo>
                    <a:pt x="4166742" y="851154"/>
                  </a:moveTo>
                  <a:lnTo>
                    <a:pt x="4154703" y="855232"/>
                  </a:lnTo>
                  <a:lnTo>
                    <a:pt x="4154533" y="856063"/>
                  </a:lnTo>
                  <a:lnTo>
                    <a:pt x="4164076" y="864590"/>
                  </a:lnTo>
                  <a:lnTo>
                    <a:pt x="4166742" y="851154"/>
                  </a:lnTo>
                  <a:close/>
                </a:path>
                <a:path w="4185284" h="895985">
                  <a:moveTo>
                    <a:pt x="4172837" y="851154"/>
                  </a:moveTo>
                  <a:lnTo>
                    <a:pt x="4166742" y="851154"/>
                  </a:lnTo>
                  <a:lnTo>
                    <a:pt x="4164076" y="864590"/>
                  </a:lnTo>
                  <a:lnTo>
                    <a:pt x="4176599" y="864590"/>
                  </a:lnTo>
                  <a:lnTo>
                    <a:pt x="4184777" y="861821"/>
                  </a:lnTo>
                  <a:lnTo>
                    <a:pt x="4172837" y="851154"/>
                  </a:lnTo>
                  <a:close/>
                </a:path>
                <a:path w="4185284" h="895985">
                  <a:moveTo>
                    <a:pt x="4153906" y="855502"/>
                  </a:moveTo>
                  <a:lnTo>
                    <a:pt x="4138932" y="860575"/>
                  </a:lnTo>
                  <a:lnTo>
                    <a:pt x="4153027" y="863447"/>
                  </a:lnTo>
                  <a:lnTo>
                    <a:pt x="4154533" y="856063"/>
                  </a:lnTo>
                  <a:lnTo>
                    <a:pt x="4153906" y="855502"/>
                  </a:lnTo>
                  <a:close/>
                </a:path>
                <a:path w="4185284" h="895985">
                  <a:moveTo>
                    <a:pt x="4154533" y="856063"/>
                  </a:moveTo>
                  <a:lnTo>
                    <a:pt x="4153027" y="863447"/>
                  </a:lnTo>
                  <a:lnTo>
                    <a:pt x="4162796" y="863447"/>
                  </a:lnTo>
                  <a:lnTo>
                    <a:pt x="4154533" y="856063"/>
                  </a:lnTo>
                  <a:close/>
                </a:path>
                <a:path w="4185284" h="895985">
                  <a:moveTo>
                    <a:pt x="4109465" y="838365"/>
                  </a:moveTo>
                  <a:lnTo>
                    <a:pt x="4106290" y="853922"/>
                  </a:lnTo>
                  <a:lnTo>
                    <a:pt x="4138932" y="860575"/>
                  </a:lnTo>
                  <a:lnTo>
                    <a:pt x="4153906" y="855502"/>
                  </a:lnTo>
                  <a:lnTo>
                    <a:pt x="4142192" y="845034"/>
                  </a:lnTo>
                  <a:lnTo>
                    <a:pt x="4109465" y="838365"/>
                  </a:lnTo>
                  <a:close/>
                </a:path>
                <a:path w="4185284" h="895985">
                  <a:moveTo>
                    <a:pt x="4154703" y="855232"/>
                  </a:moveTo>
                  <a:lnTo>
                    <a:pt x="4153906" y="855502"/>
                  </a:lnTo>
                  <a:lnTo>
                    <a:pt x="4154533" y="856063"/>
                  </a:lnTo>
                  <a:lnTo>
                    <a:pt x="4154703" y="855232"/>
                  </a:lnTo>
                  <a:close/>
                </a:path>
                <a:path w="4185284" h="895985">
                  <a:moveTo>
                    <a:pt x="4142192" y="845034"/>
                  </a:moveTo>
                  <a:lnTo>
                    <a:pt x="4153906" y="855502"/>
                  </a:lnTo>
                  <a:lnTo>
                    <a:pt x="4154703" y="855232"/>
                  </a:lnTo>
                  <a:lnTo>
                    <a:pt x="4156202" y="847890"/>
                  </a:lnTo>
                  <a:lnTo>
                    <a:pt x="4142192" y="845034"/>
                  </a:lnTo>
                  <a:close/>
                </a:path>
                <a:path w="4185284" h="895985">
                  <a:moveTo>
                    <a:pt x="4105529" y="791044"/>
                  </a:moveTo>
                  <a:lnTo>
                    <a:pt x="4100576" y="791324"/>
                  </a:lnTo>
                  <a:lnTo>
                    <a:pt x="4094733" y="797864"/>
                  </a:lnTo>
                  <a:lnTo>
                    <a:pt x="4094987" y="802881"/>
                  </a:lnTo>
                  <a:lnTo>
                    <a:pt x="4142192" y="845034"/>
                  </a:lnTo>
                  <a:lnTo>
                    <a:pt x="4156202" y="847890"/>
                  </a:lnTo>
                  <a:lnTo>
                    <a:pt x="4154703" y="855232"/>
                  </a:lnTo>
                  <a:lnTo>
                    <a:pt x="4166742" y="851154"/>
                  </a:lnTo>
                  <a:lnTo>
                    <a:pt x="4172837" y="851154"/>
                  </a:lnTo>
                  <a:lnTo>
                    <a:pt x="4105529" y="791044"/>
                  </a:lnTo>
                  <a:close/>
                </a:path>
                <a:path w="4185284" h="895985">
                  <a:moveTo>
                    <a:pt x="4047362" y="825665"/>
                  </a:moveTo>
                  <a:lnTo>
                    <a:pt x="4044187" y="841222"/>
                  </a:lnTo>
                  <a:lnTo>
                    <a:pt x="4090797" y="850747"/>
                  </a:lnTo>
                  <a:lnTo>
                    <a:pt x="4093972" y="835190"/>
                  </a:lnTo>
                  <a:lnTo>
                    <a:pt x="4047362" y="825665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60" y="721867"/>
            <a:ext cx="4892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깊이우선검색</a:t>
            </a:r>
            <a:r>
              <a:rPr dirty="0" spc="-375"/>
              <a:t> </a:t>
            </a:r>
            <a:r>
              <a:rPr dirty="0" spc="-5">
                <a:latin typeface="Times New Roman"/>
                <a:cs typeface="Times New Roman"/>
              </a:rPr>
              <a:t>vs.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되추적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74261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599057"/>
            <a:ext cx="68300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실제적으로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생성하지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묵시적으로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(implicitly)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474137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4591" y="2270602"/>
            <a:ext cx="3999229" cy="13804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깊이우선검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되추적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27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endParaRPr sz="2000">
              <a:latin typeface="Malgun Gothic"/>
              <a:cs typeface="Malgun Gothic"/>
            </a:endParaRPr>
          </a:p>
          <a:p>
            <a:pPr marL="1059815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그림의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실제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82595" y="3305555"/>
            <a:ext cx="4520565" cy="2557780"/>
            <a:chOff x="2482595" y="3305555"/>
            <a:chExt cx="4520565" cy="25577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607" y="3305555"/>
              <a:ext cx="3662172" cy="20711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69741" y="3591305"/>
              <a:ext cx="3286125" cy="2214880"/>
            </a:xfrm>
            <a:custGeom>
              <a:avLst/>
              <a:gdLst/>
              <a:ahLst/>
              <a:cxnLst/>
              <a:rect l="l" t="t" r="r" b="b"/>
              <a:pathLst>
                <a:path w="3286125" h="2214879">
                  <a:moveTo>
                    <a:pt x="0" y="1143000"/>
                  </a:moveTo>
                  <a:lnTo>
                    <a:pt x="1065" y="1093959"/>
                  </a:lnTo>
                  <a:lnTo>
                    <a:pt x="4232" y="1045484"/>
                  </a:lnTo>
                  <a:lnTo>
                    <a:pt x="9454" y="997623"/>
                  </a:lnTo>
                  <a:lnTo>
                    <a:pt x="16685" y="950422"/>
                  </a:lnTo>
                  <a:lnTo>
                    <a:pt x="25880" y="903928"/>
                  </a:lnTo>
                  <a:lnTo>
                    <a:pt x="36994" y="858190"/>
                  </a:lnTo>
                  <a:lnTo>
                    <a:pt x="49979" y="813253"/>
                  </a:lnTo>
                  <a:lnTo>
                    <a:pt x="64791" y="769167"/>
                  </a:lnTo>
                  <a:lnTo>
                    <a:pt x="81385" y="725977"/>
                  </a:lnTo>
                  <a:lnTo>
                    <a:pt x="99713" y="683732"/>
                  </a:lnTo>
                  <a:lnTo>
                    <a:pt x="119731" y="642477"/>
                  </a:lnTo>
                  <a:lnTo>
                    <a:pt x="141393" y="602262"/>
                  </a:lnTo>
                  <a:lnTo>
                    <a:pt x="164653" y="563132"/>
                  </a:lnTo>
                  <a:lnTo>
                    <a:pt x="189465" y="525136"/>
                  </a:lnTo>
                  <a:lnTo>
                    <a:pt x="215784" y="488320"/>
                  </a:lnTo>
                  <a:lnTo>
                    <a:pt x="243564" y="452732"/>
                  </a:lnTo>
                  <a:lnTo>
                    <a:pt x="272759" y="418419"/>
                  </a:lnTo>
                  <a:lnTo>
                    <a:pt x="303323" y="385429"/>
                  </a:lnTo>
                  <a:lnTo>
                    <a:pt x="335211" y="353808"/>
                  </a:lnTo>
                  <a:lnTo>
                    <a:pt x="368378" y="323604"/>
                  </a:lnTo>
                  <a:lnTo>
                    <a:pt x="402777" y="294864"/>
                  </a:lnTo>
                  <a:lnTo>
                    <a:pt x="438362" y="267636"/>
                  </a:lnTo>
                  <a:lnTo>
                    <a:pt x="475089" y="241967"/>
                  </a:lnTo>
                  <a:lnTo>
                    <a:pt x="512910" y="217903"/>
                  </a:lnTo>
                  <a:lnTo>
                    <a:pt x="551781" y="195493"/>
                  </a:lnTo>
                  <a:lnTo>
                    <a:pt x="591656" y="174784"/>
                  </a:lnTo>
                  <a:lnTo>
                    <a:pt x="632489" y="155823"/>
                  </a:lnTo>
                  <a:lnTo>
                    <a:pt x="674235" y="138656"/>
                  </a:lnTo>
                  <a:lnTo>
                    <a:pt x="716847" y="123333"/>
                  </a:lnTo>
                  <a:lnTo>
                    <a:pt x="760280" y="109899"/>
                  </a:lnTo>
                  <a:lnTo>
                    <a:pt x="804488" y="98402"/>
                  </a:lnTo>
                  <a:lnTo>
                    <a:pt x="849426" y="88889"/>
                  </a:lnTo>
                  <a:lnTo>
                    <a:pt x="895047" y="81408"/>
                  </a:lnTo>
                  <a:lnTo>
                    <a:pt x="941307" y="76006"/>
                  </a:lnTo>
                  <a:lnTo>
                    <a:pt x="988159" y="72730"/>
                  </a:lnTo>
                  <a:lnTo>
                    <a:pt x="1035558" y="71628"/>
                  </a:lnTo>
                  <a:lnTo>
                    <a:pt x="1082956" y="72730"/>
                  </a:lnTo>
                  <a:lnTo>
                    <a:pt x="1129808" y="76006"/>
                  </a:lnTo>
                  <a:lnTo>
                    <a:pt x="1176068" y="81408"/>
                  </a:lnTo>
                  <a:lnTo>
                    <a:pt x="1221689" y="88889"/>
                  </a:lnTo>
                  <a:lnTo>
                    <a:pt x="1266627" y="98402"/>
                  </a:lnTo>
                  <a:lnTo>
                    <a:pt x="1310835" y="109899"/>
                  </a:lnTo>
                  <a:lnTo>
                    <a:pt x="1354268" y="123333"/>
                  </a:lnTo>
                  <a:lnTo>
                    <a:pt x="1396880" y="138656"/>
                  </a:lnTo>
                  <a:lnTo>
                    <a:pt x="1438626" y="155823"/>
                  </a:lnTo>
                  <a:lnTo>
                    <a:pt x="1479459" y="174784"/>
                  </a:lnTo>
                  <a:lnTo>
                    <a:pt x="1519334" y="195493"/>
                  </a:lnTo>
                  <a:lnTo>
                    <a:pt x="1558205" y="217903"/>
                  </a:lnTo>
                  <a:lnTo>
                    <a:pt x="1596026" y="241967"/>
                  </a:lnTo>
                  <a:lnTo>
                    <a:pt x="1632753" y="267636"/>
                  </a:lnTo>
                  <a:lnTo>
                    <a:pt x="1668338" y="294864"/>
                  </a:lnTo>
                  <a:lnTo>
                    <a:pt x="1702737" y="323604"/>
                  </a:lnTo>
                  <a:lnTo>
                    <a:pt x="1735904" y="353808"/>
                  </a:lnTo>
                  <a:lnTo>
                    <a:pt x="1767792" y="385429"/>
                  </a:lnTo>
                  <a:lnTo>
                    <a:pt x="1798356" y="418419"/>
                  </a:lnTo>
                  <a:lnTo>
                    <a:pt x="1827551" y="452732"/>
                  </a:lnTo>
                  <a:lnTo>
                    <a:pt x="1855331" y="488320"/>
                  </a:lnTo>
                  <a:lnTo>
                    <a:pt x="1881650" y="525136"/>
                  </a:lnTo>
                  <a:lnTo>
                    <a:pt x="1906462" y="563132"/>
                  </a:lnTo>
                  <a:lnTo>
                    <a:pt x="1929722" y="602262"/>
                  </a:lnTo>
                  <a:lnTo>
                    <a:pt x="1951384" y="642477"/>
                  </a:lnTo>
                  <a:lnTo>
                    <a:pt x="1971402" y="683732"/>
                  </a:lnTo>
                  <a:lnTo>
                    <a:pt x="1989730" y="725977"/>
                  </a:lnTo>
                  <a:lnTo>
                    <a:pt x="2006324" y="769167"/>
                  </a:lnTo>
                  <a:lnTo>
                    <a:pt x="2021136" y="813253"/>
                  </a:lnTo>
                  <a:lnTo>
                    <a:pt x="2034121" y="858190"/>
                  </a:lnTo>
                  <a:lnTo>
                    <a:pt x="2045235" y="903928"/>
                  </a:lnTo>
                  <a:lnTo>
                    <a:pt x="2054430" y="950422"/>
                  </a:lnTo>
                  <a:lnTo>
                    <a:pt x="2061661" y="997623"/>
                  </a:lnTo>
                  <a:lnTo>
                    <a:pt x="2066883" y="1045484"/>
                  </a:lnTo>
                  <a:lnTo>
                    <a:pt x="2070050" y="1093959"/>
                  </a:lnTo>
                  <a:lnTo>
                    <a:pt x="2071116" y="1143000"/>
                  </a:lnTo>
                  <a:lnTo>
                    <a:pt x="2070050" y="1192040"/>
                  </a:lnTo>
                  <a:lnTo>
                    <a:pt x="2066883" y="1240515"/>
                  </a:lnTo>
                  <a:lnTo>
                    <a:pt x="2061661" y="1288376"/>
                  </a:lnTo>
                  <a:lnTo>
                    <a:pt x="2054430" y="1335577"/>
                  </a:lnTo>
                  <a:lnTo>
                    <a:pt x="2045235" y="1382071"/>
                  </a:lnTo>
                  <a:lnTo>
                    <a:pt x="2034121" y="1427809"/>
                  </a:lnTo>
                  <a:lnTo>
                    <a:pt x="2021136" y="1472746"/>
                  </a:lnTo>
                  <a:lnTo>
                    <a:pt x="2006324" y="1516832"/>
                  </a:lnTo>
                  <a:lnTo>
                    <a:pt x="1989730" y="1560022"/>
                  </a:lnTo>
                  <a:lnTo>
                    <a:pt x="1971402" y="1602267"/>
                  </a:lnTo>
                  <a:lnTo>
                    <a:pt x="1951384" y="1643522"/>
                  </a:lnTo>
                  <a:lnTo>
                    <a:pt x="1929722" y="1683737"/>
                  </a:lnTo>
                  <a:lnTo>
                    <a:pt x="1906462" y="1722867"/>
                  </a:lnTo>
                  <a:lnTo>
                    <a:pt x="1881650" y="1760863"/>
                  </a:lnTo>
                  <a:lnTo>
                    <a:pt x="1855331" y="1797679"/>
                  </a:lnTo>
                  <a:lnTo>
                    <a:pt x="1827551" y="1833267"/>
                  </a:lnTo>
                  <a:lnTo>
                    <a:pt x="1798356" y="1867580"/>
                  </a:lnTo>
                  <a:lnTo>
                    <a:pt x="1767792" y="1900570"/>
                  </a:lnTo>
                  <a:lnTo>
                    <a:pt x="1735904" y="1932191"/>
                  </a:lnTo>
                  <a:lnTo>
                    <a:pt x="1702737" y="1962395"/>
                  </a:lnTo>
                  <a:lnTo>
                    <a:pt x="1668338" y="1991135"/>
                  </a:lnTo>
                  <a:lnTo>
                    <a:pt x="1632753" y="2018363"/>
                  </a:lnTo>
                  <a:lnTo>
                    <a:pt x="1596026" y="2044032"/>
                  </a:lnTo>
                  <a:lnTo>
                    <a:pt x="1558205" y="2068096"/>
                  </a:lnTo>
                  <a:lnTo>
                    <a:pt x="1519334" y="2090506"/>
                  </a:lnTo>
                  <a:lnTo>
                    <a:pt x="1479459" y="2111215"/>
                  </a:lnTo>
                  <a:lnTo>
                    <a:pt x="1438626" y="2130176"/>
                  </a:lnTo>
                  <a:lnTo>
                    <a:pt x="1396880" y="2147343"/>
                  </a:lnTo>
                  <a:lnTo>
                    <a:pt x="1354268" y="2162666"/>
                  </a:lnTo>
                  <a:lnTo>
                    <a:pt x="1310835" y="2176100"/>
                  </a:lnTo>
                  <a:lnTo>
                    <a:pt x="1266627" y="2187597"/>
                  </a:lnTo>
                  <a:lnTo>
                    <a:pt x="1221689" y="2197110"/>
                  </a:lnTo>
                  <a:lnTo>
                    <a:pt x="1176068" y="2204591"/>
                  </a:lnTo>
                  <a:lnTo>
                    <a:pt x="1129808" y="2209993"/>
                  </a:lnTo>
                  <a:lnTo>
                    <a:pt x="1082956" y="2213269"/>
                  </a:lnTo>
                  <a:lnTo>
                    <a:pt x="1035558" y="2214372"/>
                  </a:lnTo>
                  <a:lnTo>
                    <a:pt x="988159" y="2213269"/>
                  </a:lnTo>
                  <a:lnTo>
                    <a:pt x="941307" y="2209993"/>
                  </a:lnTo>
                  <a:lnTo>
                    <a:pt x="895047" y="2204591"/>
                  </a:lnTo>
                  <a:lnTo>
                    <a:pt x="849426" y="2197110"/>
                  </a:lnTo>
                  <a:lnTo>
                    <a:pt x="804488" y="2187597"/>
                  </a:lnTo>
                  <a:lnTo>
                    <a:pt x="760280" y="2176100"/>
                  </a:lnTo>
                  <a:lnTo>
                    <a:pt x="716847" y="2162666"/>
                  </a:lnTo>
                  <a:lnTo>
                    <a:pt x="674235" y="2147343"/>
                  </a:lnTo>
                  <a:lnTo>
                    <a:pt x="632489" y="2130176"/>
                  </a:lnTo>
                  <a:lnTo>
                    <a:pt x="591656" y="2111215"/>
                  </a:lnTo>
                  <a:lnTo>
                    <a:pt x="551781" y="2090506"/>
                  </a:lnTo>
                  <a:lnTo>
                    <a:pt x="512910" y="2068096"/>
                  </a:lnTo>
                  <a:lnTo>
                    <a:pt x="475089" y="2044032"/>
                  </a:lnTo>
                  <a:lnTo>
                    <a:pt x="438362" y="2018363"/>
                  </a:lnTo>
                  <a:lnTo>
                    <a:pt x="402777" y="1991135"/>
                  </a:lnTo>
                  <a:lnTo>
                    <a:pt x="368378" y="1962395"/>
                  </a:lnTo>
                  <a:lnTo>
                    <a:pt x="335211" y="1932191"/>
                  </a:lnTo>
                  <a:lnTo>
                    <a:pt x="303323" y="1900570"/>
                  </a:lnTo>
                  <a:lnTo>
                    <a:pt x="272759" y="1867580"/>
                  </a:lnTo>
                  <a:lnTo>
                    <a:pt x="243564" y="1833267"/>
                  </a:lnTo>
                  <a:lnTo>
                    <a:pt x="215784" y="1797679"/>
                  </a:lnTo>
                  <a:lnTo>
                    <a:pt x="189465" y="1760863"/>
                  </a:lnTo>
                  <a:lnTo>
                    <a:pt x="164653" y="1722867"/>
                  </a:lnTo>
                  <a:lnTo>
                    <a:pt x="141393" y="1683737"/>
                  </a:lnTo>
                  <a:lnTo>
                    <a:pt x="119731" y="1643522"/>
                  </a:lnTo>
                  <a:lnTo>
                    <a:pt x="99713" y="1602267"/>
                  </a:lnTo>
                  <a:lnTo>
                    <a:pt x="81385" y="1560022"/>
                  </a:lnTo>
                  <a:lnTo>
                    <a:pt x="64791" y="1516832"/>
                  </a:lnTo>
                  <a:lnTo>
                    <a:pt x="49979" y="1472746"/>
                  </a:lnTo>
                  <a:lnTo>
                    <a:pt x="36994" y="1427809"/>
                  </a:lnTo>
                  <a:lnTo>
                    <a:pt x="25880" y="1382071"/>
                  </a:lnTo>
                  <a:lnTo>
                    <a:pt x="16685" y="1335577"/>
                  </a:lnTo>
                  <a:lnTo>
                    <a:pt x="9454" y="1288376"/>
                  </a:lnTo>
                  <a:lnTo>
                    <a:pt x="4232" y="1240515"/>
                  </a:lnTo>
                  <a:lnTo>
                    <a:pt x="1065" y="1192040"/>
                  </a:lnTo>
                  <a:lnTo>
                    <a:pt x="0" y="1143000"/>
                  </a:lnTo>
                  <a:close/>
                </a:path>
                <a:path w="3286125" h="2214879">
                  <a:moveTo>
                    <a:pt x="2071116" y="399288"/>
                  </a:moveTo>
                  <a:lnTo>
                    <a:pt x="2073896" y="360841"/>
                  </a:lnTo>
                  <a:lnTo>
                    <a:pt x="2082066" y="323427"/>
                  </a:lnTo>
                  <a:lnTo>
                    <a:pt x="2095373" y="287213"/>
                  </a:lnTo>
                  <a:lnTo>
                    <a:pt x="2113562" y="252366"/>
                  </a:lnTo>
                  <a:lnTo>
                    <a:pt x="2136377" y="219053"/>
                  </a:lnTo>
                  <a:lnTo>
                    <a:pt x="2163565" y="187444"/>
                  </a:lnTo>
                  <a:lnTo>
                    <a:pt x="2194871" y="157704"/>
                  </a:lnTo>
                  <a:lnTo>
                    <a:pt x="2230041" y="130001"/>
                  </a:lnTo>
                  <a:lnTo>
                    <a:pt x="2268819" y="104504"/>
                  </a:lnTo>
                  <a:lnTo>
                    <a:pt x="2310952" y="81379"/>
                  </a:lnTo>
                  <a:lnTo>
                    <a:pt x="2356185" y="60793"/>
                  </a:lnTo>
                  <a:lnTo>
                    <a:pt x="2404264" y="42915"/>
                  </a:lnTo>
                  <a:lnTo>
                    <a:pt x="2454933" y="27912"/>
                  </a:lnTo>
                  <a:lnTo>
                    <a:pt x="2507939" y="15952"/>
                  </a:lnTo>
                  <a:lnTo>
                    <a:pt x="2563027" y="7201"/>
                  </a:lnTo>
                  <a:lnTo>
                    <a:pt x="2619942" y="1828"/>
                  </a:lnTo>
                  <a:lnTo>
                    <a:pt x="2678430" y="0"/>
                  </a:lnTo>
                  <a:lnTo>
                    <a:pt x="2736917" y="1828"/>
                  </a:lnTo>
                  <a:lnTo>
                    <a:pt x="2793832" y="7201"/>
                  </a:lnTo>
                  <a:lnTo>
                    <a:pt x="2848920" y="15952"/>
                  </a:lnTo>
                  <a:lnTo>
                    <a:pt x="2901926" y="27912"/>
                  </a:lnTo>
                  <a:lnTo>
                    <a:pt x="2952595" y="42915"/>
                  </a:lnTo>
                  <a:lnTo>
                    <a:pt x="3000674" y="60793"/>
                  </a:lnTo>
                  <a:lnTo>
                    <a:pt x="3045907" y="81379"/>
                  </a:lnTo>
                  <a:lnTo>
                    <a:pt x="3088040" y="104504"/>
                  </a:lnTo>
                  <a:lnTo>
                    <a:pt x="3126818" y="130001"/>
                  </a:lnTo>
                  <a:lnTo>
                    <a:pt x="3161988" y="157704"/>
                  </a:lnTo>
                  <a:lnTo>
                    <a:pt x="3193294" y="187444"/>
                  </a:lnTo>
                  <a:lnTo>
                    <a:pt x="3220482" y="219053"/>
                  </a:lnTo>
                  <a:lnTo>
                    <a:pt x="3243297" y="252366"/>
                  </a:lnTo>
                  <a:lnTo>
                    <a:pt x="3261486" y="287213"/>
                  </a:lnTo>
                  <a:lnTo>
                    <a:pt x="3274793" y="323427"/>
                  </a:lnTo>
                  <a:lnTo>
                    <a:pt x="3282963" y="360841"/>
                  </a:lnTo>
                  <a:lnTo>
                    <a:pt x="3285743" y="399288"/>
                  </a:lnTo>
                  <a:lnTo>
                    <a:pt x="3282963" y="437734"/>
                  </a:lnTo>
                  <a:lnTo>
                    <a:pt x="3274793" y="475148"/>
                  </a:lnTo>
                  <a:lnTo>
                    <a:pt x="3261486" y="511362"/>
                  </a:lnTo>
                  <a:lnTo>
                    <a:pt x="3243297" y="546209"/>
                  </a:lnTo>
                  <a:lnTo>
                    <a:pt x="3220482" y="579522"/>
                  </a:lnTo>
                  <a:lnTo>
                    <a:pt x="3193294" y="611131"/>
                  </a:lnTo>
                  <a:lnTo>
                    <a:pt x="3161988" y="640871"/>
                  </a:lnTo>
                  <a:lnTo>
                    <a:pt x="3126818" y="668574"/>
                  </a:lnTo>
                  <a:lnTo>
                    <a:pt x="3088040" y="694071"/>
                  </a:lnTo>
                  <a:lnTo>
                    <a:pt x="3045907" y="717196"/>
                  </a:lnTo>
                  <a:lnTo>
                    <a:pt x="3000674" y="737782"/>
                  </a:lnTo>
                  <a:lnTo>
                    <a:pt x="2952595" y="755660"/>
                  </a:lnTo>
                  <a:lnTo>
                    <a:pt x="2901926" y="770663"/>
                  </a:lnTo>
                  <a:lnTo>
                    <a:pt x="2848920" y="782623"/>
                  </a:lnTo>
                  <a:lnTo>
                    <a:pt x="2793832" y="791374"/>
                  </a:lnTo>
                  <a:lnTo>
                    <a:pt x="2736917" y="796747"/>
                  </a:lnTo>
                  <a:lnTo>
                    <a:pt x="2678430" y="798576"/>
                  </a:lnTo>
                  <a:lnTo>
                    <a:pt x="2619942" y="796747"/>
                  </a:lnTo>
                  <a:lnTo>
                    <a:pt x="2563027" y="791374"/>
                  </a:lnTo>
                  <a:lnTo>
                    <a:pt x="2507939" y="782623"/>
                  </a:lnTo>
                  <a:lnTo>
                    <a:pt x="2454933" y="770663"/>
                  </a:lnTo>
                  <a:lnTo>
                    <a:pt x="2404264" y="755660"/>
                  </a:lnTo>
                  <a:lnTo>
                    <a:pt x="2356185" y="737782"/>
                  </a:lnTo>
                  <a:lnTo>
                    <a:pt x="2310952" y="717196"/>
                  </a:lnTo>
                  <a:lnTo>
                    <a:pt x="2268819" y="694071"/>
                  </a:lnTo>
                  <a:lnTo>
                    <a:pt x="2230041" y="668574"/>
                  </a:lnTo>
                  <a:lnTo>
                    <a:pt x="2194871" y="640871"/>
                  </a:lnTo>
                  <a:lnTo>
                    <a:pt x="2163565" y="611131"/>
                  </a:lnTo>
                  <a:lnTo>
                    <a:pt x="2136377" y="579522"/>
                  </a:lnTo>
                  <a:lnTo>
                    <a:pt x="2113562" y="546209"/>
                  </a:lnTo>
                  <a:lnTo>
                    <a:pt x="2095373" y="511362"/>
                  </a:lnTo>
                  <a:lnTo>
                    <a:pt x="2082066" y="475148"/>
                  </a:lnTo>
                  <a:lnTo>
                    <a:pt x="2073896" y="437734"/>
                  </a:lnTo>
                  <a:lnTo>
                    <a:pt x="2071116" y="399288"/>
                  </a:lnTo>
                  <a:close/>
                </a:path>
              </a:pathLst>
            </a:custGeom>
            <a:ln w="2222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82595" y="5054726"/>
              <a:ext cx="1143000" cy="808355"/>
            </a:xfrm>
            <a:custGeom>
              <a:avLst/>
              <a:gdLst/>
              <a:ahLst/>
              <a:cxnLst/>
              <a:rect l="l" t="t" r="r" b="b"/>
              <a:pathLst>
                <a:path w="1143000" h="808354">
                  <a:moveTo>
                    <a:pt x="1097788" y="536829"/>
                  </a:moveTo>
                  <a:lnTo>
                    <a:pt x="45212" y="536829"/>
                  </a:lnTo>
                  <a:lnTo>
                    <a:pt x="27592" y="540382"/>
                  </a:lnTo>
                  <a:lnTo>
                    <a:pt x="13223" y="550071"/>
                  </a:lnTo>
                  <a:lnTo>
                    <a:pt x="3546" y="564443"/>
                  </a:lnTo>
                  <a:lnTo>
                    <a:pt x="0" y="582041"/>
                  </a:lnTo>
                  <a:lnTo>
                    <a:pt x="0" y="762889"/>
                  </a:lnTo>
                  <a:lnTo>
                    <a:pt x="3546" y="780486"/>
                  </a:lnTo>
                  <a:lnTo>
                    <a:pt x="13223" y="794858"/>
                  </a:lnTo>
                  <a:lnTo>
                    <a:pt x="27592" y="804547"/>
                  </a:lnTo>
                  <a:lnTo>
                    <a:pt x="45212" y="808101"/>
                  </a:lnTo>
                  <a:lnTo>
                    <a:pt x="1097788" y="808101"/>
                  </a:lnTo>
                  <a:lnTo>
                    <a:pt x="1115407" y="804547"/>
                  </a:lnTo>
                  <a:lnTo>
                    <a:pt x="1129776" y="794858"/>
                  </a:lnTo>
                  <a:lnTo>
                    <a:pt x="1139453" y="780486"/>
                  </a:lnTo>
                  <a:lnTo>
                    <a:pt x="1143000" y="762889"/>
                  </a:lnTo>
                  <a:lnTo>
                    <a:pt x="1143000" y="582041"/>
                  </a:lnTo>
                  <a:lnTo>
                    <a:pt x="1139453" y="564443"/>
                  </a:lnTo>
                  <a:lnTo>
                    <a:pt x="1129776" y="550071"/>
                  </a:lnTo>
                  <a:lnTo>
                    <a:pt x="1115407" y="540382"/>
                  </a:lnTo>
                  <a:lnTo>
                    <a:pt x="1097788" y="536829"/>
                  </a:lnTo>
                  <a:close/>
                </a:path>
                <a:path w="1143000" h="808354">
                  <a:moveTo>
                    <a:pt x="843026" y="0"/>
                  </a:moveTo>
                  <a:lnTo>
                    <a:pt x="666750" y="536829"/>
                  </a:lnTo>
                  <a:lnTo>
                    <a:pt x="952500" y="536829"/>
                  </a:lnTo>
                  <a:lnTo>
                    <a:pt x="843026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575305" y="5643168"/>
            <a:ext cx="926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3D010C"/>
                </a:solidFill>
                <a:latin typeface="Malgun Gothic"/>
                <a:cs typeface="Malgun Gothic"/>
              </a:rPr>
              <a:t>1+4+16+64=85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61328" y="3233927"/>
            <a:ext cx="1280160" cy="560705"/>
          </a:xfrm>
          <a:custGeom>
            <a:avLst/>
            <a:gdLst/>
            <a:ahLst/>
            <a:cxnLst/>
            <a:rect l="l" t="t" r="r" b="b"/>
            <a:pathLst>
              <a:path w="1280159" h="560704">
                <a:moveTo>
                  <a:pt x="612901" y="271272"/>
                </a:moveTo>
                <a:lnTo>
                  <a:pt x="327151" y="271272"/>
                </a:lnTo>
                <a:lnTo>
                  <a:pt x="0" y="560705"/>
                </a:lnTo>
                <a:lnTo>
                  <a:pt x="612901" y="271272"/>
                </a:lnTo>
                <a:close/>
              </a:path>
              <a:path w="1280159" h="560704">
                <a:moveTo>
                  <a:pt x="1234440" y="0"/>
                </a:moveTo>
                <a:lnTo>
                  <a:pt x="181864" y="0"/>
                </a:lnTo>
                <a:lnTo>
                  <a:pt x="164244" y="3546"/>
                </a:lnTo>
                <a:lnTo>
                  <a:pt x="149875" y="13223"/>
                </a:lnTo>
                <a:lnTo>
                  <a:pt x="140198" y="27592"/>
                </a:lnTo>
                <a:lnTo>
                  <a:pt x="136651" y="45212"/>
                </a:lnTo>
                <a:lnTo>
                  <a:pt x="136651" y="226060"/>
                </a:lnTo>
                <a:lnTo>
                  <a:pt x="140198" y="243679"/>
                </a:lnTo>
                <a:lnTo>
                  <a:pt x="149875" y="258048"/>
                </a:lnTo>
                <a:lnTo>
                  <a:pt x="164244" y="267725"/>
                </a:lnTo>
                <a:lnTo>
                  <a:pt x="181864" y="271272"/>
                </a:lnTo>
                <a:lnTo>
                  <a:pt x="1234440" y="271272"/>
                </a:lnTo>
                <a:lnTo>
                  <a:pt x="1252059" y="267725"/>
                </a:lnTo>
                <a:lnTo>
                  <a:pt x="1266428" y="258048"/>
                </a:lnTo>
                <a:lnTo>
                  <a:pt x="1276105" y="243679"/>
                </a:lnTo>
                <a:lnTo>
                  <a:pt x="1279652" y="226060"/>
                </a:lnTo>
                <a:lnTo>
                  <a:pt x="1279652" y="45212"/>
                </a:lnTo>
                <a:lnTo>
                  <a:pt x="1276105" y="27592"/>
                </a:lnTo>
                <a:lnTo>
                  <a:pt x="1266428" y="13223"/>
                </a:lnTo>
                <a:lnTo>
                  <a:pt x="1252059" y="3546"/>
                </a:lnTo>
                <a:lnTo>
                  <a:pt x="123444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90690" y="3285236"/>
            <a:ext cx="926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3D010C"/>
                </a:solidFill>
                <a:latin typeface="Malgun Gothic"/>
                <a:cs typeface="Malgun Gothic"/>
              </a:rPr>
              <a:t>1+3+12+48=64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6083" y="4162044"/>
            <a:ext cx="1280160" cy="560705"/>
          </a:xfrm>
          <a:custGeom>
            <a:avLst/>
            <a:gdLst/>
            <a:ahLst/>
            <a:cxnLst/>
            <a:rect l="l" t="t" r="r" b="b"/>
            <a:pathLst>
              <a:path w="1280159" h="560704">
                <a:moveTo>
                  <a:pt x="612901" y="271271"/>
                </a:moveTo>
                <a:lnTo>
                  <a:pt x="327151" y="271271"/>
                </a:lnTo>
                <a:lnTo>
                  <a:pt x="0" y="560704"/>
                </a:lnTo>
                <a:lnTo>
                  <a:pt x="612901" y="271271"/>
                </a:lnTo>
                <a:close/>
              </a:path>
              <a:path w="1280159" h="560704">
                <a:moveTo>
                  <a:pt x="1234440" y="0"/>
                </a:moveTo>
                <a:lnTo>
                  <a:pt x="181864" y="0"/>
                </a:lnTo>
                <a:lnTo>
                  <a:pt x="164244" y="3546"/>
                </a:lnTo>
                <a:lnTo>
                  <a:pt x="149875" y="13223"/>
                </a:lnTo>
                <a:lnTo>
                  <a:pt x="140198" y="27592"/>
                </a:lnTo>
                <a:lnTo>
                  <a:pt x="136651" y="45211"/>
                </a:lnTo>
                <a:lnTo>
                  <a:pt x="136651" y="226059"/>
                </a:lnTo>
                <a:lnTo>
                  <a:pt x="140198" y="243679"/>
                </a:lnTo>
                <a:lnTo>
                  <a:pt x="149875" y="258048"/>
                </a:lnTo>
                <a:lnTo>
                  <a:pt x="164244" y="267725"/>
                </a:lnTo>
                <a:lnTo>
                  <a:pt x="181864" y="271271"/>
                </a:lnTo>
                <a:lnTo>
                  <a:pt x="1234440" y="271271"/>
                </a:lnTo>
                <a:lnTo>
                  <a:pt x="1252059" y="267725"/>
                </a:lnTo>
                <a:lnTo>
                  <a:pt x="1266428" y="258048"/>
                </a:lnTo>
                <a:lnTo>
                  <a:pt x="1276105" y="243679"/>
                </a:lnTo>
                <a:lnTo>
                  <a:pt x="1279652" y="226059"/>
                </a:lnTo>
                <a:lnTo>
                  <a:pt x="1279652" y="45211"/>
                </a:lnTo>
                <a:lnTo>
                  <a:pt x="1276105" y="27592"/>
                </a:lnTo>
                <a:lnTo>
                  <a:pt x="1266428" y="13223"/>
                </a:lnTo>
                <a:lnTo>
                  <a:pt x="1252059" y="3546"/>
                </a:lnTo>
                <a:lnTo>
                  <a:pt x="123444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05445" y="4214240"/>
            <a:ext cx="554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sz="1000" spc="-35">
                <a:solidFill>
                  <a:srgbClr val="3D010C"/>
                </a:solidFill>
                <a:latin typeface="Malgun Gothic"/>
                <a:cs typeface="Malgun Gothic"/>
              </a:rPr>
              <a:t>+</a:t>
            </a:r>
            <a:r>
              <a:rPr dirty="0" sz="1000" spc="-25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sz="1000" spc="-35">
                <a:solidFill>
                  <a:srgbClr val="3D010C"/>
                </a:solidFill>
                <a:latin typeface="Malgun Gothic"/>
                <a:cs typeface="Malgun Gothic"/>
              </a:rPr>
              <a:t>+</a:t>
            </a:r>
            <a:r>
              <a:rPr dirty="0" sz="1000" spc="-25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r>
              <a:rPr dirty="0" sz="1000" spc="-30">
                <a:solidFill>
                  <a:srgbClr val="3D010C"/>
                </a:solidFill>
                <a:latin typeface="Malgun Gothic"/>
                <a:cs typeface="Malgun Gothic"/>
              </a:rPr>
              <a:t>=5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6850" y="2947416"/>
            <a:ext cx="2052955" cy="2644775"/>
            <a:chOff x="5276850" y="2947416"/>
            <a:chExt cx="2052955" cy="2644775"/>
          </a:xfrm>
        </p:grpSpPr>
        <p:sp>
          <p:nvSpPr>
            <p:cNvPr id="17" name="object 17"/>
            <p:cNvSpPr/>
            <p:nvPr/>
          </p:nvSpPr>
          <p:spPr>
            <a:xfrm>
              <a:off x="6274122" y="4082110"/>
              <a:ext cx="1045844" cy="1500505"/>
            </a:xfrm>
            <a:custGeom>
              <a:avLst/>
              <a:gdLst/>
              <a:ahLst/>
              <a:cxnLst/>
              <a:rect l="l" t="t" r="r" b="b"/>
              <a:pathLst>
                <a:path w="1045845" h="1500504">
                  <a:moveTo>
                    <a:pt x="88450" y="577138"/>
                  </a:moveTo>
                  <a:lnTo>
                    <a:pt x="111368" y="523126"/>
                  </a:lnTo>
                  <a:lnTo>
                    <a:pt x="136178" y="471130"/>
                  </a:lnTo>
                  <a:lnTo>
                    <a:pt x="162740" y="421260"/>
                  </a:lnTo>
                  <a:lnTo>
                    <a:pt x="190913" y="373621"/>
                  </a:lnTo>
                  <a:lnTo>
                    <a:pt x="220558" y="328323"/>
                  </a:lnTo>
                  <a:lnTo>
                    <a:pt x="251535" y="285471"/>
                  </a:lnTo>
                  <a:lnTo>
                    <a:pt x="283702" y="245174"/>
                  </a:lnTo>
                  <a:lnTo>
                    <a:pt x="316920" y="207540"/>
                  </a:lnTo>
                  <a:lnTo>
                    <a:pt x="351049" y="172674"/>
                  </a:lnTo>
                  <a:lnTo>
                    <a:pt x="385947" y="140686"/>
                  </a:lnTo>
                  <a:lnTo>
                    <a:pt x="421476" y="111683"/>
                  </a:lnTo>
                  <a:lnTo>
                    <a:pt x="457494" y="85772"/>
                  </a:lnTo>
                  <a:lnTo>
                    <a:pt x="493861" y="63060"/>
                  </a:lnTo>
                  <a:lnTo>
                    <a:pt x="530438" y="43655"/>
                  </a:lnTo>
                  <a:lnTo>
                    <a:pt x="567083" y="27665"/>
                  </a:lnTo>
                  <a:lnTo>
                    <a:pt x="603657" y="15197"/>
                  </a:lnTo>
                  <a:lnTo>
                    <a:pt x="676030" y="1257"/>
                  </a:lnTo>
                  <a:lnTo>
                    <a:pt x="711548" y="0"/>
                  </a:lnTo>
                  <a:lnTo>
                    <a:pt x="746434" y="2694"/>
                  </a:lnTo>
                  <a:lnTo>
                    <a:pt x="813747" y="20370"/>
                  </a:lnTo>
                  <a:lnTo>
                    <a:pt x="874780" y="53870"/>
                  </a:lnTo>
                  <a:lnTo>
                    <a:pt x="926876" y="101277"/>
                  </a:lnTo>
                  <a:lnTo>
                    <a:pt x="969813" y="161193"/>
                  </a:lnTo>
                  <a:lnTo>
                    <a:pt x="987778" y="195407"/>
                  </a:lnTo>
                  <a:lnTo>
                    <a:pt x="1003370" y="232224"/>
                  </a:lnTo>
                  <a:lnTo>
                    <a:pt x="1016561" y="271471"/>
                  </a:lnTo>
                  <a:lnTo>
                    <a:pt x="1027324" y="312973"/>
                  </a:lnTo>
                  <a:lnTo>
                    <a:pt x="1035632" y="356555"/>
                  </a:lnTo>
                  <a:lnTo>
                    <a:pt x="1041456" y="402043"/>
                  </a:lnTo>
                  <a:lnTo>
                    <a:pt x="1044768" y="449262"/>
                  </a:lnTo>
                  <a:lnTo>
                    <a:pt x="1045541" y="498037"/>
                  </a:lnTo>
                  <a:lnTo>
                    <a:pt x="1043748" y="548195"/>
                  </a:lnTo>
                  <a:lnTo>
                    <a:pt x="1039361" y="599561"/>
                  </a:lnTo>
                  <a:lnTo>
                    <a:pt x="1032351" y="651960"/>
                  </a:lnTo>
                  <a:lnTo>
                    <a:pt x="1022692" y="705217"/>
                  </a:lnTo>
                  <a:lnTo>
                    <a:pt x="1010355" y="759158"/>
                  </a:lnTo>
                  <a:lnTo>
                    <a:pt x="995313" y="813609"/>
                  </a:lnTo>
                  <a:lnTo>
                    <a:pt x="977538" y="868394"/>
                  </a:lnTo>
                  <a:lnTo>
                    <a:pt x="957003" y="923340"/>
                  </a:lnTo>
                  <a:lnTo>
                    <a:pt x="934102" y="977353"/>
                  </a:lnTo>
                  <a:lnTo>
                    <a:pt x="909307" y="1029349"/>
                  </a:lnTo>
                  <a:lnTo>
                    <a:pt x="882758" y="1079221"/>
                  </a:lnTo>
                  <a:lnTo>
                    <a:pt x="854596" y="1126862"/>
                  </a:lnTo>
                  <a:lnTo>
                    <a:pt x="824961" y="1172163"/>
                  </a:lnTo>
                  <a:lnTo>
                    <a:pt x="793994" y="1215017"/>
                  </a:lnTo>
                  <a:lnTo>
                    <a:pt x="761833" y="1255317"/>
                  </a:lnTo>
                  <a:lnTo>
                    <a:pt x="728621" y="1292954"/>
                  </a:lnTo>
                  <a:lnTo>
                    <a:pt x="694496" y="1327822"/>
                  </a:lnTo>
                  <a:lnTo>
                    <a:pt x="659600" y="1359813"/>
                  </a:lnTo>
                  <a:lnTo>
                    <a:pt x="624072" y="1388819"/>
                  </a:lnTo>
                  <a:lnTo>
                    <a:pt x="588053" y="1414732"/>
                  </a:lnTo>
                  <a:lnTo>
                    <a:pt x="551684" y="1437445"/>
                  </a:lnTo>
                  <a:lnTo>
                    <a:pt x="515103" y="1456851"/>
                  </a:lnTo>
                  <a:lnTo>
                    <a:pt x="478452" y="1472841"/>
                  </a:lnTo>
                  <a:lnTo>
                    <a:pt x="441871" y="1485309"/>
                  </a:lnTo>
                  <a:lnTo>
                    <a:pt x="369479" y="1499245"/>
                  </a:lnTo>
                  <a:lnTo>
                    <a:pt x="333949" y="1500498"/>
                  </a:lnTo>
                  <a:lnTo>
                    <a:pt x="299050" y="1497798"/>
                  </a:lnTo>
                  <a:lnTo>
                    <a:pt x="231706" y="1480108"/>
                  </a:lnTo>
                  <a:lnTo>
                    <a:pt x="170704" y="1446608"/>
                  </a:lnTo>
                  <a:lnTo>
                    <a:pt x="118633" y="1399201"/>
                  </a:lnTo>
                  <a:lnTo>
                    <a:pt x="75715" y="1339285"/>
                  </a:lnTo>
                  <a:lnTo>
                    <a:pt x="57758" y="1305071"/>
                  </a:lnTo>
                  <a:lnTo>
                    <a:pt x="42171" y="1268254"/>
                  </a:lnTo>
                  <a:lnTo>
                    <a:pt x="28984" y="1229007"/>
                  </a:lnTo>
                  <a:lnTo>
                    <a:pt x="18223" y="1187505"/>
                  </a:lnTo>
                  <a:lnTo>
                    <a:pt x="9916" y="1143923"/>
                  </a:lnTo>
                  <a:lnTo>
                    <a:pt x="4092" y="1098435"/>
                  </a:lnTo>
                  <a:lnTo>
                    <a:pt x="777" y="1051216"/>
                  </a:lnTo>
                  <a:lnTo>
                    <a:pt x="0" y="1002440"/>
                  </a:lnTo>
                  <a:lnTo>
                    <a:pt x="1787" y="952283"/>
                  </a:lnTo>
                  <a:lnTo>
                    <a:pt x="6168" y="900917"/>
                  </a:lnTo>
                  <a:lnTo>
                    <a:pt x="13169" y="848518"/>
                  </a:lnTo>
                  <a:lnTo>
                    <a:pt x="22818" y="795261"/>
                  </a:lnTo>
                  <a:lnTo>
                    <a:pt x="35143" y="741320"/>
                  </a:lnTo>
                  <a:lnTo>
                    <a:pt x="50171" y="686869"/>
                  </a:lnTo>
                  <a:lnTo>
                    <a:pt x="67931" y="632084"/>
                  </a:lnTo>
                  <a:lnTo>
                    <a:pt x="88450" y="577138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76850" y="2947416"/>
              <a:ext cx="778510" cy="417195"/>
            </a:xfrm>
            <a:custGeom>
              <a:avLst/>
              <a:gdLst/>
              <a:ahLst/>
              <a:cxnLst/>
              <a:rect l="l" t="t" r="r" b="b"/>
              <a:pathLst>
                <a:path w="778510" h="417195">
                  <a:moveTo>
                    <a:pt x="732536" y="0"/>
                  </a:moveTo>
                  <a:lnTo>
                    <a:pt x="536955" y="0"/>
                  </a:lnTo>
                  <a:lnTo>
                    <a:pt x="519243" y="3567"/>
                  </a:lnTo>
                  <a:lnTo>
                    <a:pt x="504793" y="13303"/>
                  </a:lnTo>
                  <a:lnTo>
                    <a:pt x="495057" y="27753"/>
                  </a:lnTo>
                  <a:lnTo>
                    <a:pt x="491489" y="45466"/>
                  </a:lnTo>
                  <a:lnTo>
                    <a:pt x="491489" y="159131"/>
                  </a:lnTo>
                  <a:lnTo>
                    <a:pt x="0" y="416687"/>
                  </a:lnTo>
                  <a:lnTo>
                    <a:pt x="491489" y="227330"/>
                  </a:lnTo>
                  <a:lnTo>
                    <a:pt x="778001" y="227330"/>
                  </a:lnTo>
                  <a:lnTo>
                    <a:pt x="778001" y="45466"/>
                  </a:lnTo>
                  <a:lnTo>
                    <a:pt x="774434" y="27753"/>
                  </a:lnTo>
                  <a:lnTo>
                    <a:pt x="764698" y="13303"/>
                  </a:lnTo>
                  <a:lnTo>
                    <a:pt x="750248" y="3567"/>
                  </a:lnTo>
                  <a:lnTo>
                    <a:pt x="732536" y="0"/>
                  </a:lnTo>
                  <a:close/>
                </a:path>
                <a:path w="778510" h="417195">
                  <a:moveTo>
                    <a:pt x="778001" y="227330"/>
                  </a:moveTo>
                  <a:lnTo>
                    <a:pt x="491489" y="227330"/>
                  </a:lnTo>
                  <a:lnTo>
                    <a:pt x="495057" y="245042"/>
                  </a:lnTo>
                  <a:lnTo>
                    <a:pt x="504793" y="259492"/>
                  </a:lnTo>
                  <a:lnTo>
                    <a:pt x="519243" y="269228"/>
                  </a:lnTo>
                  <a:lnTo>
                    <a:pt x="536955" y="272796"/>
                  </a:lnTo>
                  <a:lnTo>
                    <a:pt x="732536" y="272796"/>
                  </a:lnTo>
                  <a:lnTo>
                    <a:pt x="750248" y="269228"/>
                  </a:lnTo>
                  <a:lnTo>
                    <a:pt x="764698" y="259492"/>
                  </a:lnTo>
                  <a:lnTo>
                    <a:pt x="774434" y="245042"/>
                  </a:lnTo>
                  <a:lnTo>
                    <a:pt x="778001" y="22733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862065" y="2999612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50347" y="3058604"/>
            <a:ext cx="4193540" cy="2891155"/>
            <a:chOff x="4050347" y="3058604"/>
            <a:chExt cx="4193540" cy="2891155"/>
          </a:xfrm>
        </p:grpSpPr>
        <p:sp>
          <p:nvSpPr>
            <p:cNvPr id="21" name="object 21"/>
            <p:cNvSpPr/>
            <p:nvPr/>
          </p:nvSpPr>
          <p:spPr>
            <a:xfrm>
              <a:off x="4055109" y="3063367"/>
              <a:ext cx="391160" cy="382905"/>
            </a:xfrm>
            <a:custGeom>
              <a:avLst/>
              <a:gdLst/>
              <a:ahLst/>
              <a:cxnLst/>
              <a:rect l="l" t="t" r="r" b="b"/>
              <a:pathLst>
                <a:path w="391160" h="382904">
                  <a:moveTo>
                    <a:pt x="142875" y="0"/>
                  </a:moveTo>
                  <a:lnTo>
                    <a:pt x="0" y="159638"/>
                  </a:lnTo>
                  <a:lnTo>
                    <a:pt x="159638" y="302641"/>
                  </a:lnTo>
                  <a:lnTo>
                    <a:pt x="88137" y="382397"/>
                  </a:lnTo>
                  <a:lnTo>
                    <a:pt x="390778" y="365760"/>
                  </a:lnTo>
                  <a:lnTo>
                    <a:pt x="374141" y="63119"/>
                  </a:lnTo>
                  <a:lnTo>
                    <a:pt x="302640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55109" y="3063367"/>
              <a:ext cx="391160" cy="382905"/>
            </a:xfrm>
            <a:custGeom>
              <a:avLst/>
              <a:gdLst/>
              <a:ahLst/>
              <a:cxnLst/>
              <a:rect l="l" t="t" r="r" b="b"/>
              <a:pathLst>
                <a:path w="391160" h="382904">
                  <a:moveTo>
                    <a:pt x="88137" y="382397"/>
                  </a:moveTo>
                  <a:lnTo>
                    <a:pt x="159638" y="302641"/>
                  </a:lnTo>
                  <a:lnTo>
                    <a:pt x="0" y="159638"/>
                  </a:lnTo>
                  <a:lnTo>
                    <a:pt x="142875" y="0"/>
                  </a:lnTo>
                  <a:lnTo>
                    <a:pt x="302640" y="142875"/>
                  </a:lnTo>
                  <a:lnTo>
                    <a:pt x="374141" y="63119"/>
                  </a:lnTo>
                  <a:lnTo>
                    <a:pt x="390778" y="365760"/>
                  </a:lnTo>
                  <a:lnTo>
                    <a:pt x="88137" y="38239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79157" y="5285740"/>
              <a:ext cx="1264285" cy="664210"/>
            </a:xfrm>
            <a:custGeom>
              <a:avLst/>
              <a:gdLst/>
              <a:ahLst/>
              <a:cxnLst/>
              <a:rect l="l" t="t" r="r" b="b"/>
              <a:pathLst>
                <a:path w="1264284" h="664210">
                  <a:moveTo>
                    <a:pt x="1192022" y="231140"/>
                  </a:moveTo>
                  <a:lnTo>
                    <a:pt x="505714" y="231140"/>
                  </a:lnTo>
                  <a:lnTo>
                    <a:pt x="477619" y="236803"/>
                  </a:lnTo>
                  <a:lnTo>
                    <a:pt x="454691" y="252253"/>
                  </a:lnTo>
                  <a:lnTo>
                    <a:pt x="439241" y="275181"/>
                  </a:lnTo>
                  <a:lnTo>
                    <a:pt x="433577" y="303276"/>
                  </a:lnTo>
                  <a:lnTo>
                    <a:pt x="433577" y="591820"/>
                  </a:lnTo>
                  <a:lnTo>
                    <a:pt x="439241" y="619898"/>
                  </a:lnTo>
                  <a:lnTo>
                    <a:pt x="454691" y="642827"/>
                  </a:lnTo>
                  <a:lnTo>
                    <a:pt x="477619" y="658287"/>
                  </a:lnTo>
                  <a:lnTo>
                    <a:pt x="505714" y="663956"/>
                  </a:lnTo>
                  <a:lnTo>
                    <a:pt x="1192022" y="663956"/>
                  </a:lnTo>
                  <a:lnTo>
                    <a:pt x="1220116" y="658287"/>
                  </a:lnTo>
                  <a:lnTo>
                    <a:pt x="1243044" y="642827"/>
                  </a:lnTo>
                  <a:lnTo>
                    <a:pt x="1258494" y="619898"/>
                  </a:lnTo>
                  <a:lnTo>
                    <a:pt x="1264158" y="591820"/>
                  </a:lnTo>
                  <a:lnTo>
                    <a:pt x="1264158" y="303276"/>
                  </a:lnTo>
                  <a:lnTo>
                    <a:pt x="1258494" y="275181"/>
                  </a:lnTo>
                  <a:lnTo>
                    <a:pt x="1243044" y="252253"/>
                  </a:lnTo>
                  <a:lnTo>
                    <a:pt x="1220116" y="236803"/>
                  </a:lnTo>
                  <a:lnTo>
                    <a:pt x="1192022" y="231140"/>
                  </a:lnTo>
                  <a:close/>
                </a:path>
                <a:path w="1264284" h="664210">
                  <a:moveTo>
                    <a:pt x="0" y="0"/>
                  </a:moveTo>
                  <a:lnTo>
                    <a:pt x="572008" y="231140"/>
                  </a:lnTo>
                  <a:lnTo>
                    <a:pt x="779652" y="231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079498" y="5861710"/>
            <a:ext cx="204533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깊이우선검색</a:t>
            </a:r>
            <a:r>
              <a:rPr dirty="0" sz="9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시</a:t>
            </a:r>
            <a:r>
              <a:rPr dirty="0" sz="9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영역</a:t>
            </a:r>
            <a:r>
              <a:rPr dirty="0" sz="9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내의</a:t>
            </a:r>
            <a:r>
              <a:rPr dirty="0" sz="9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모든  노드</a:t>
            </a:r>
            <a:r>
              <a:rPr dirty="0" sz="9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그림에는</a:t>
            </a:r>
            <a:r>
              <a:rPr dirty="0" sz="9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표시되어</a:t>
            </a:r>
            <a:r>
              <a:rPr dirty="0" sz="9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있지</a:t>
            </a:r>
            <a:r>
              <a:rPr dirty="0" sz="9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않음</a:t>
            </a:r>
            <a:r>
              <a:rPr dirty="0" sz="900">
                <a:solidFill>
                  <a:srgbClr val="3D010C"/>
                </a:solidFill>
                <a:latin typeface="Times New Roman"/>
                <a:cs typeface="Times New Roman"/>
              </a:rPr>
              <a:t>) </a:t>
            </a:r>
            <a:r>
              <a:rPr dirty="0" sz="9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7570089" y="5616650"/>
            <a:ext cx="517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solution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336550"/>
            <a:ext cx="6363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0" algn="l"/>
              </a:tabLst>
            </a:pPr>
            <a:r>
              <a:rPr dirty="0" spc="75"/>
              <a:t>4</a:t>
            </a:r>
            <a:r>
              <a:rPr dirty="0" spc="775"/>
              <a:t>-</a:t>
            </a:r>
            <a:r>
              <a:rPr dirty="0" spc="85"/>
              <a:t>Queen</a:t>
            </a:r>
            <a:r>
              <a:rPr dirty="0" spc="65"/>
              <a:t>s</a:t>
            </a:r>
            <a:r>
              <a:rPr dirty="0" spc="-75"/>
              <a:t> </a:t>
            </a:r>
            <a:r>
              <a:rPr dirty="0"/>
              <a:t>문</a:t>
            </a:r>
            <a:r>
              <a:rPr dirty="0" spc="-5"/>
              <a:t>제</a:t>
            </a:r>
            <a:r>
              <a:rPr dirty="0" spc="409"/>
              <a:t>:</a:t>
            </a:r>
            <a:r>
              <a:rPr dirty="0"/>
              <a:t>	되추적</a:t>
            </a:r>
            <a:r>
              <a:rPr dirty="0" spc="254"/>
              <a:t>(</a:t>
            </a:r>
            <a:r>
              <a:rPr dirty="0"/>
              <a:t>개량</a:t>
            </a:r>
            <a:r>
              <a:rPr dirty="0" spc="25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4332655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5105323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7532" y="1053083"/>
            <a:ext cx="5500370" cy="2750820"/>
          </a:xfrm>
          <a:custGeom>
            <a:avLst/>
            <a:gdLst/>
            <a:ahLst/>
            <a:cxnLst/>
            <a:rect l="l" t="t" r="r" b="b"/>
            <a:pathLst>
              <a:path w="5500370" h="2750820">
                <a:moveTo>
                  <a:pt x="5500116" y="0"/>
                </a:moveTo>
                <a:lnTo>
                  <a:pt x="0" y="0"/>
                </a:lnTo>
                <a:lnTo>
                  <a:pt x="0" y="2750820"/>
                </a:lnTo>
                <a:lnTo>
                  <a:pt x="5500116" y="2750820"/>
                </a:lnTo>
                <a:lnTo>
                  <a:pt x="550011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7532" y="1053083"/>
            <a:ext cx="5500370" cy="21526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3810" rIns="0" bIns="0" rtlCol="0" vert="horz">
            <a:spAutoFit/>
          </a:bodyPr>
          <a:lstStyle/>
          <a:p>
            <a:pPr marL="91440">
              <a:lnSpc>
                <a:spcPts val="1660"/>
              </a:lnSpc>
              <a:spcBef>
                <a:spcPts val="3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expand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v)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205" y="1313179"/>
            <a:ext cx="8807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u;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4205" y="1824380"/>
            <a:ext cx="4177029" cy="10991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(each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child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v)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(promising(u))</a:t>
            </a:r>
            <a:endParaRPr sz="1600">
              <a:latin typeface="Courier New"/>
              <a:cs typeface="Courier New"/>
            </a:endParaRPr>
          </a:p>
          <a:p>
            <a:pPr marL="1113155" marR="5080" indent="-489584">
              <a:lnSpc>
                <a:spcPct val="11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(there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 solution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u)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write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the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solution;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593" y="2897784"/>
            <a:ext cx="7962265" cy="316674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510030">
              <a:lnSpc>
                <a:spcPct val="100000"/>
              </a:lnSpc>
              <a:spcBef>
                <a:spcPts val="2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0574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expand(u);</a:t>
            </a:r>
            <a:endParaRPr sz="16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1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 marR="88900" indent="320040">
              <a:lnSpc>
                <a:spcPct val="116500"/>
              </a:lnSpc>
              <a:spcBef>
                <a:spcPts val="13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개량된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유망성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여부의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점검을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방문하기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전에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0">
                <a:solidFill>
                  <a:srgbClr val="3E3D00"/>
                </a:solidFill>
                <a:latin typeface="Malgun Gothic"/>
                <a:cs typeface="Malgun Gothic"/>
              </a:rPr>
              <a:t>실시하므로,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그만큼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방문할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적어져서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0">
                <a:solidFill>
                  <a:srgbClr val="3E3D00"/>
                </a:solidFill>
                <a:latin typeface="Malgun Gothic"/>
                <a:cs typeface="Malgun Gothic"/>
              </a:rPr>
              <a:t>효율적이다.</a:t>
            </a:r>
            <a:endParaRPr sz="2000">
              <a:latin typeface="Malgun Gothic"/>
              <a:cs typeface="Malgun Gothic"/>
            </a:endParaRPr>
          </a:p>
          <a:p>
            <a:pPr marL="12700" marR="5080" indent="320040">
              <a:lnSpc>
                <a:spcPct val="126499"/>
              </a:lnSpc>
              <a:spcBef>
                <a:spcPts val="25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이해하기는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쉽고,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개량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 알고리즘으로 변환하기는 </a:t>
            </a:r>
            <a:r>
              <a:rPr dirty="0" sz="2000" spc="40">
                <a:solidFill>
                  <a:srgbClr val="3E3D00"/>
                </a:solidFill>
                <a:latin typeface="Malgun Gothic"/>
                <a:cs typeface="Malgun Gothic"/>
              </a:rPr>
              <a:t>간단하므로,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앞으로 이 강의에서의 모든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되추적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형태로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표시한다.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69152" y="1267967"/>
            <a:ext cx="2880360" cy="1584960"/>
          </a:xfrm>
          <a:custGeom>
            <a:avLst/>
            <a:gdLst/>
            <a:ahLst/>
            <a:cxnLst/>
            <a:rect l="l" t="t" r="r" b="b"/>
            <a:pathLst>
              <a:path w="2880359" h="1584960">
                <a:moveTo>
                  <a:pt x="2880359" y="0"/>
                </a:moveTo>
                <a:lnTo>
                  <a:pt x="0" y="0"/>
                </a:lnTo>
                <a:lnTo>
                  <a:pt x="0" y="1584960"/>
                </a:lnTo>
                <a:lnTo>
                  <a:pt x="2880359" y="1584960"/>
                </a:lnTo>
                <a:lnTo>
                  <a:pt x="2880359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69152" y="1267967"/>
            <a:ext cx="2880360" cy="15849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checknode (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v) {</a:t>
            </a:r>
            <a:endParaRPr sz="10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  <a:spcBef>
                <a:spcPts val="125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0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u;</a:t>
            </a:r>
            <a:endParaRPr sz="10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  <a:spcBef>
                <a:spcPts val="114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0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(promising(v))</a:t>
            </a:r>
            <a:endParaRPr sz="1000">
              <a:latin typeface="Courier New"/>
              <a:cs typeface="Courier New"/>
            </a:endParaRPr>
          </a:p>
          <a:p>
            <a:pPr marL="777875" marR="113030" indent="-229235">
              <a:lnSpc>
                <a:spcPct val="11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(there is a solution at v) </a:t>
            </a:r>
            <a:r>
              <a:rPr dirty="0" sz="1000" spc="-59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write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the solution;</a:t>
            </a:r>
            <a:endParaRPr sz="1000">
              <a:latin typeface="Courier New"/>
              <a:cs typeface="Courier New"/>
            </a:endParaRPr>
          </a:p>
          <a:p>
            <a:pPr marL="549275">
              <a:lnSpc>
                <a:spcPct val="100000"/>
              </a:lnSpc>
              <a:spcBef>
                <a:spcPts val="12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930275" marR="417830" indent="-228600">
              <a:lnSpc>
                <a:spcPct val="11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(each child u of v) </a:t>
            </a:r>
            <a:r>
              <a:rPr dirty="0" sz="1000" spc="-59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checknode(u);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292" y="397890"/>
            <a:ext cx="2846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-Queens</a:t>
            </a:r>
            <a:r>
              <a:rPr dirty="0" spc="245">
                <a:latin typeface="Times New Roman"/>
                <a:cs typeface="Times New Roman"/>
              </a:rPr>
              <a:t> </a:t>
            </a:r>
            <a:r>
              <a:rPr dirty="0" spc="-5"/>
              <a:t>문제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83710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541754"/>
            <a:ext cx="7914005" cy="392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320">
              <a:lnSpc>
                <a:spcPct val="150000"/>
              </a:lnSpc>
              <a:spcBef>
                <a:spcPts val="100"/>
              </a:spcBef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een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상대방을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위협하지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않도록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서양장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s)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판  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위치시키는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Malgun Gothic"/>
              <a:cs typeface="Malgun Gothic"/>
            </a:endParaRPr>
          </a:p>
          <a:p>
            <a:pPr marL="12700" marR="80010">
              <a:lnSpc>
                <a:spcPct val="15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상대방을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위협하지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않기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행이나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열이나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 </a:t>
            </a:r>
            <a:r>
              <a:rPr dirty="0" sz="2000" spc="-6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대각선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위치하지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않아야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dirty="0" sz="2000" b="1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-Queens</a:t>
            </a:r>
            <a:r>
              <a:rPr dirty="0" sz="2000" spc="-30" b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3D010C"/>
                </a:solidFill>
                <a:latin typeface="Malgun Gothic"/>
                <a:cs typeface="Malgun Gothic"/>
              </a:rPr>
              <a:t>문제의</a:t>
            </a:r>
            <a:r>
              <a:rPr dirty="0" sz="2000" spc="-27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5" b="1">
                <a:solidFill>
                  <a:srgbClr val="3D010C"/>
                </a:solidFill>
                <a:latin typeface="Malgun Gothic"/>
                <a:cs typeface="Malgun Gothic"/>
              </a:rPr>
              <a:t>되추적</a:t>
            </a:r>
            <a:r>
              <a:rPr dirty="0" sz="2000" spc="-28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4-Queens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문제를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-Queens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장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시키면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3330625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824145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4281" y="6336588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7883" y="484631"/>
            <a:ext cx="6428740" cy="5374005"/>
          </a:xfrm>
          <a:custGeom>
            <a:avLst/>
            <a:gdLst/>
            <a:ahLst/>
            <a:cxnLst/>
            <a:rect l="l" t="t" r="r" b="b"/>
            <a:pathLst>
              <a:path w="6428740" h="5374005">
                <a:moveTo>
                  <a:pt x="0" y="5373624"/>
                </a:moveTo>
                <a:lnTo>
                  <a:pt x="6428232" y="5373624"/>
                </a:lnTo>
                <a:lnTo>
                  <a:pt x="6428232" y="0"/>
                </a:lnTo>
                <a:lnTo>
                  <a:pt x="0" y="0"/>
                </a:lnTo>
                <a:lnTo>
                  <a:pt x="0" y="537362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6369" y="462533"/>
            <a:ext cx="1958339" cy="9036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queens(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i){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(promising(i))</a:t>
            </a:r>
            <a:endParaRPr sz="1200">
              <a:latin typeface="Courier New"/>
              <a:cs typeface="Courier New"/>
            </a:endParaRPr>
          </a:p>
          <a:p>
            <a:pPr marL="655320">
              <a:lnSpc>
                <a:spcPct val="100000"/>
              </a:lnSpc>
              <a:spcBef>
                <a:spcPts val="290"/>
              </a:spcBef>
            </a:pP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(i==n)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8560" y="1377188"/>
            <a:ext cx="2786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cout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&lt;&lt;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col[1]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through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col[n];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9498" y="1596644"/>
            <a:ext cx="394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l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s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000" y="1779523"/>
            <a:ext cx="196024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785" marR="5080" indent="-553720">
              <a:lnSpc>
                <a:spcPct val="12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(j=1;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j&lt;=n;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j++){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col[i+1] =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j;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queens(i+1);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369" y="2657602"/>
            <a:ext cx="232664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promising(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i)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2214" y="3096514"/>
            <a:ext cx="112903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k;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2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switch;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7810" y="3755258"/>
            <a:ext cx="5185410" cy="20008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k=1;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switch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true;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  <a:spcBef>
                <a:spcPts val="295"/>
              </a:spcBef>
              <a:tabLst>
                <a:tab pos="1395730" algn="l"/>
              </a:tabLst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200" spc="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200" spc="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k&lt;i	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switch){</a:t>
            </a:r>
            <a:endParaRPr sz="1200">
              <a:latin typeface="Courier New"/>
              <a:cs typeface="Courier New"/>
            </a:endParaRPr>
          </a:p>
          <a:p>
            <a:pPr marL="1209040" marR="5080" indent="-461009">
              <a:lnSpc>
                <a:spcPct val="120000"/>
              </a:lnSpc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 col[i]==col[k]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||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abs(col[i]-col[k])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== i-k)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switch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false;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k++;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2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switch;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4515" y="3342132"/>
            <a:ext cx="1625600" cy="1195705"/>
          </a:xfrm>
          <a:custGeom>
            <a:avLst/>
            <a:gdLst/>
            <a:ahLst/>
            <a:cxnLst/>
            <a:rect l="l" t="t" r="r" b="b"/>
            <a:pathLst>
              <a:path w="1625600" h="1195704">
                <a:moveTo>
                  <a:pt x="876173" y="571499"/>
                </a:moveTo>
                <a:lnTo>
                  <a:pt x="554989" y="571499"/>
                </a:lnTo>
                <a:lnTo>
                  <a:pt x="0" y="1195704"/>
                </a:lnTo>
                <a:lnTo>
                  <a:pt x="876173" y="571499"/>
                </a:lnTo>
                <a:close/>
              </a:path>
              <a:path w="1625600" h="1195704">
                <a:moveTo>
                  <a:pt x="1530350" y="0"/>
                </a:moveTo>
                <a:lnTo>
                  <a:pt x="436118" y="0"/>
                </a:lnTo>
                <a:lnTo>
                  <a:pt x="399053" y="7489"/>
                </a:lnTo>
                <a:lnTo>
                  <a:pt x="368776" y="27908"/>
                </a:lnTo>
                <a:lnTo>
                  <a:pt x="348357" y="58185"/>
                </a:lnTo>
                <a:lnTo>
                  <a:pt x="340868" y="95250"/>
                </a:lnTo>
                <a:lnTo>
                  <a:pt x="340868" y="476249"/>
                </a:lnTo>
                <a:lnTo>
                  <a:pt x="348357" y="513314"/>
                </a:lnTo>
                <a:lnTo>
                  <a:pt x="368776" y="543591"/>
                </a:lnTo>
                <a:lnTo>
                  <a:pt x="399053" y="564010"/>
                </a:lnTo>
                <a:lnTo>
                  <a:pt x="436118" y="571499"/>
                </a:lnTo>
                <a:lnTo>
                  <a:pt x="1530350" y="571499"/>
                </a:lnTo>
                <a:lnTo>
                  <a:pt x="1567414" y="564010"/>
                </a:lnTo>
                <a:lnTo>
                  <a:pt x="1597691" y="543591"/>
                </a:lnTo>
                <a:lnTo>
                  <a:pt x="1618110" y="513314"/>
                </a:lnTo>
                <a:lnTo>
                  <a:pt x="1625600" y="476249"/>
                </a:lnTo>
                <a:lnTo>
                  <a:pt x="1625600" y="95250"/>
                </a:lnTo>
                <a:lnTo>
                  <a:pt x="1618110" y="58185"/>
                </a:lnTo>
                <a:lnTo>
                  <a:pt x="1597691" y="27908"/>
                </a:lnTo>
                <a:lnTo>
                  <a:pt x="1567414" y="7489"/>
                </a:lnTo>
                <a:lnTo>
                  <a:pt x="153035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93870" y="3388867"/>
            <a:ext cx="1127760" cy="431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595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1400" spc="2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column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ts val="1595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인지</a:t>
            </a:r>
            <a:r>
              <a:rPr dirty="0" sz="14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98235" y="3198876"/>
            <a:ext cx="1446530" cy="1195705"/>
          </a:xfrm>
          <a:custGeom>
            <a:avLst/>
            <a:gdLst/>
            <a:ahLst/>
            <a:cxnLst/>
            <a:rect l="l" t="t" r="r" b="b"/>
            <a:pathLst>
              <a:path w="1446529" h="1195704">
                <a:moveTo>
                  <a:pt x="779526" y="571500"/>
                </a:moveTo>
                <a:lnTo>
                  <a:pt x="493775" y="571500"/>
                </a:lnTo>
                <a:lnTo>
                  <a:pt x="0" y="1195705"/>
                </a:lnTo>
                <a:lnTo>
                  <a:pt x="779526" y="571500"/>
                </a:lnTo>
                <a:close/>
              </a:path>
              <a:path w="1446529" h="1195704">
                <a:moveTo>
                  <a:pt x="1351025" y="0"/>
                </a:moveTo>
                <a:lnTo>
                  <a:pt x="398525" y="0"/>
                </a:lnTo>
                <a:lnTo>
                  <a:pt x="361461" y="7489"/>
                </a:lnTo>
                <a:lnTo>
                  <a:pt x="331184" y="27908"/>
                </a:lnTo>
                <a:lnTo>
                  <a:pt x="310765" y="58185"/>
                </a:lnTo>
                <a:lnTo>
                  <a:pt x="303275" y="95250"/>
                </a:lnTo>
                <a:lnTo>
                  <a:pt x="303275" y="476250"/>
                </a:lnTo>
                <a:lnTo>
                  <a:pt x="310765" y="513314"/>
                </a:lnTo>
                <a:lnTo>
                  <a:pt x="331184" y="543591"/>
                </a:lnTo>
                <a:lnTo>
                  <a:pt x="361461" y="564010"/>
                </a:lnTo>
                <a:lnTo>
                  <a:pt x="398525" y="571500"/>
                </a:lnTo>
                <a:lnTo>
                  <a:pt x="1351025" y="571500"/>
                </a:lnTo>
                <a:lnTo>
                  <a:pt x="1388090" y="564010"/>
                </a:lnTo>
                <a:lnTo>
                  <a:pt x="1418367" y="543591"/>
                </a:lnTo>
                <a:lnTo>
                  <a:pt x="1438786" y="513314"/>
                </a:lnTo>
                <a:lnTo>
                  <a:pt x="1446275" y="476250"/>
                </a:lnTo>
                <a:lnTo>
                  <a:pt x="1446275" y="95250"/>
                </a:lnTo>
                <a:lnTo>
                  <a:pt x="1438786" y="58185"/>
                </a:lnTo>
                <a:lnTo>
                  <a:pt x="1418367" y="27908"/>
                </a:lnTo>
                <a:lnTo>
                  <a:pt x="1388090" y="7489"/>
                </a:lnTo>
                <a:lnTo>
                  <a:pt x="1351025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17133" y="3244088"/>
            <a:ext cx="10223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1400" spc="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대각에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있는지</a:t>
            </a:r>
            <a:r>
              <a:rPr dirty="0" sz="1400" spc="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38876" y="1283716"/>
            <a:ext cx="2822575" cy="1245235"/>
            <a:chOff x="5738876" y="1283716"/>
            <a:chExt cx="2822575" cy="1245235"/>
          </a:xfrm>
        </p:grpSpPr>
        <p:sp>
          <p:nvSpPr>
            <p:cNvPr id="16" name="object 16"/>
            <p:cNvSpPr/>
            <p:nvPr/>
          </p:nvSpPr>
          <p:spPr>
            <a:xfrm>
              <a:off x="5738876" y="1296441"/>
              <a:ext cx="2809875" cy="732155"/>
            </a:xfrm>
            <a:custGeom>
              <a:avLst/>
              <a:gdLst/>
              <a:ahLst/>
              <a:cxnLst/>
              <a:rect l="l" t="t" r="r" b="b"/>
              <a:pathLst>
                <a:path w="2809875" h="732155">
                  <a:moveTo>
                    <a:pt x="802728" y="487934"/>
                  </a:moveTo>
                  <a:lnTo>
                    <a:pt x="401396" y="487934"/>
                  </a:lnTo>
                  <a:lnTo>
                    <a:pt x="0" y="487934"/>
                  </a:lnTo>
                  <a:lnTo>
                    <a:pt x="0" y="731875"/>
                  </a:lnTo>
                  <a:lnTo>
                    <a:pt x="401320" y="731875"/>
                  </a:lnTo>
                  <a:lnTo>
                    <a:pt x="802728" y="731875"/>
                  </a:lnTo>
                  <a:lnTo>
                    <a:pt x="802728" y="487934"/>
                  </a:lnTo>
                  <a:close/>
                </a:path>
                <a:path w="2809875" h="732155">
                  <a:moveTo>
                    <a:pt x="802728" y="0"/>
                  </a:moveTo>
                  <a:lnTo>
                    <a:pt x="401396" y="0"/>
                  </a:lnTo>
                  <a:lnTo>
                    <a:pt x="0" y="0"/>
                  </a:lnTo>
                  <a:lnTo>
                    <a:pt x="0" y="243941"/>
                  </a:lnTo>
                  <a:lnTo>
                    <a:pt x="401320" y="243941"/>
                  </a:lnTo>
                  <a:lnTo>
                    <a:pt x="802728" y="243941"/>
                  </a:lnTo>
                  <a:lnTo>
                    <a:pt x="802728" y="0"/>
                  </a:lnTo>
                  <a:close/>
                </a:path>
                <a:path w="2809875" h="732155">
                  <a:moveTo>
                    <a:pt x="1204175" y="487934"/>
                  </a:moveTo>
                  <a:lnTo>
                    <a:pt x="802767" y="487934"/>
                  </a:lnTo>
                  <a:lnTo>
                    <a:pt x="802767" y="731875"/>
                  </a:lnTo>
                  <a:lnTo>
                    <a:pt x="1204175" y="731875"/>
                  </a:lnTo>
                  <a:lnTo>
                    <a:pt x="1204175" y="487934"/>
                  </a:lnTo>
                  <a:close/>
                </a:path>
                <a:path w="2809875" h="732155">
                  <a:moveTo>
                    <a:pt x="1204175" y="0"/>
                  </a:moveTo>
                  <a:lnTo>
                    <a:pt x="802767" y="0"/>
                  </a:lnTo>
                  <a:lnTo>
                    <a:pt x="802767" y="243941"/>
                  </a:lnTo>
                  <a:lnTo>
                    <a:pt x="1204175" y="243941"/>
                  </a:lnTo>
                  <a:lnTo>
                    <a:pt x="1204175" y="0"/>
                  </a:lnTo>
                  <a:close/>
                </a:path>
                <a:path w="2809875" h="732155">
                  <a:moveTo>
                    <a:pt x="2006968" y="487934"/>
                  </a:moveTo>
                  <a:lnTo>
                    <a:pt x="1707718" y="487934"/>
                  </a:lnTo>
                  <a:lnTo>
                    <a:pt x="1204214" y="487934"/>
                  </a:lnTo>
                  <a:lnTo>
                    <a:pt x="1204214" y="731875"/>
                  </a:lnTo>
                  <a:lnTo>
                    <a:pt x="1707642" y="731875"/>
                  </a:lnTo>
                  <a:lnTo>
                    <a:pt x="2006968" y="731875"/>
                  </a:lnTo>
                  <a:lnTo>
                    <a:pt x="2006968" y="487934"/>
                  </a:lnTo>
                  <a:close/>
                </a:path>
                <a:path w="2809875" h="732155">
                  <a:moveTo>
                    <a:pt x="2006968" y="0"/>
                  </a:moveTo>
                  <a:lnTo>
                    <a:pt x="1707718" y="0"/>
                  </a:lnTo>
                  <a:lnTo>
                    <a:pt x="1204214" y="0"/>
                  </a:lnTo>
                  <a:lnTo>
                    <a:pt x="1204214" y="243941"/>
                  </a:lnTo>
                  <a:lnTo>
                    <a:pt x="1707642" y="243941"/>
                  </a:lnTo>
                  <a:lnTo>
                    <a:pt x="2006968" y="243941"/>
                  </a:lnTo>
                  <a:lnTo>
                    <a:pt x="2006968" y="0"/>
                  </a:lnTo>
                  <a:close/>
                </a:path>
                <a:path w="2809875" h="732155">
                  <a:moveTo>
                    <a:pt x="2408377" y="487934"/>
                  </a:moveTo>
                  <a:lnTo>
                    <a:pt x="2006981" y="487934"/>
                  </a:lnTo>
                  <a:lnTo>
                    <a:pt x="2006981" y="731875"/>
                  </a:lnTo>
                  <a:lnTo>
                    <a:pt x="2408377" y="731875"/>
                  </a:lnTo>
                  <a:lnTo>
                    <a:pt x="2408377" y="487934"/>
                  </a:lnTo>
                  <a:close/>
                </a:path>
                <a:path w="2809875" h="732155">
                  <a:moveTo>
                    <a:pt x="2408377" y="0"/>
                  </a:moveTo>
                  <a:lnTo>
                    <a:pt x="2006981" y="0"/>
                  </a:lnTo>
                  <a:lnTo>
                    <a:pt x="2006981" y="243941"/>
                  </a:lnTo>
                  <a:lnTo>
                    <a:pt x="2408377" y="243941"/>
                  </a:lnTo>
                  <a:lnTo>
                    <a:pt x="2408377" y="0"/>
                  </a:lnTo>
                  <a:close/>
                </a:path>
                <a:path w="2809875" h="732155">
                  <a:moveTo>
                    <a:pt x="2809837" y="487934"/>
                  </a:moveTo>
                  <a:lnTo>
                    <a:pt x="2408428" y="487934"/>
                  </a:lnTo>
                  <a:lnTo>
                    <a:pt x="2408428" y="731875"/>
                  </a:lnTo>
                  <a:lnTo>
                    <a:pt x="2809837" y="731875"/>
                  </a:lnTo>
                  <a:lnTo>
                    <a:pt x="2809837" y="487934"/>
                  </a:lnTo>
                  <a:close/>
                </a:path>
                <a:path w="2809875" h="732155">
                  <a:moveTo>
                    <a:pt x="2809837" y="0"/>
                  </a:moveTo>
                  <a:lnTo>
                    <a:pt x="2408428" y="0"/>
                  </a:lnTo>
                  <a:lnTo>
                    <a:pt x="2408428" y="243941"/>
                  </a:lnTo>
                  <a:lnTo>
                    <a:pt x="2809837" y="243941"/>
                  </a:lnTo>
                  <a:lnTo>
                    <a:pt x="2809837" y="0"/>
                  </a:lnTo>
                  <a:close/>
                </a:path>
              </a:pathLst>
            </a:custGeom>
            <a:solidFill>
              <a:srgbClr val="FFFFC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40196" y="2028342"/>
              <a:ext cx="2408555" cy="244475"/>
            </a:xfrm>
            <a:custGeom>
              <a:avLst/>
              <a:gdLst/>
              <a:ahLst/>
              <a:cxnLst/>
              <a:rect l="l" t="t" r="r" b="b"/>
              <a:pathLst>
                <a:path w="2408554" h="244475">
                  <a:moveTo>
                    <a:pt x="401408" y="0"/>
                  </a:moveTo>
                  <a:lnTo>
                    <a:pt x="0" y="0"/>
                  </a:lnTo>
                  <a:lnTo>
                    <a:pt x="0" y="243941"/>
                  </a:lnTo>
                  <a:lnTo>
                    <a:pt x="401408" y="243941"/>
                  </a:lnTo>
                  <a:lnTo>
                    <a:pt x="401408" y="0"/>
                  </a:lnTo>
                  <a:close/>
                </a:path>
                <a:path w="2408554" h="244475">
                  <a:moveTo>
                    <a:pt x="802855" y="0"/>
                  </a:moveTo>
                  <a:lnTo>
                    <a:pt x="401447" y="0"/>
                  </a:lnTo>
                  <a:lnTo>
                    <a:pt x="401447" y="243941"/>
                  </a:lnTo>
                  <a:lnTo>
                    <a:pt x="802855" y="243941"/>
                  </a:lnTo>
                  <a:lnTo>
                    <a:pt x="802855" y="0"/>
                  </a:lnTo>
                  <a:close/>
                </a:path>
                <a:path w="2408554" h="244475">
                  <a:moveTo>
                    <a:pt x="1605648" y="0"/>
                  </a:moveTo>
                  <a:lnTo>
                    <a:pt x="1306398" y="0"/>
                  </a:lnTo>
                  <a:lnTo>
                    <a:pt x="802894" y="0"/>
                  </a:lnTo>
                  <a:lnTo>
                    <a:pt x="802894" y="243941"/>
                  </a:lnTo>
                  <a:lnTo>
                    <a:pt x="1306322" y="243941"/>
                  </a:lnTo>
                  <a:lnTo>
                    <a:pt x="1605648" y="243941"/>
                  </a:lnTo>
                  <a:lnTo>
                    <a:pt x="1605648" y="0"/>
                  </a:lnTo>
                  <a:close/>
                </a:path>
                <a:path w="2408554" h="244475">
                  <a:moveTo>
                    <a:pt x="2007057" y="0"/>
                  </a:moveTo>
                  <a:lnTo>
                    <a:pt x="1605661" y="0"/>
                  </a:lnTo>
                  <a:lnTo>
                    <a:pt x="1605661" y="243941"/>
                  </a:lnTo>
                  <a:lnTo>
                    <a:pt x="2007057" y="243941"/>
                  </a:lnTo>
                  <a:lnTo>
                    <a:pt x="2007057" y="0"/>
                  </a:lnTo>
                  <a:close/>
                </a:path>
                <a:path w="2408554" h="244475">
                  <a:moveTo>
                    <a:pt x="2408517" y="0"/>
                  </a:moveTo>
                  <a:lnTo>
                    <a:pt x="2007108" y="0"/>
                  </a:lnTo>
                  <a:lnTo>
                    <a:pt x="2007108" y="243941"/>
                  </a:lnTo>
                  <a:lnTo>
                    <a:pt x="2408517" y="243941"/>
                  </a:lnTo>
                  <a:lnTo>
                    <a:pt x="240851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38876" y="2272309"/>
              <a:ext cx="2809875" cy="244475"/>
            </a:xfrm>
            <a:custGeom>
              <a:avLst/>
              <a:gdLst/>
              <a:ahLst/>
              <a:cxnLst/>
              <a:rect l="l" t="t" r="r" b="b"/>
              <a:pathLst>
                <a:path w="2809875" h="244475">
                  <a:moveTo>
                    <a:pt x="802728" y="0"/>
                  </a:moveTo>
                  <a:lnTo>
                    <a:pt x="401396" y="0"/>
                  </a:lnTo>
                  <a:lnTo>
                    <a:pt x="0" y="0"/>
                  </a:lnTo>
                  <a:lnTo>
                    <a:pt x="0" y="243941"/>
                  </a:lnTo>
                  <a:lnTo>
                    <a:pt x="401320" y="243941"/>
                  </a:lnTo>
                  <a:lnTo>
                    <a:pt x="802728" y="243941"/>
                  </a:lnTo>
                  <a:lnTo>
                    <a:pt x="802728" y="0"/>
                  </a:lnTo>
                  <a:close/>
                </a:path>
                <a:path w="2809875" h="244475">
                  <a:moveTo>
                    <a:pt x="1204175" y="0"/>
                  </a:moveTo>
                  <a:lnTo>
                    <a:pt x="802767" y="0"/>
                  </a:lnTo>
                  <a:lnTo>
                    <a:pt x="802767" y="243941"/>
                  </a:lnTo>
                  <a:lnTo>
                    <a:pt x="1204175" y="243941"/>
                  </a:lnTo>
                  <a:lnTo>
                    <a:pt x="1204175" y="0"/>
                  </a:lnTo>
                  <a:close/>
                </a:path>
                <a:path w="2809875" h="244475">
                  <a:moveTo>
                    <a:pt x="2006968" y="0"/>
                  </a:moveTo>
                  <a:lnTo>
                    <a:pt x="1707718" y="0"/>
                  </a:lnTo>
                  <a:lnTo>
                    <a:pt x="1204214" y="0"/>
                  </a:lnTo>
                  <a:lnTo>
                    <a:pt x="1204214" y="243941"/>
                  </a:lnTo>
                  <a:lnTo>
                    <a:pt x="1707642" y="243941"/>
                  </a:lnTo>
                  <a:lnTo>
                    <a:pt x="2006968" y="243941"/>
                  </a:lnTo>
                  <a:lnTo>
                    <a:pt x="2006968" y="0"/>
                  </a:lnTo>
                  <a:close/>
                </a:path>
                <a:path w="2809875" h="244475">
                  <a:moveTo>
                    <a:pt x="2408377" y="0"/>
                  </a:moveTo>
                  <a:lnTo>
                    <a:pt x="2006981" y="0"/>
                  </a:lnTo>
                  <a:lnTo>
                    <a:pt x="2006981" y="243941"/>
                  </a:lnTo>
                  <a:lnTo>
                    <a:pt x="2408377" y="243941"/>
                  </a:lnTo>
                  <a:lnTo>
                    <a:pt x="2408377" y="0"/>
                  </a:lnTo>
                  <a:close/>
                </a:path>
                <a:path w="2809875" h="244475">
                  <a:moveTo>
                    <a:pt x="2809837" y="0"/>
                  </a:moveTo>
                  <a:lnTo>
                    <a:pt x="2408428" y="0"/>
                  </a:lnTo>
                  <a:lnTo>
                    <a:pt x="2408428" y="243941"/>
                  </a:lnTo>
                  <a:lnTo>
                    <a:pt x="2809837" y="243941"/>
                  </a:lnTo>
                  <a:lnTo>
                    <a:pt x="2809837" y="0"/>
                  </a:lnTo>
                  <a:close/>
                </a:path>
              </a:pathLst>
            </a:custGeom>
            <a:solidFill>
              <a:srgbClr val="FFFFC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33846" y="1290066"/>
              <a:ext cx="2421255" cy="1232535"/>
            </a:xfrm>
            <a:custGeom>
              <a:avLst/>
              <a:gdLst/>
              <a:ahLst/>
              <a:cxnLst/>
              <a:rect l="l" t="t" r="r" b="b"/>
              <a:pathLst>
                <a:path w="2421254" h="1232535">
                  <a:moveTo>
                    <a:pt x="6350" y="0"/>
                  </a:moveTo>
                  <a:lnTo>
                    <a:pt x="6350" y="1232535"/>
                  </a:lnTo>
                </a:path>
                <a:path w="2421254" h="1232535">
                  <a:moveTo>
                    <a:pt x="407797" y="0"/>
                  </a:moveTo>
                  <a:lnTo>
                    <a:pt x="407797" y="1232535"/>
                  </a:lnTo>
                </a:path>
                <a:path w="2421254" h="1232535">
                  <a:moveTo>
                    <a:pt x="809244" y="0"/>
                  </a:moveTo>
                  <a:lnTo>
                    <a:pt x="809244" y="1232535"/>
                  </a:lnTo>
                </a:path>
                <a:path w="2421254" h="1232535">
                  <a:moveTo>
                    <a:pt x="1312672" y="0"/>
                  </a:moveTo>
                  <a:lnTo>
                    <a:pt x="1312672" y="1232535"/>
                  </a:lnTo>
                </a:path>
                <a:path w="2421254" h="1232535">
                  <a:moveTo>
                    <a:pt x="1612010" y="0"/>
                  </a:moveTo>
                  <a:lnTo>
                    <a:pt x="1612010" y="1232535"/>
                  </a:lnTo>
                </a:path>
                <a:path w="2421254" h="1232535">
                  <a:moveTo>
                    <a:pt x="2013457" y="0"/>
                  </a:moveTo>
                  <a:lnTo>
                    <a:pt x="2013457" y="1232535"/>
                  </a:lnTo>
                </a:path>
                <a:path w="2421254" h="1232535">
                  <a:moveTo>
                    <a:pt x="0" y="6350"/>
                  </a:moveTo>
                  <a:lnTo>
                    <a:pt x="2421254" y="6350"/>
                  </a:lnTo>
                </a:path>
                <a:path w="2421254" h="1232535">
                  <a:moveTo>
                    <a:pt x="0" y="250317"/>
                  </a:moveTo>
                  <a:lnTo>
                    <a:pt x="2421254" y="250317"/>
                  </a:lnTo>
                </a:path>
                <a:path w="2421254" h="1232535">
                  <a:moveTo>
                    <a:pt x="0" y="494284"/>
                  </a:moveTo>
                  <a:lnTo>
                    <a:pt x="2421254" y="494284"/>
                  </a:lnTo>
                </a:path>
                <a:path w="2421254" h="1232535">
                  <a:moveTo>
                    <a:pt x="0" y="738251"/>
                  </a:moveTo>
                  <a:lnTo>
                    <a:pt x="2421254" y="738251"/>
                  </a:lnTo>
                </a:path>
                <a:path w="2421254" h="1232535">
                  <a:moveTo>
                    <a:pt x="0" y="982218"/>
                  </a:moveTo>
                  <a:lnTo>
                    <a:pt x="2421254" y="982218"/>
                  </a:lnTo>
                </a:path>
                <a:path w="2421254" h="1232535">
                  <a:moveTo>
                    <a:pt x="2414904" y="0"/>
                  </a:moveTo>
                  <a:lnTo>
                    <a:pt x="2414904" y="1232535"/>
                  </a:lnTo>
                </a:path>
                <a:path w="2421254" h="1232535">
                  <a:moveTo>
                    <a:pt x="0" y="1226185"/>
                  </a:moveTo>
                  <a:lnTo>
                    <a:pt x="2421254" y="1226185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296914" y="108127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1355" y="1081278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5213" y="132537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0453" y="1813305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5197" y="1813305"/>
            <a:ext cx="300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l[</a:t>
            </a:r>
            <a:r>
              <a:rPr dirty="0" sz="1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1872" y="2057145"/>
            <a:ext cx="196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58321" y="1834705"/>
            <a:ext cx="1359535" cy="730885"/>
            <a:chOff x="4858321" y="1834705"/>
            <a:chExt cx="1359535" cy="730885"/>
          </a:xfrm>
        </p:grpSpPr>
        <p:sp>
          <p:nvSpPr>
            <p:cNvPr id="27" name="object 27"/>
            <p:cNvSpPr/>
            <p:nvPr/>
          </p:nvSpPr>
          <p:spPr>
            <a:xfrm>
              <a:off x="5138166" y="2150490"/>
              <a:ext cx="1079500" cy="111125"/>
            </a:xfrm>
            <a:custGeom>
              <a:avLst/>
              <a:gdLst/>
              <a:ahLst/>
              <a:cxnLst/>
              <a:rect l="l" t="t" r="r" b="b"/>
              <a:pathLst>
                <a:path w="1079500" h="111125">
                  <a:moveTo>
                    <a:pt x="0" y="41401"/>
                  </a:moveTo>
                  <a:lnTo>
                    <a:pt x="0" y="60451"/>
                  </a:lnTo>
                  <a:lnTo>
                    <a:pt x="57150" y="60706"/>
                  </a:lnTo>
                  <a:lnTo>
                    <a:pt x="57150" y="41656"/>
                  </a:lnTo>
                  <a:lnTo>
                    <a:pt x="0" y="41401"/>
                  </a:lnTo>
                  <a:close/>
                </a:path>
                <a:path w="1079500" h="111125">
                  <a:moveTo>
                    <a:pt x="76200" y="41783"/>
                  </a:moveTo>
                  <a:lnTo>
                    <a:pt x="76200" y="60833"/>
                  </a:lnTo>
                  <a:lnTo>
                    <a:pt x="133350" y="61087"/>
                  </a:lnTo>
                  <a:lnTo>
                    <a:pt x="133350" y="42037"/>
                  </a:lnTo>
                  <a:lnTo>
                    <a:pt x="76200" y="41783"/>
                  </a:lnTo>
                  <a:close/>
                </a:path>
                <a:path w="1079500" h="111125">
                  <a:moveTo>
                    <a:pt x="152400" y="42037"/>
                  </a:moveTo>
                  <a:lnTo>
                    <a:pt x="152400" y="61087"/>
                  </a:lnTo>
                  <a:lnTo>
                    <a:pt x="209550" y="61341"/>
                  </a:lnTo>
                  <a:lnTo>
                    <a:pt x="209550" y="42291"/>
                  </a:lnTo>
                  <a:lnTo>
                    <a:pt x="152400" y="42037"/>
                  </a:lnTo>
                  <a:close/>
                </a:path>
                <a:path w="1079500" h="111125">
                  <a:moveTo>
                    <a:pt x="228600" y="42418"/>
                  </a:moveTo>
                  <a:lnTo>
                    <a:pt x="228600" y="61468"/>
                  </a:lnTo>
                  <a:lnTo>
                    <a:pt x="285750" y="61722"/>
                  </a:lnTo>
                  <a:lnTo>
                    <a:pt x="285750" y="42672"/>
                  </a:lnTo>
                  <a:lnTo>
                    <a:pt x="228600" y="42418"/>
                  </a:lnTo>
                  <a:close/>
                </a:path>
                <a:path w="1079500" h="111125">
                  <a:moveTo>
                    <a:pt x="304800" y="42799"/>
                  </a:moveTo>
                  <a:lnTo>
                    <a:pt x="304800" y="61849"/>
                  </a:lnTo>
                  <a:lnTo>
                    <a:pt x="361950" y="62103"/>
                  </a:lnTo>
                  <a:lnTo>
                    <a:pt x="361950" y="43053"/>
                  </a:lnTo>
                  <a:lnTo>
                    <a:pt x="304800" y="42799"/>
                  </a:lnTo>
                  <a:close/>
                </a:path>
                <a:path w="1079500" h="111125">
                  <a:moveTo>
                    <a:pt x="381000" y="43053"/>
                  </a:moveTo>
                  <a:lnTo>
                    <a:pt x="381000" y="62103"/>
                  </a:lnTo>
                  <a:lnTo>
                    <a:pt x="438150" y="62357"/>
                  </a:lnTo>
                  <a:lnTo>
                    <a:pt x="438150" y="43307"/>
                  </a:lnTo>
                  <a:lnTo>
                    <a:pt x="381000" y="43053"/>
                  </a:lnTo>
                  <a:close/>
                </a:path>
                <a:path w="1079500" h="111125">
                  <a:moveTo>
                    <a:pt x="457200" y="43434"/>
                  </a:moveTo>
                  <a:lnTo>
                    <a:pt x="457200" y="62484"/>
                  </a:lnTo>
                  <a:lnTo>
                    <a:pt x="514350" y="62737"/>
                  </a:lnTo>
                  <a:lnTo>
                    <a:pt x="514350" y="43687"/>
                  </a:lnTo>
                  <a:lnTo>
                    <a:pt x="457200" y="43434"/>
                  </a:lnTo>
                  <a:close/>
                </a:path>
                <a:path w="1079500" h="111125">
                  <a:moveTo>
                    <a:pt x="533400" y="43814"/>
                  </a:moveTo>
                  <a:lnTo>
                    <a:pt x="533400" y="62864"/>
                  </a:lnTo>
                  <a:lnTo>
                    <a:pt x="590550" y="63119"/>
                  </a:lnTo>
                  <a:lnTo>
                    <a:pt x="590550" y="44069"/>
                  </a:lnTo>
                  <a:lnTo>
                    <a:pt x="533400" y="43814"/>
                  </a:lnTo>
                  <a:close/>
                </a:path>
                <a:path w="1079500" h="111125">
                  <a:moveTo>
                    <a:pt x="609600" y="44069"/>
                  </a:moveTo>
                  <a:lnTo>
                    <a:pt x="609600" y="63119"/>
                  </a:lnTo>
                  <a:lnTo>
                    <a:pt x="666750" y="63373"/>
                  </a:lnTo>
                  <a:lnTo>
                    <a:pt x="666750" y="44323"/>
                  </a:lnTo>
                  <a:lnTo>
                    <a:pt x="609600" y="44069"/>
                  </a:lnTo>
                  <a:close/>
                </a:path>
                <a:path w="1079500" h="111125">
                  <a:moveTo>
                    <a:pt x="685800" y="44450"/>
                  </a:moveTo>
                  <a:lnTo>
                    <a:pt x="685800" y="63500"/>
                  </a:lnTo>
                  <a:lnTo>
                    <a:pt x="742950" y="63754"/>
                  </a:lnTo>
                  <a:lnTo>
                    <a:pt x="742950" y="44704"/>
                  </a:lnTo>
                  <a:lnTo>
                    <a:pt x="685800" y="44450"/>
                  </a:lnTo>
                  <a:close/>
                </a:path>
                <a:path w="1079500" h="111125">
                  <a:moveTo>
                    <a:pt x="762000" y="44704"/>
                  </a:moveTo>
                  <a:lnTo>
                    <a:pt x="762000" y="63754"/>
                  </a:lnTo>
                  <a:lnTo>
                    <a:pt x="819150" y="64008"/>
                  </a:lnTo>
                  <a:lnTo>
                    <a:pt x="819150" y="44958"/>
                  </a:lnTo>
                  <a:lnTo>
                    <a:pt x="762000" y="44704"/>
                  </a:lnTo>
                  <a:close/>
                </a:path>
                <a:path w="1079500" h="111125">
                  <a:moveTo>
                    <a:pt x="838200" y="45085"/>
                  </a:moveTo>
                  <a:lnTo>
                    <a:pt x="838200" y="64135"/>
                  </a:lnTo>
                  <a:lnTo>
                    <a:pt x="895350" y="64388"/>
                  </a:lnTo>
                  <a:lnTo>
                    <a:pt x="895350" y="45338"/>
                  </a:lnTo>
                  <a:lnTo>
                    <a:pt x="838200" y="45085"/>
                  </a:lnTo>
                  <a:close/>
                </a:path>
                <a:path w="1079500" h="111125">
                  <a:moveTo>
                    <a:pt x="914400" y="45466"/>
                  </a:moveTo>
                  <a:lnTo>
                    <a:pt x="914400" y="64516"/>
                  </a:lnTo>
                  <a:lnTo>
                    <a:pt x="971550" y="64770"/>
                  </a:lnTo>
                  <a:lnTo>
                    <a:pt x="971550" y="45720"/>
                  </a:lnTo>
                  <a:lnTo>
                    <a:pt x="914400" y="45466"/>
                  </a:lnTo>
                  <a:close/>
                </a:path>
                <a:path w="1079500" h="111125">
                  <a:moveTo>
                    <a:pt x="1025424" y="64924"/>
                  </a:moveTo>
                  <a:lnTo>
                    <a:pt x="979424" y="91439"/>
                  </a:lnTo>
                  <a:lnTo>
                    <a:pt x="974979" y="94107"/>
                  </a:lnTo>
                  <a:lnTo>
                    <a:pt x="973328" y="99949"/>
                  </a:lnTo>
                  <a:lnTo>
                    <a:pt x="978662" y="109093"/>
                  </a:lnTo>
                  <a:lnTo>
                    <a:pt x="984504" y="110617"/>
                  </a:lnTo>
                  <a:lnTo>
                    <a:pt x="988949" y="107950"/>
                  </a:lnTo>
                  <a:lnTo>
                    <a:pt x="1063235" y="65024"/>
                  </a:lnTo>
                  <a:lnTo>
                    <a:pt x="1047750" y="65024"/>
                  </a:lnTo>
                  <a:lnTo>
                    <a:pt x="1025424" y="64924"/>
                  </a:lnTo>
                  <a:close/>
                </a:path>
                <a:path w="1079500" h="111125">
                  <a:moveTo>
                    <a:pt x="1041751" y="55513"/>
                  </a:moveTo>
                  <a:lnTo>
                    <a:pt x="1025424" y="64924"/>
                  </a:lnTo>
                  <a:lnTo>
                    <a:pt x="1047750" y="65024"/>
                  </a:lnTo>
                  <a:lnTo>
                    <a:pt x="1047750" y="59044"/>
                  </a:lnTo>
                  <a:lnTo>
                    <a:pt x="1041751" y="55513"/>
                  </a:lnTo>
                  <a:close/>
                </a:path>
                <a:path w="1079500" h="111125">
                  <a:moveTo>
                    <a:pt x="1047750" y="59044"/>
                  </a:moveTo>
                  <a:lnTo>
                    <a:pt x="1047750" y="65024"/>
                  </a:lnTo>
                  <a:lnTo>
                    <a:pt x="1063235" y="65024"/>
                  </a:lnTo>
                  <a:lnTo>
                    <a:pt x="1065433" y="63754"/>
                  </a:lnTo>
                  <a:lnTo>
                    <a:pt x="1055751" y="63754"/>
                  </a:lnTo>
                  <a:lnTo>
                    <a:pt x="1047750" y="59044"/>
                  </a:lnTo>
                  <a:close/>
                </a:path>
                <a:path w="1079500" h="111125">
                  <a:moveTo>
                    <a:pt x="990600" y="45720"/>
                  </a:moveTo>
                  <a:lnTo>
                    <a:pt x="990600" y="64770"/>
                  </a:lnTo>
                  <a:lnTo>
                    <a:pt x="1025424" y="64924"/>
                  </a:lnTo>
                  <a:lnTo>
                    <a:pt x="1041751" y="55513"/>
                  </a:lnTo>
                  <a:lnTo>
                    <a:pt x="1025376" y="45874"/>
                  </a:lnTo>
                  <a:lnTo>
                    <a:pt x="990600" y="45720"/>
                  </a:lnTo>
                  <a:close/>
                </a:path>
                <a:path w="1079500" h="111125">
                  <a:moveTo>
                    <a:pt x="1055878" y="47371"/>
                  </a:moveTo>
                  <a:lnTo>
                    <a:pt x="1047750" y="52056"/>
                  </a:lnTo>
                  <a:lnTo>
                    <a:pt x="1047750" y="59044"/>
                  </a:lnTo>
                  <a:lnTo>
                    <a:pt x="1055751" y="63754"/>
                  </a:lnTo>
                  <a:lnTo>
                    <a:pt x="1055878" y="47371"/>
                  </a:lnTo>
                  <a:close/>
                </a:path>
                <a:path w="1079500" h="111125">
                  <a:moveTo>
                    <a:pt x="1065464" y="47371"/>
                  </a:moveTo>
                  <a:lnTo>
                    <a:pt x="1055878" y="47371"/>
                  </a:lnTo>
                  <a:lnTo>
                    <a:pt x="1055751" y="63754"/>
                  </a:lnTo>
                  <a:lnTo>
                    <a:pt x="1065433" y="63754"/>
                  </a:lnTo>
                  <a:lnTo>
                    <a:pt x="1079500" y="55625"/>
                  </a:lnTo>
                  <a:lnTo>
                    <a:pt x="1065464" y="47371"/>
                  </a:lnTo>
                  <a:close/>
                </a:path>
                <a:path w="1079500" h="111125">
                  <a:moveTo>
                    <a:pt x="1047750" y="52056"/>
                  </a:moveTo>
                  <a:lnTo>
                    <a:pt x="1041751" y="55513"/>
                  </a:lnTo>
                  <a:lnTo>
                    <a:pt x="1047750" y="59044"/>
                  </a:lnTo>
                  <a:lnTo>
                    <a:pt x="1047750" y="52056"/>
                  </a:lnTo>
                  <a:close/>
                </a:path>
                <a:path w="1079500" h="111125">
                  <a:moveTo>
                    <a:pt x="1025376" y="45874"/>
                  </a:moveTo>
                  <a:lnTo>
                    <a:pt x="1041751" y="55513"/>
                  </a:lnTo>
                  <a:lnTo>
                    <a:pt x="1047750" y="52056"/>
                  </a:lnTo>
                  <a:lnTo>
                    <a:pt x="1047750" y="45974"/>
                  </a:lnTo>
                  <a:lnTo>
                    <a:pt x="1025376" y="45874"/>
                  </a:lnTo>
                  <a:close/>
                </a:path>
                <a:path w="1079500" h="111125">
                  <a:moveTo>
                    <a:pt x="984885" y="0"/>
                  </a:moveTo>
                  <a:lnTo>
                    <a:pt x="979043" y="1397"/>
                  </a:lnTo>
                  <a:lnTo>
                    <a:pt x="973709" y="10541"/>
                  </a:lnTo>
                  <a:lnTo>
                    <a:pt x="975233" y="16383"/>
                  </a:lnTo>
                  <a:lnTo>
                    <a:pt x="1025376" y="45874"/>
                  </a:lnTo>
                  <a:lnTo>
                    <a:pt x="1047750" y="45974"/>
                  </a:lnTo>
                  <a:lnTo>
                    <a:pt x="1047750" y="52056"/>
                  </a:lnTo>
                  <a:lnTo>
                    <a:pt x="1055878" y="47371"/>
                  </a:lnTo>
                  <a:lnTo>
                    <a:pt x="1065464" y="47371"/>
                  </a:lnTo>
                  <a:lnTo>
                    <a:pt x="984885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63084" y="1839467"/>
              <a:ext cx="213360" cy="721360"/>
            </a:xfrm>
            <a:custGeom>
              <a:avLst/>
              <a:gdLst/>
              <a:ahLst/>
              <a:cxnLst/>
              <a:rect l="l" t="t" r="r" b="b"/>
              <a:pathLst>
                <a:path w="213360" h="721360">
                  <a:moveTo>
                    <a:pt x="0" y="0"/>
                  </a:moveTo>
                  <a:lnTo>
                    <a:pt x="41528" y="1402"/>
                  </a:lnTo>
                  <a:lnTo>
                    <a:pt x="75437" y="5222"/>
                  </a:lnTo>
                  <a:lnTo>
                    <a:pt x="98298" y="10876"/>
                  </a:lnTo>
                  <a:lnTo>
                    <a:pt x="106679" y="17780"/>
                  </a:lnTo>
                  <a:lnTo>
                    <a:pt x="106679" y="342646"/>
                  </a:lnTo>
                  <a:lnTo>
                    <a:pt x="115062" y="349549"/>
                  </a:lnTo>
                  <a:lnTo>
                    <a:pt x="137922" y="355203"/>
                  </a:lnTo>
                  <a:lnTo>
                    <a:pt x="171831" y="359023"/>
                  </a:lnTo>
                  <a:lnTo>
                    <a:pt x="213360" y="360426"/>
                  </a:lnTo>
                  <a:lnTo>
                    <a:pt x="171830" y="361828"/>
                  </a:lnTo>
                  <a:lnTo>
                    <a:pt x="137921" y="365648"/>
                  </a:lnTo>
                  <a:lnTo>
                    <a:pt x="115061" y="371302"/>
                  </a:lnTo>
                  <a:lnTo>
                    <a:pt x="106679" y="378206"/>
                  </a:lnTo>
                  <a:lnTo>
                    <a:pt x="106679" y="703072"/>
                  </a:lnTo>
                  <a:lnTo>
                    <a:pt x="98297" y="709975"/>
                  </a:lnTo>
                  <a:lnTo>
                    <a:pt x="75437" y="715629"/>
                  </a:lnTo>
                  <a:lnTo>
                    <a:pt x="41528" y="719449"/>
                  </a:lnTo>
                  <a:lnTo>
                    <a:pt x="0" y="72085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606677" y="6166815"/>
            <a:ext cx="20097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Initially,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queens(0).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5591" y="41148"/>
            <a:ext cx="4086225" cy="370840"/>
          </a:xfrm>
          <a:custGeom>
            <a:avLst/>
            <a:gdLst/>
            <a:ahLst/>
            <a:cxnLst/>
            <a:rect l="l" t="t" r="r" b="b"/>
            <a:pathLst>
              <a:path w="4086225" h="370840">
                <a:moveTo>
                  <a:pt x="4085844" y="0"/>
                </a:moveTo>
                <a:lnTo>
                  <a:pt x="0" y="0"/>
                </a:lnTo>
                <a:lnTo>
                  <a:pt x="0" y="370331"/>
                </a:lnTo>
                <a:lnTo>
                  <a:pt x="4085844" y="370331"/>
                </a:lnTo>
                <a:lnTo>
                  <a:pt x="4085844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435602" y="69850"/>
            <a:ext cx="3888104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D010C"/>
                </a:solidFill>
              </a:rPr>
              <a:t>번째</a:t>
            </a:r>
            <a:r>
              <a:rPr dirty="0" sz="1800" spc="-180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que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</a:rPr>
              <a:t>이</a:t>
            </a:r>
            <a:r>
              <a:rPr dirty="0" sz="1800" spc="-204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</a:rPr>
              <a:t>위치한</a:t>
            </a:r>
            <a:r>
              <a:rPr dirty="0" sz="1800" spc="-180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</a:rPr>
              <a:t>값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8383" y="1214627"/>
            <a:ext cx="4514215" cy="3569335"/>
            <a:chOff x="1548383" y="1214627"/>
            <a:chExt cx="4514215" cy="3569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2511" y="1214627"/>
              <a:ext cx="3489960" cy="35692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8383" y="3140963"/>
              <a:ext cx="2442845" cy="563245"/>
            </a:xfrm>
            <a:custGeom>
              <a:avLst/>
              <a:gdLst/>
              <a:ahLst/>
              <a:cxnLst/>
              <a:rect l="l" t="t" r="r" b="b"/>
              <a:pathLst>
                <a:path w="2442845" h="563245">
                  <a:moveTo>
                    <a:pt x="1249741" y="355600"/>
                  </a:moveTo>
                  <a:lnTo>
                    <a:pt x="637032" y="355600"/>
                  </a:lnTo>
                  <a:lnTo>
                    <a:pt x="2442337" y="563244"/>
                  </a:lnTo>
                  <a:lnTo>
                    <a:pt x="1249741" y="355600"/>
                  </a:lnTo>
                  <a:close/>
                </a:path>
                <a:path w="2442845" h="563245">
                  <a:moveTo>
                    <a:pt x="565911" y="0"/>
                  </a:moveTo>
                  <a:lnTo>
                    <a:pt x="71119" y="0"/>
                  </a:lnTo>
                  <a:lnTo>
                    <a:pt x="43451" y="5593"/>
                  </a:lnTo>
                  <a:lnTo>
                    <a:pt x="20843" y="20843"/>
                  </a:lnTo>
                  <a:lnTo>
                    <a:pt x="5593" y="43451"/>
                  </a:lnTo>
                  <a:lnTo>
                    <a:pt x="0" y="71120"/>
                  </a:lnTo>
                  <a:lnTo>
                    <a:pt x="0" y="355600"/>
                  </a:lnTo>
                  <a:lnTo>
                    <a:pt x="5593" y="383268"/>
                  </a:lnTo>
                  <a:lnTo>
                    <a:pt x="20843" y="405876"/>
                  </a:lnTo>
                  <a:lnTo>
                    <a:pt x="43451" y="421126"/>
                  </a:lnTo>
                  <a:lnTo>
                    <a:pt x="71119" y="426720"/>
                  </a:lnTo>
                  <a:lnTo>
                    <a:pt x="565911" y="426720"/>
                  </a:lnTo>
                  <a:lnTo>
                    <a:pt x="593580" y="421126"/>
                  </a:lnTo>
                  <a:lnTo>
                    <a:pt x="616188" y="405876"/>
                  </a:lnTo>
                  <a:lnTo>
                    <a:pt x="631438" y="383268"/>
                  </a:lnTo>
                  <a:lnTo>
                    <a:pt x="637032" y="355600"/>
                  </a:lnTo>
                  <a:lnTo>
                    <a:pt x="1249741" y="355600"/>
                  </a:lnTo>
                  <a:lnTo>
                    <a:pt x="637032" y="248920"/>
                  </a:lnTo>
                  <a:lnTo>
                    <a:pt x="637032" y="71120"/>
                  </a:lnTo>
                  <a:lnTo>
                    <a:pt x="631438" y="43451"/>
                  </a:lnTo>
                  <a:lnTo>
                    <a:pt x="616188" y="20843"/>
                  </a:lnTo>
                  <a:lnTo>
                    <a:pt x="593580" y="5593"/>
                  </a:lnTo>
                  <a:lnTo>
                    <a:pt x="565911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759711" y="3237357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6,4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8383" y="2276855"/>
            <a:ext cx="1363345" cy="426720"/>
          </a:xfrm>
          <a:custGeom>
            <a:avLst/>
            <a:gdLst/>
            <a:ahLst/>
            <a:cxnLst/>
            <a:rect l="l" t="t" r="r" b="b"/>
            <a:pathLst>
              <a:path w="1363345" h="426719">
                <a:moveTo>
                  <a:pt x="565911" y="0"/>
                </a:moveTo>
                <a:lnTo>
                  <a:pt x="71119" y="0"/>
                </a:lnTo>
                <a:lnTo>
                  <a:pt x="43451" y="5593"/>
                </a:lnTo>
                <a:lnTo>
                  <a:pt x="20843" y="20843"/>
                </a:lnTo>
                <a:lnTo>
                  <a:pt x="5593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93" y="383268"/>
                </a:lnTo>
                <a:lnTo>
                  <a:pt x="20843" y="405876"/>
                </a:lnTo>
                <a:lnTo>
                  <a:pt x="43451" y="421126"/>
                </a:lnTo>
                <a:lnTo>
                  <a:pt x="71119" y="426720"/>
                </a:lnTo>
                <a:lnTo>
                  <a:pt x="565911" y="426720"/>
                </a:lnTo>
                <a:lnTo>
                  <a:pt x="593580" y="421126"/>
                </a:lnTo>
                <a:lnTo>
                  <a:pt x="616188" y="405876"/>
                </a:lnTo>
                <a:lnTo>
                  <a:pt x="631438" y="383268"/>
                </a:lnTo>
                <a:lnTo>
                  <a:pt x="637032" y="355600"/>
                </a:lnTo>
                <a:lnTo>
                  <a:pt x="1362964" y="289814"/>
                </a:lnTo>
                <a:lnTo>
                  <a:pt x="637032" y="248920"/>
                </a:lnTo>
                <a:lnTo>
                  <a:pt x="637032" y="71120"/>
                </a:lnTo>
                <a:lnTo>
                  <a:pt x="631438" y="43451"/>
                </a:lnTo>
                <a:lnTo>
                  <a:pt x="616188" y="20843"/>
                </a:lnTo>
                <a:lnTo>
                  <a:pt x="593580" y="5593"/>
                </a:lnTo>
                <a:lnTo>
                  <a:pt x="565911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59711" y="2372614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3,1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7095" y="1272539"/>
            <a:ext cx="1475105" cy="776605"/>
          </a:xfrm>
          <a:custGeom>
            <a:avLst/>
            <a:gdLst/>
            <a:ahLst/>
            <a:cxnLst/>
            <a:rect l="l" t="t" r="r" b="b"/>
            <a:pathLst>
              <a:path w="1475104" h="776605">
                <a:moveTo>
                  <a:pt x="1403223" y="0"/>
                </a:moveTo>
                <a:lnTo>
                  <a:pt x="908938" y="0"/>
                </a:lnTo>
                <a:lnTo>
                  <a:pt x="881177" y="5615"/>
                </a:lnTo>
                <a:lnTo>
                  <a:pt x="858488" y="20923"/>
                </a:lnTo>
                <a:lnTo>
                  <a:pt x="843180" y="43612"/>
                </a:lnTo>
                <a:lnTo>
                  <a:pt x="837564" y="71374"/>
                </a:lnTo>
                <a:lnTo>
                  <a:pt x="837564" y="249809"/>
                </a:lnTo>
                <a:lnTo>
                  <a:pt x="0" y="776351"/>
                </a:lnTo>
                <a:lnTo>
                  <a:pt x="837564" y="356870"/>
                </a:lnTo>
                <a:lnTo>
                  <a:pt x="1474597" y="356870"/>
                </a:lnTo>
                <a:lnTo>
                  <a:pt x="1474597" y="71374"/>
                </a:lnTo>
                <a:lnTo>
                  <a:pt x="1468981" y="43612"/>
                </a:lnTo>
                <a:lnTo>
                  <a:pt x="1453673" y="20923"/>
                </a:lnTo>
                <a:lnTo>
                  <a:pt x="1430984" y="5615"/>
                </a:lnTo>
                <a:lnTo>
                  <a:pt x="1403223" y="0"/>
                </a:lnTo>
                <a:close/>
              </a:path>
              <a:path w="1475104" h="776605">
                <a:moveTo>
                  <a:pt x="1474597" y="356870"/>
                </a:moveTo>
                <a:lnTo>
                  <a:pt x="837564" y="356870"/>
                </a:lnTo>
                <a:lnTo>
                  <a:pt x="843180" y="384631"/>
                </a:lnTo>
                <a:lnTo>
                  <a:pt x="858488" y="407320"/>
                </a:lnTo>
                <a:lnTo>
                  <a:pt x="881177" y="422628"/>
                </a:lnTo>
                <a:lnTo>
                  <a:pt x="908938" y="428244"/>
                </a:lnTo>
                <a:lnTo>
                  <a:pt x="1403223" y="428244"/>
                </a:lnTo>
                <a:lnTo>
                  <a:pt x="1430984" y="422628"/>
                </a:lnTo>
                <a:lnTo>
                  <a:pt x="1453673" y="407320"/>
                </a:lnTo>
                <a:lnTo>
                  <a:pt x="1468981" y="384631"/>
                </a:lnTo>
                <a:lnTo>
                  <a:pt x="1474597" y="35687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16622" y="1369314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2,8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9429" y="2205989"/>
            <a:ext cx="2736850" cy="1511300"/>
          </a:xfrm>
          <a:custGeom>
            <a:avLst/>
            <a:gdLst/>
            <a:ahLst/>
            <a:cxnLst/>
            <a:rect l="l" t="t" r="r" b="b"/>
            <a:pathLst>
              <a:path w="2736850" h="1511300">
                <a:moveTo>
                  <a:pt x="2736849" y="0"/>
                </a:moveTo>
                <a:lnTo>
                  <a:pt x="1257299" y="1511300"/>
                </a:lnTo>
              </a:path>
              <a:path w="2736850" h="1511300">
                <a:moveTo>
                  <a:pt x="0" y="431292"/>
                </a:moveTo>
                <a:lnTo>
                  <a:pt x="1007998" y="1361567"/>
                </a:lnTo>
              </a:path>
            </a:pathLst>
          </a:custGeom>
          <a:ln w="222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971" y="6289040"/>
            <a:ext cx="12001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6934200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34" y="1689531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 marR="30480">
              <a:lnSpc>
                <a:spcPct val="116700"/>
              </a:lnSpc>
              <a:spcBef>
                <a:spcPts val="90"/>
              </a:spcBef>
            </a:pPr>
            <a:r>
              <a:rPr dirty="0"/>
              <a:t>상태공간트리</a:t>
            </a:r>
            <a:r>
              <a:rPr dirty="0" spc="-225"/>
              <a:t> </a:t>
            </a:r>
            <a:r>
              <a:rPr dirty="0"/>
              <a:t>전체에</a:t>
            </a:r>
            <a:r>
              <a:rPr dirty="0" spc="-225"/>
              <a:t> </a:t>
            </a:r>
            <a:r>
              <a:rPr dirty="0"/>
              <a:t>있는</a:t>
            </a:r>
            <a:r>
              <a:rPr dirty="0" spc="-215"/>
              <a:t> </a:t>
            </a:r>
            <a:r>
              <a:rPr dirty="0"/>
              <a:t>마디의</a:t>
            </a:r>
            <a:r>
              <a:rPr dirty="0" spc="-210"/>
              <a:t> </a:t>
            </a:r>
            <a:r>
              <a:rPr dirty="0"/>
              <a:t>수를</a:t>
            </a:r>
            <a:r>
              <a:rPr dirty="0" spc="-215"/>
              <a:t> </a:t>
            </a:r>
            <a:r>
              <a:rPr dirty="0"/>
              <a:t>구함으로서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/>
              <a:t>가지</a:t>
            </a:r>
            <a:r>
              <a:rPr dirty="0" spc="-215"/>
              <a:t> </a:t>
            </a:r>
            <a:r>
              <a:rPr dirty="0"/>
              <a:t>친</a:t>
            </a:r>
            <a:r>
              <a:rPr dirty="0" spc="-215"/>
              <a:t> </a:t>
            </a:r>
            <a:r>
              <a:rPr dirty="0"/>
              <a:t>상태 </a:t>
            </a:r>
            <a:r>
              <a:rPr dirty="0" spc="-685"/>
              <a:t> </a:t>
            </a:r>
            <a:r>
              <a:rPr dirty="0"/>
              <a:t>공간트리</a:t>
            </a:r>
            <a:r>
              <a:rPr dirty="0" spc="5"/>
              <a:t>의</a:t>
            </a:r>
            <a:r>
              <a:rPr dirty="0" spc="-229"/>
              <a:t> </a:t>
            </a:r>
            <a:r>
              <a:rPr dirty="0" spc="5"/>
              <a:t>마디의</a:t>
            </a:r>
            <a:r>
              <a:rPr dirty="0" spc="-220"/>
              <a:t> </a:t>
            </a:r>
            <a:r>
              <a:rPr dirty="0"/>
              <a:t>개수</a:t>
            </a:r>
            <a:r>
              <a:rPr dirty="0" spc="5"/>
              <a:t>의</a:t>
            </a:r>
            <a:r>
              <a:rPr dirty="0" spc="-229"/>
              <a:t> </a:t>
            </a:r>
            <a:r>
              <a:rPr dirty="0"/>
              <a:t>상한</a:t>
            </a:r>
            <a:r>
              <a:rPr dirty="0" spc="5"/>
              <a:t>을</a:t>
            </a:r>
            <a:r>
              <a:rPr dirty="0" spc="-215"/>
              <a:t> </a:t>
            </a:r>
            <a:r>
              <a:rPr dirty="0"/>
              <a:t>구한다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/>
              <a:t>깊이</a:t>
            </a:r>
            <a:r>
              <a:rPr dirty="0" spc="5"/>
              <a:t>가</a:t>
            </a:r>
            <a:r>
              <a:rPr dirty="0" spc="-215"/>
              <a:t> </a:t>
            </a:r>
            <a:r>
              <a:rPr dirty="0" spc="-10" i="1">
                <a:latin typeface="Times New Roman"/>
                <a:cs typeface="Times New Roman"/>
              </a:rPr>
              <a:t>i</a:t>
            </a:r>
            <a:r>
              <a:rPr dirty="0" spc="5"/>
              <a:t>인</a:t>
            </a:r>
            <a:r>
              <a:rPr dirty="0" spc="-215"/>
              <a:t> </a:t>
            </a:r>
            <a:r>
              <a:rPr dirty="0"/>
              <a:t>마디</a:t>
            </a:r>
            <a:r>
              <a:rPr dirty="0" spc="5"/>
              <a:t>의</a:t>
            </a:r>
            <a:r>
              <a:rPr dirty="0" spc="-215"/>
              <a:t> </a:t>
            </a:r>
            <a:r>
              <a:rPr dirty="0"/>
              <a:t>개수  </a:t>
            </a:r>
            <a:r>
              <a:rPr dirty="0"/>
              <a:t>는 </a:t>
            </a:r>
            <a:r>
              <a:rPr dirty="0" spc="5" i="1">
                <a:latin typeface="Times New Roman"/>
                <a:cs typeface="Times New Roman"/>
              </a:rPr>
              <a:t>n</a:t>
            </a:r>
            <a:r>
              <a:rPr dirty="0" baseline="42735" sz="1950" spc="7" i="1">
                <a:latin typeface="Times New Roman"/>
                <a:cs typeface="Times New Roman"/>
              </a:rPr>
              <a:t>i</a:t>
            </a:r>
            <a:r>
              <a:rPr dirty="0" sz="2000" spc="5"/>
              <a:t>개 </a:t>
            </a:r>
            <a:r>
              <a:rPr dirty="0" sz="2000"/>
              <a:t>이고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/>
              <a:t>이 트리의 깊이는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/>
              <a:t>이므로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/>
              <a:t>마디의 총 개수는 상한 </a:t>
            </a:r>
            <a:r>
              <a:rPr dirty="0" sz="2000" spc="5"/>
              <a:t> </a:t>
            </a:r>
            <a:r>
              <a:rPr dirty="0" sz="2000">
                <a:latin typeface="Times New Roman"/>
                <a:cs typeface="Times New Roman"/>
              </a:rPr>
              <a:t>(upper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bound)</a:t>
            </a:r>
            <a:r>
              <a:rPr dirty="0" sz="2000" spc="5"/>
              <a:t>은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5334" y="3380963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 h="0">
                <a:moveTo>
                  <a:pt x="0" y="0"/>
                </a:moveTo>
                <a:lnTo>
                  <a:pt x="860829" y="0"/>
                </a:lnTo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88839" y="3376471"/>
            <a:ext cx="56832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204" i="1">
                <a:latin typeface="Times New Roman"/>
                <a:cs typeface="Times New Roman"/>
              </a:rPr>
              <a:t>n</a:t>
            </a:r>
            <a:r>
              <a:rPr dirty="0" sz="2000" spc="-100" i="1">
                <a:latin typeface="Times New Roman"/>
                <a:cs typeface="Times New Roman"/>
              </a:rPr>
              <a:t> </a:t>
            </a:r>
            <a:r>
              <a:rPr dirty="0" sz="2000" spc="360">
                <a:latin typeface="Symbol"/>
                <a:cs typeface="Symbol"/>
              </a:rPr>
              <a:t></a:t>
            </a:r>
            <a:r>
              <a:rPr dirty="0" sz="2000" spc="204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8822" y="3015910"/>
            <a:ext cx="36449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360">
                <a:latin typeface="Symbol"/>
                <a:cs typeface="Symbol"/>
              </a:rPr>
              <a:t></a:t>
            </a:r>
            <a:r>
              <a:rPr dirty="0" sz="2000" spc="204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682" y="2901406"/>
            <a:ext cx="52514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5000" sz="3000" spc="270" i="1">
                <a:latin typeface="Times New Roman"/>
                <a:cs typeface="Times New Roman"/>
              </a:rPr>
              <a:t>n</a:t>
            </a:r>
            <a:r>
              <a:rPr dirty="0" sz="1150" spc="180" i="1">
                <a:latin typeface="Times New Roman"/>
                <a:cs typeface="Times New Roman"/>
              </a:rPr>
              <a:t>n</a:t>
            </a:r>
            <a:r>
              <a:rPr dirty="0" sz="1150" spc="180">
                <a:latin typeface="Symbol"/>
                <a:cs typeface="Symbol"/>
              </a:rPr>
              <a:t></a:t>
            </a:r>
            <a:r>
              <a:rPr dirty="0" sz="1150" spc="18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7405" y="4054094"/>
            <a:ext cx="482600" cy="10160"/>
          </a:xfrm>
          <a:custGeom>
            <a:avLst/>
            <a:gdLst/>
            <a:ahLst/>
            <a:cxnLst/>
            <a:rect l="l" t="t" r="r" b="b"/>
            <a:pathLst>
              <a:path w="482600" h="10160">
                <a:moveTo>
                  <a:pt x="482139" y="0"/>
                </a:moveTo>
                <a:lnTo>
                  <a:pt x="0" y="0"/>
                </a:lnTo>
                <a:lnTo>
                  <a:pt x="0" y="9708"/>
                </a:lnTo>
                <a:lnTo>
                  <a:pt x="482139" y="9708"/>
                </a:lnTo>
                <a:lnTo>
                  <a:pt x="48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86732" y="3874734"/>
            <a:ext cx="3873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Symbol"/>
                <a:cs typeface="Symbol"/>
              </a:rPr>
              <a:t>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6866" y="4053603"/>
            <a:ext cx="292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8</a:t>
            </a:r>
            <a:r>
              <a:rPr dirty="0" sz="1800" spc="-2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4294" y="3730503"/>
            <a:ext cx="5632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8</a:t>
            </a:r>
            <a:r>
              <a:rPr dirty="0" baseline="42328" sz="1575" spc="-15">
                <a:latin typeface="Times New Roman"/>
                <a:cs typeface="Times New Roman"/>
              </a:rPr>
              <a:t>9</a:t>
            </a:r>
            <a:r>
              <a:rPr dirty="0" baseline="42328" sz="1575" spc="217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Symbol"/>
                <a:cs typeface="Symbol"/>
              </a:rPr>
              <a:t></a:t>
            </a:r>
            <a:r>
              <a:rPr dirty="0" sz="1800" spc="3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21179" y="540765"/>
            <a:ext cx="4560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dirty="0" spc="-5">
                <a:latin typeface="Times New Roman"/>
                <a:cs typeface="Times New Roman"/>
              </a:rPr>
              <a:t>Q</a:t>
            </a:r>
            <a:r>
              <a:rPr dirty="0" spc="-5">
                <a:latin typeface="Times New Roman"/>
                <a:cs typeface="Times New Roman"/>
              </a:rPr>
              <a:t>uee</a:t>
            </a:r>
            <a:r>
              <a:rPr dirty="0" spc="5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s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문제의</a:t>
            </a:r>
            <a:r>
              <a:rPr dirty="0" spc="-370"/>
              <a:t> </a:t>
            </a:r>
            <a:r>
              <a:rPr dirty="0"/>
              <a:t>분석</a:t>
            </a:r>
            <a:r>
              <a:rPr dirty="0" spc="-365"/>
              <a:t> </a:t>
            </a:r>
            <a:r>
              <a:rPr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8639" y="3885438"/>
            <a:ext cx="21501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6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229">
                <a:solidFill>
                  <a:srgbClr val="3E3D00"/>
                </a:solidFill>
                <a:latin typeface="Malgun Gothic"/>
                <a:cs typeface="Malgun Gothic"/>
              </a:rPr>
              <a:t>,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819" y="4925872"/>
            <a:ext cx="7473315" cy="1092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17526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그러나 이 분석은 별 가치가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없다.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왜냐하면 되추적함으로 점검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수를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얼마나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줄였는지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상한값을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구해서는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때문이다.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68349" y="2570797"/>
            <a:ext cx="843280" cy="626745"/>
            <a:chOff x="7368349" y="2570797"/>
            <a:chExt cx="843280" cy="626745"/>
          </a:xfrm>
        </p:grpSpPr>
        <p:sp>
          <p:nvSpPr>
            <p:cNvPr id="16" name="object 16"/>
            <p:cNvSpPr/>
            <p:nvPr/>
          </p:nvSpPr>
          <p:spPr>
            <a:xfrm>
              <a:off x="7961375" y="2575560"/>
              <a:ext cx="245745" cy="205740"/>
            </a:xfrm>
            <a:custGeom>
              <a:avLst/>
              <a:gdLst/>
              <a:ahLst/>
              <a:cxnLst/>
              <a:rect l="l" t="t" r="r" b="b"/>
              <a:pathLst>
                <a:path w="245745" h="205739">
                  <a:moveTo>
                    <a:pt x="0" y="102869"/>
                  </a:moveTo>
                  <a:lnTo>
                    <a:pt x="9632" y="62847"/>
                  </a:lnTo>
                  <a:lnTo>
                    <a:pt x="35909" y="30146"/>
                  </a:lnTo>
                  <a:lnTo>
                    <a:pt x="74902" y="8090"/>
                  </a:lnTo>
                  <a:lnTo>
                    <a:pt x="122681" y="0"/>
                  </a:lnTo>
                  <a:lnTo>
                    <a:pt x="170461" y="8090"/>
                  </a:lnTo>
                  <a:lnTo>
                    <a:pt x="209454" y="30146"/>
                  </a:lnTo>
                  <a:lnTo>
                    <a:pt x="235731" y="62847"/>
                  </a:lnTo>
                  <a:lnTo>
                    <a:pt x="245364" y="102869"/>
                  </a:lnTo>
                  <a:lnTo>
                    <a:pt x="235731" y="142892"/>
                  </a:lnTo>
                  <a:lnTo>
                    <a:pt x="209454" y="175593"/>
                  </a:lnTo>
                  <a:lnTo>
                    <a:pt x="170461" y="197649"/>
                  </a:lnTo>
                  <a:lnTo>
                    <a:pt x="122681" y="205739"/>
                  </a:lnTo>
                  <a:lnTo>
                    <a:pt x="74902" y="197649"/>
                  </a:lnTo>
                  <a:lnTo>
                    <a:pt x="35909" y="175593"/>
                  </a:lnTo>
                  <a:lnTo>
                    <a:pt x="9632" y="142892"/>
                  </a:lnTo>
                  <a:lnTo>
                    <a:pt x="0" y="1028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8349" y="2982277"/>
              <a:ext cx="253365" cy="21526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39659" y="2981959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99931" y="2987039"/>
            <a:ext cx="294640" cy="205740"/>
          </a:xfrm>
          <a:custGeom>
            <a:avLst/>
            <a:gdLst/>
            <a:ahLst/>
            <a:cxnLst/>
            <a:rect l="l" t="t" r="r" b="b"/>
            <a:pathLst>
              <a:path w="294640" h="205739">
                <a:moveTo>
                  <a:pt x="0" y="102870"/>
                </a:moveTo>
                <a:lnTo>
                  <a:pt x="11549" y="62847"/>
                </a:lnTo>
                <a:lnTo>
                  <a:pt x="43052" y="30146"/>
                </a:lnTo>
                <a:lnTo>
                  <a:pt x="89796" y="8090"/>
                </a:lnTo>
                <a:lnTo>
                  <a:pt x="147066" y="0"/>
                </a:lnTo>
                <a:lnTo>
                  <a:pt x="204335" y="8090"/>
                </a:lnTo>
                <a:lnTo>
                  <a:pt x="251078" y="30146"/>
                </a:lnTo>
                <a:lnTo>
                  <a:pt x="282582" y="62847"/>
                </a:lnTo>
                <a:lnTo>
                  <a:pt x="294132" y="102870"/>
                </a:lnTo>
                <a:lnTo>
                  <a:pt x="282582" y="142892"/>
                </a:lnTo>
                <a:lnTo>
                  <a:pt x="251079" y="175593"/>
                </a:lnTo>
                <a:lnTo>
                  <a:pt x="204335" y="197649"/>
                </a:lnTo>
                <a:lnTo>
                  <a:pt x="147066" y="205739"/>
                </a:lnTo>
                <a:lnTo>
                  <a:pt x="89796" y="197649"/>
                </a:lnTo>
                <a:lnTo>
                  <a:pt x="43053" y="175593"/>
                </a:lnTo>
                <a:lnTo>
                  <a:pt x="11549" y="142892"/>
                </a:lnTo>
                <a:lnTo>
                  <a:pt x="0" y="10287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91498" y="2981959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25805" y="2746057"/>
            <a:ext cx="1823720" cy="864869"/>
            <a:chOff x="6825805" y="2746057"/>
            <a:chExt cx="1823720" cy="864869"/>
          </a:xfrm>
        </p:grpSpPr>
        <p:sp>
          <p:nvSpPr>
            <p:cNvPr id="22" name="object 22"/>
            <p:cNvSpPr/>
            <p:nvPr/>
          </p:nvSpPr>
          <p:spPr>
            <a:xfrm>
              <a:off x="7961376" y="3069336"/>
              <a:ext cx="245745" cy="41275"/>
            </a:xfrm>
            <a:custGeom>
              <a:avLst/>
              <a:gdLst/>
              <a:ahLst/>
              <a:cxnLst/>
              <a:rect l="l" t="t" r="r" b="b"/>
              <a:pathLst>
                <a:path w="245745" h="41275">
                  <a:moveTo>
                    <a:pt x="0" y="20574"/>
                  </a:moveTo>
                  <a:lnTo>
                    <a:pt x="1916" y="12590"/>
                  </a:lnTo>
                  <a:lnTo>
                    <a:pt x="7143" y="6048"/>
                  </a:lnTo>
                  <a:lnTo>
                    <a:pt x="14894" y="1625"/>
                  </a:lnTo>
                  <a:lnTo>
                    <a:pt x="24383" y="0"/>
                  </a:lnTo>
                  <a:lnTo>
                    <a:pt x="33873" y="1625"/>
                  </a:lnTo>
                  <a:lnTo>
                    <a:pt x="41624" y="6048"/>
                  </a:lnTo>
                  <a:lnTo>
                    <a:pt x="46851" y="12590"/>
                  </a:lnTo>
                  <a:lnTo>
                    <a:pt x="48768" y="20574"/>
                  </a:lnTo>
                  <a:lnTo>
                    <a:pt x="46851" y="28557"/>
                  </a:lnTo>
                  <a:lnTo>
                    <a:pt x="41624" y="35099"/>
                  </a:lnTo>
                  <a:lnTo>
                    <a:pt x="33873" y="39522"/>
                  </a:lnTo>
                  <a:lnTo>
                    <a:pt x="24383" y="41148"/>
                  </a:lnTo>
                  <a:lnTo>
                    <a:pt x="14894" y="39522"/>
                  </a:lnTo>
                  <a:lnTo>
                    <a:pt x="7143" y="35099"/>
                  </a:lnTo>
                  <a:lnTo>
                    <a:pt x="1916" y="28557"/>
                  </a:lnTo>
                  <a:lnTo>
                    <a:pt x="0" y="20574"/>
                  </a:lnTo>
                  <a:close/>
                </a:path>
                <a:path w="245745" h="41275">
                  <a:moveTo>
                    <a:pt x="99059" y="20574"/>
                  </a:moveTo>
                  <a:lnTo>
                    <a:pt x="100976" y="12590"/>
                  </a:lnTo>
                  <a:lnTo>
                    <a:pt x="106203" y="6048"/>
                  </a:lnTo>
                  <a:lnTo>
                    <a:pt x="113954" y="1625"/>
                  </a:lnTo>
                  <a:lnTo>
                    <a:pt x="123444" y="0"/>
                  </a:lnTo>
                  <a:lnTo>
                    <a:pt x="132933" y="1625"/>
                  </a:lnTo>
                  <a:lnTo>
                    <a:pt x="140684" y="6048"/>
                  </a:lnTo>
                  <a:lnTo>
                    <a:pt x="145911" y="12590"/>
                  </a:lnTo>
                  <a:lnTo>
                    <a:pt x="147827" y="20574"/>
                  </a:lnTo>
                  <a:lnTo>
                    <a:pt x="145911" y="28557"/>
                  </a:lnTo>
                  <a:lnTo>
                    <a:pt x="140684" y="35099"/>
                  </a:lnTo>
                  <a:lnTo>
                    <a:pt x="132933" y="39522"/>
                  </a:lnTo>
                  <a:lnTo>
                    <a:pt x="123444" y="41148"/>
                  </a:lnTo>
                  <a:lnTo>
                    <a:pt x="113954" y="39522"/>
                  </a:lnTo>
                  <a:lnTo>
                    <a:pt x="106203" y="35099"/>
                  </a:lnTo>
                  <a:lnTo>
                    <a:pt x="100976" y="28557"/>
                  </a:lnTo>
                  <a:lnTo>
                    <a:pt x="99059" y="20574"/>
                  </a:lnTo>
                  <a:close/>
                </a:path>
                <a:path w="245745" h="41275">
                  <a:moveTo>
                    <a:pt x="196596" y="20574"/>
                  </a:moveTo>
                  <a:lnTo>
                    <a:pt x="198512" y="12590"/>
                  </a:lnTo>
                  <a:lnTo>
                    <a:pt x="203739" y="6048"/>
                  </a:lnTo>
                  <a:lnTo>
                    <a:pt x="211490" y="1625"/>
                  </a:lnTo>
                  <a:lnTo>
                    <a:pt x="220979" y="0"/>
                  </a:lnTo>
                  <a:lnTo>
                    <a:pt x="230469" y="1625"/>
                  </a:lnTo>
                  <a:lnTo>
                    <a:pt x="238220" y="6048"/>
                  </a:lnTo>
                  <a:lnTo>
                    <a:pt x="243447" y="12590"/>
                  </a:lnTo>
                  <a:lnTo>
                    <a:pt x="245364" y="20574"/>
                  </a:lnTo>
                  <a:lnTo>
                    <a:pt x="243447" y="28557"/>
                  </a:lnTo>
                  <a:lnTo>
                    <a:pt x="238220" y="35099"/>
                  </a:lnTo>
                  <a:lnTo>
                    <a:pt x="230469" y="39522"/>
                  </a:lnTo>
                  <a:lnTo>
                    <a:pt x="220979" y="41148"/>
                  </a:lnTo>
                  <a:lnTo>
                    <a:pt x="211490" y="39522"/>
                  </a:lnTo>
                  <a:lnTo>
                    <a:pt x="203739" y="35099"/>
                  </a:lnTo>
                  <a:lnTo>
                    <a:pt x="198512" y="28557"/>
                  </a:lnTo>
                  <a:lnTo>
                    <a:pt x="196596" y="2057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81900" y="2750820"/>
              <a:ext cx="415925" cy="266700"/>
            </a:xfrm>
            <a:custGeom>
              <a:avLst/>
              <a:gdLst/>
              <a:ahLst/>
              <a:cxnLst/>
              <a:rect l="l" t="t" r="r" b="b"/>
              <a:pathLst>
                <a:path w="415925" h="266700">
                  <a:moveTo>
                    <a:pt x="415925" y="0"/>
                  </a:moveTo>
                  <a:lnTo>
                    <a:pt x="0" y="26644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71688" y="2750820"/>
              <a:ext cx="473075" cy="266700"/>
            </a:xfrm>
            <a:custGeom>
              <a:avLst/>
              <a:gdLst/>
              <a:ahLst/>
              <a:cxnLst/>
              <a:rect l="l" t="t" r="r" b="b"/>
              <a:pathLst>
                <a:path w="473075" h="266700">
                  <a:moveTo>
                    <a:pt x="0" y="0"/>
                  </a:moveTo>
                  <a:lnTo>
                    <a:pt x="472693" y="26644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30568" y="3398520"/>
              <a:ext cx="247015" cy="207645"/>
            </a:xfrm>
            <a:custGeom>
              <a:avLst/>
              <a:gdLst/>
              <a:ahLst/>
              <a:cxnLst/>
              <a:rect l="l" t="t" r="r" b="b"/>
              <a:pathLst>
                <a:path w="247015" h="207645">
                  <a:moveTo>
                    <a:pt x="0" y="103631"/>
                  </a:moveTo>
                  <a:lnTo>
                    <a:pt x="9697" y="63275"/>
                  </a:lnTo>
                  <a:lnTo>
                    <a:pt x="36147" y="30337"/>
                  </a:lnTo>
                  <a:lnTo>
                    <a:pt x="75384" y="8137"/>
                  </a:lnTo>
                  <a:lnTo>
                    <a:pt x="123443" y="0"/>
                  </a:lnTo>
                  <a:lnTo>
                    <a:pt x="171503" y="8137"/>
                  </a:lnTo>
                  <a:lnTo>
                    <a:pt x="210740" y="30337"/>
                  </a:lnTo>
                  <a:lnTo>
                    <a:pt x="237190" y="63275"/>
                  </a:lnTo>
                  <a:lnTo>
                    <a:pt x="246887" y="103631"/>
                  </a:lnTo>
                  <a:lnTo>
                    <a:pt x="237190" y="143988"/>
                  </a:lnTo>
                  <a:lnTo>
                    <a:pt x="210740" y="176926"/>
                  </a:lnTo>
                  <a:lnTo>
                    <a:pt x="171503" y="199126"/>
                  </a:lnTo>
                  <a:lnTo>
                    <a:pt x="123443" y="207263"/>
                  </a:lnTo>
                  <a:lnTo>
                    <a:pt x="75384" y="199126"/>
                  </a:lnTo>
                  <a:lnTo>
                    <a:pt x="36147" y="176926"/>
                  </a:lnTo>
                  <a:lnTo>
                    <a:pt x="9697" y="143988"/>
                  </a:lnTo>
                  <a:lnTo>
                    <a:pt x="0" y="10363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898893" y="339407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62316" y="3398520"/>
            <a:ext cx="295910" cy="207645"/>
          </a:xfrm>
          <a:custGeom>
            <a:avLst/>
            <a:gdLst/>
            <a:ahLst/>
            <a:cxnLst/>
            <a:rect l="l" t="t" r="r" b="b"/>
            <a:pathLst>
              <a:path w="295909" h="207645">
                <a:moveTo>
                  <a:pt x="0" y="103631"/>
                </a:moveTo>
                <a:lnTo>
                  <a:pt x="11614" y="63275"/>
                </a:lnTo>
                <a:lnTo>
                  <a:pt x="43291" y="30337"/>
                </a:lnTo>
                <a:lnTo>
                  <a:pt x="90279" y="8137"/>
                </a:lnTo>
                <a:lnTo>
                  <a:pt x="147827" y="0"/>
                </a:lnTo>
                <a:lnTo>
                  <a:pt x="205376" y="8137"/>
                </a:lnTo>
                <a:lnTo>
                  <a:pt x="252364" y="30337"/>
                </a:lnTo>
                <a:lnTo>
                  <a:pt x="284041" y="63275"/>
                </a:lnTo>
                <a:lnTo>
                  <a:pt x="295655" y="103631"/>
                </a:lnTo>
                <a:lnTo>
                  <a:pt x="284041" y="143988"/>
                </a:lnTo>
                <a:lnTo>
                  <a:pt x="252364" y="176926"/>
                </a:lnTo>
                <a:lnTo>
                  <a:pt x="205376" y="199126"/>
                </a:lnTo>
                <a:lnTo>
                  <a:pt x="147827" y="207263"/>
                </a:lnTo>
                <a:lnTo>
                  <a:pt x="90279" y="199126"/>
                </a:lnTo>
                <a:lnTo>
                  <a:pt x="43291" y="176926"/>
                </a:lnTo>
                <a:lnTo>
                  <a:pt x="11614" y="143988"/>
                </a:lnTo>
                <a:lnTo>
                  <a:pt x="0" y="10363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54771" y="3394075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82720" y="3157537"/>
            <a:ext cx="1229360" cy="661670"/>
            <a:chOff x="6682720" y="3157537"/>
            <a:chExt cx="1229360" cy="661670"/>
          </a:xfrm>
        </p:grpSpPr>
        <p:sp>
          <p:nvSpPr>
            <p:cNvPr id="30" name="object 30"/>
            <p:cNvSpPr/>
            <p:nvPr/>
          </p:nvSpPr>
          <p:spPr>
            <a:xfrm>
              <a:off x="7322819" y="3480815"/>
              <a:ext cx="245745" cy="41275"/>
            </a:xfrm>
            <a:custGeom>
              <a:avLst/>
              <a:gdLst/>
              <a:ahLst/>
              <a:cxnLst/>
              <a:rect l="l" t="t" r="r" b="b"/>
              <a:pathLst>
                <a:path w="245745" h="41275">
                  <a:moveTo>
                    <a:pt x="0" y="20574"/>
                  </a:moveTo>
                  <a:lnTo>
                    <a:pt x="1982" y="12590"/>
                  </a:lnTo>
                  <a:lnTo>
                    <a:pt x="7381" y="6048"/>
                  </a:lnTo>
                  <a:lnTo>
                    <a:pt x="15376" y="1625"/>
                  </a:lnTo>
                  <a:lnTo>
                    <a:pt x="25146" y="0"/>
                  </a:lnTo>
                  <a:lnTo>
                    <a:pt x="34915" y="1625"/>
                  </a:lnTo>
                  <a:lnTo>
                    <a:pt x="42910" y="6048"/>
                  </a:lnTo>
                  <a:lnTo>
                    <a:pt x="48309" y="12590"/>
                  </a:lnTo>
                  <a:lnTo>
                    <a:pt x="50291" y="20574"/>
                  </a:lnTo>
                  <a:lnTo>
                    <a:pt x="48309" y="28557"/>
                  </a:lnTo>
                  <a:lnTo>
                    <a:pt x="42910" y="35099"/>
                  </a:lnTo>
                  <a:lnTo>
                    <a:pt x="34915" y="39522"/>
                  </a:lnTo>
                  <a:lnTo>
                    <a:pt x="25146" y="41148"/>
                  </a:lnTo>
                  <a:lnTo>
                    <a:pt x="15376" y="39522"/>
                  </a:lnTo>
                  <a:lnTo>
                    <a:pt x="7381" y="35099"/>
                  </a:lnTo>
                  <a:lnTo>
                    <a:pt x="1982" y="28557"/>
                  </a:lnTo>
                  <a:lnTo>
                    <a:pt x="0" y="20574"/>
                  </a:lnTo>
                  <a:close/>
                </a:path>
                <a:path w="245745" h="41275">
                  <a:moveTo>
                    <a:pt x="99059" y="20574"/>
                  </a:moveTo>
                  <a:lnTo>
                    <a:pt x="100911" y="12590"/>
                  </a:lnTo>
                  <a:lnTo>
                    <a:pt x="105965" y="6048"/>
                  </a:lnTo>
                  <a:lnTo>
                    <a:pt x="113472" y="1625"/>
                  </a:lnTo>
                  <a:lnTo>
                    <a:pt x="122681" y="0"/>
                  </a:lnTo>
                  <a:lnTo>
                    <a:pt x="131891" y="1625"/>
                  </a:lnTo>
                  <a:lnTo>
                    <a:pt x="139398" y="6048"/>
                  </a:lnTo>
                  <a:lnTo>
                    <a:pt x="144452" y="12590"/>
                  </a:lnTo>
                  <a:lnTo>
                    <a:pt x="146303" y="20574"/>
                  </a:lnTo>
                  <a:lnTo>
                    <a:pt x="144452" y="28557"/>
                  </a:lnTo>
                  <a:lnTo>
                    <a:pt x="139398" y="35099"/>
                  </a:lnTo>
                  <a:lnTo>
                    <a:pt x="131891" y="39522"/>
                  </a:lnTo>
                  <a:lnTo>
                    <a:pt x="122681" y="41148"/>
                  </a:lnTo>
                  <a:lnTo>
                    <a:pt x="113472" y="39522"/>
                  </a:lnTo>
                  <a:lnTo>
                    <a:pt x="105965" y="35099"/>
                  </a:lnTo>
                  <a:lnTo>
                    <a:pt x="100911" y="28557"/>
                  </a:lnTo>
                  <a:lnTo>
                    <a:pt x="99059" y="20574"/>
                  </a:lnTo>
                  <a:close/>
                </a:path>
                <a:path w="245745" h="41275">
                  <a:moveTo>
                    <a:pt x="195072" y="20574"/>
                  </a:moveTo>
                  <a:lnTo>
                    <a:pt x="197054" y="12590"/>
                  </a:lnTo>
                  <a:lnTo>
                    <a:pt x="202453" y="6048"/>
                  </a:lnTo>
                  <a:lnTo>
                    <a:pt x="210448" y="1625"/>
                  </a:lnTo>
                  <a:lnTo>
                    <a:pt x="220218" y="0"/>
                  </a:lnTo>
                  <a:lnTo>
                    <a:pt x="229987" y="1625"/>
                  </a:lnTo>
                  <a:lnTo>
                    <a:pt x="237982" y="6048"/>
                  </a:lnTo>
                  <a:lnTo>
                    <a:pt x="243381" y="12590"/>
                  </a:lnTo>
                  <a:lnTo>
                    <a:pt x="245363" y="20574"/>
                  </a:lnTo>
                  <a:lnTo>
                    <a:pt x="243381" y="28557"/>
                  </a:lnTo>
                  <a:lnTo>
                    <a:pt x="237982" y="35099"/>
                  </a:lnTo>
                  <a:lnTo>
                    <a:pt x="229987" y="39522"/>
                  </a:lnTo>
                  <a:lnTo>
                    <a:pt x="220218" y="41148"/>
                  </a:lnTo>
                  <a:lnTo>
                    <a:pt x="210448" y="39522"/>
                  </a:lnTo>
                  <a:lnTo>
                    <a:pt x="202453" y="35099"/>
                  </a:lnTo>
                  <a:lnTo>
                    <a:pt x="197054" y="28557"/>
                  </a:lnTo>
                  <a:lnTo>
                    <a:pt x="195072" y="2057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40879" y="3162300"/>
              <a:ext cx="367030" cy="266700"/>
            </a:xfrm>
            <a:custGeom>
              <a:avLst/>
              <a:gdLst/>
              <a:ahLst/>
              <a:cxnLst/>
              <a:rect l="l" t="t" r="r" b="b"/>
              <a:pathLst>
                <a:path w="367029" h="266700">
                  <a:moveTo>
                    <a:pt x="366775" y="0"/>
                  </a:moveTo>
                  <a:lnTo>
                    <a:pt x="0" y="266446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87482" y="3162300"/>
              <a:ext cx="1219835" cy="652145"/>
            </a:xfrm>
            <a:custGeom>
              <a:avLst/>
              <a:gdLst/>
              <a:ahLst/>
              <a:cxnLst/>
              <a:rect l="l" t="t" r="r" b="b"/>
              <a:pathLst>
                <a:path w="1219834" h="652145">
                  <a:moveTo>
                    <a:pt x="894417" y="0"/>
                  </a:moveTo>
                  <a:lnTo>
                    <a:pt x="1219664" y="266446"/>
                  </a:lnTo>
                </a:path>
                <a:path w="1219834" h="652145">
                  <a:moveTo>
                    <a:pt x="3131" y="648716"/>
                  </a:moveTo>
                  <a:lnTo>
                    <a:pt x="0" y="642735"/>
                  </a:lnTo>
                  <a:lnTo>
                    <a:pt x="178" y="635158"/>
                  </a:lnTo>
                  <a:lnTo>
                    <a:pt x="3452" y="626963"/>
                  </a:lnTo>
                  <a:lnTo>
                    <a:pt x="9608" y="619125"/>
                  </a:lnTo>
                  <a:lnTo>
                    <a:pt x="17611" y="613157"/>
                  </a:lnTo>
                  <a:lnTo>
                    <a:pt x="25911" y="610060"/>
                  </a:lnTo>
                  <a:lnTo>
                    <a:pt x="33522" y="610034"/>
                  </a:lnTo>
                  <a:lnTo>
                    <a:pt x="39453" y="613282"/>
                  </a:lnTo>
                  <a:lnTo>
                    <a:pt x="42584" y="619337"/>
                  </a:lnTo>
                  <a:lnTo>
                    <a:pt x="42406" y="626951"/>
                  </a:lnTo>
                  <a:lnTo>
                    <a:pt x="39131" y="635160"/>
                  </a:lnTo>
                  <a:lnTo>
                    <a:pt x="32976" y="643001"/>
                  </a:lnTo>
                  <a:lnTo>
                    <a:pt x="24973" y="648948"/>
                  </a:lnTo>
                  <a:lnTo>
                    <a:pt x="16672" y="652002"/>
                  </a:lnTo>
                  <a:lnTo>
                    <a:pt x="9062" y="651984"/>
                  </a:lnTo>
                  <a:lnTo>
                    <a:pt x="3131" y="648716"/>
                  </a:lnTo>
                  <a:close/>
                </a:path>
                <a:path w="1219834" h="652145">
                  <a:moveTo>
                    <a:pt x="88856" y="590804"/>
                  </a:moveTo>
                  <a:lnTo>
                    <a:pt x="85984" y="585009"/>
                  </a:lnTo>
                  <a:lnTo>
                    <a:pt x="86363" y="577595"/>
                  </a:lnTo>
                  <a:lnTo>
                    <a:pt x="89767" y="569515"/>
                  </a:lnTo>
                  <a:lnTo>
                    <a:pt x="95968" y="561720"/>
                  </a:lnTo>
                  <a:lnTo>
                    <a:pt x="103907" y="555710"/>
                  </a:lnTo>
                  <a:lnTo>
                    <a:pt x="112049" y="552497"/>
                  </a:lnTo>
                  <a:lnTo>
                    <a:pt x="119453" y="552309"/>
                  </a:lnTo>
                  <a:lnTo>
                    <a:pt x="125178" y="555370"/>
                  </a:lnTo>
                  <a:lnTo>
                    <a:pt x="128049" y="561165"/>
                  </a:lnTo>
                  <a:lnTo>
                    <a:pt x="127670" y="568579"/>
                  </a:lnTo>
                  <a:lnTo>
                    <a:pt x="94581" y="593865"/>
                  </a:lnTo>
                  <a:lnTo>
                    <a:pt x="88856" y="590804"/>
                  </a:lnTo>
                  <a:close/>
                </a:path>
                <a:path w="1219834" h="652145">
                  <a:moveTo>
                    <a:pt x="168231" y="526542"/>
                  </a:moveTo>
                  <a:lnTo>
                    <a:pt x="165100" y="520487"/>
                  </a:lnTo>
                  <a:lnTo>
                    <a:pt x="165278" y="512873"/>
                  </a:lnTo>
                  <a:lnTo>
                    <a:pt x="168552" y="504664"/>
                  </a:lnTo>
                  <a:lnTo>
                    <a:pt x="174708" y="496824"/>
                  </a:lnTo>
                  <a:lnTo>
                    <a:pt x="182711" y="490876"/>
                  </a:lnTo>
                  <a:lnTo>
                    <a:pt x="191011" y="487822"/>
                  </a:lnTo>
                  <a:lnTo>
                    <a:pt x="198622" y="487840"/>
                  </a:lnTo>
                  <a:lnTo>
                    <a:pt x="204553" y="491108"/>
                  </a:lnTo>
                  <a:lnTo>
                    <a:pt x="207684" y="497089"/>
                  </a:lnTo>
                  <a:lnTo>
                    <a:pt x="207506" y="504666"/>
                  </a:lnTo>
                  <a:lnTo>
                    <a:pt x="174162" y="529790"/>
                  </a:lnTo>
                  <a:lnTo>
                    <a:pt x="168231" y="52654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4137" y="3889057"/>
            <a:ext cx="253365" cy="21526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506082" y="3888740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97879" y="4305300"/>
            <a:ext cx="245745" cy="205740"/>
          </a:xfrm>
          <a:custGeom>
            <a:avLst/>
            <a:gdLst/>
            <a:ahLst/>
            <a:cxnLst/>
            <a:rect l="l" t="t" r="r" b="b"/>
            <a:pathLst>
              <a:path w="245745" h="205739">
                <a:moveTo>
                  <a:pt x="0" y="102869"/>
                </a:moveTo>
                <a:lnTo>
                  <a:pt x="9632" y="62847"/>
                </a:lnTo>
                <a:lnTo>
                  <a:pt x="35909" y="30146"/>
                </a:lnTo>
                <a:lnTo>
                  <a:pt x="74902" y="8090"/>
                </a:lnTo>
                <a:lnTo>
                  <a:pt x="122682" y="0"/>
                </a:lnTo>
                <a:lnTo>
                  <a:pt x="170461" y="8090"/>
                </a:lnTo>
                <a:lnTo>
                  <a:pt x="209454" y="30146"/>
                </a:lnTo>
                <a:lnTo>
                  <a:pt x="235731" y="62847"/>
                </a:lnTo>
                <a:lnTo>
                  <a:pt x="245364" y="102869"/>
                </a:lnTo>
                <a:lnTo>
                  <a:pt x="235731" y="142892"/>
                </a:lnTo>
                <a:lnTo>
                  <a:pt x="209454" y="175593"/>
                </a:lnTo>
                <a:lnTo>
                  <a:pt x="170461" y="197649"/>
                </a:lnTo>
                <a:lnTo>
                  <a:pt x="122682" y="205739"/>
                </a:lnTo>
                <a:lnTo>
                  <a:pt x="74902" y="197649"/>
                </a:lnTo>
                <a:lnTo>
                  <a:pt x="35909" y="175593"/>
                </a:lnTo>
                <a:lnTo>
                  <a:pt x="9632" y="142892"/>
                </a:lnTo>
                <a:lnTo>
                  <a:pt x="0" y="10286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965316" y="4300854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29628" y="4305300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09" h="205739">
                <a:moveTo>
                  <a:pt x="0" y="102869"/>
                </a:moveTo>
                <a:lnTo>
                  <a:pt x="11614" y="62847"/>
                </a:lnTo>
                <a:lnTo>
                  <a:pt x="43291" y="30146"/>
                </a:lnTo>
                <a:lnTo>
                  <a:pt x="90279" y="8090"/>
                </a:lnTo>
                <a:lnTo>
                  <a:pt x="147827" y="0"/>
                </a:lnTo>
                <a:lnTo>
                  <a:pt x="205376" y="8090"/>
                </a:lnTo>
                <a:lnTo>
                  <a:pt x="252364" y="30146"/>
                </a:lnTo>
                <a:lnTo>
                  <a:pt x="284041" y="62847"/>
                </a:lnTo>
                <a:lnTo>
                  <a:pt x="295655" y="102869"/>
                </a:lnTo>
                <a:lnTo>
                  <a:pt x="284041" y="142892"/>
                </a:lnTo>
                <a:lnTo>
                  <a:pt x="252364" y="175593"/>
                </a:lnTo>
                <a:lnTo>
                  <a:pt x="205376" y="197649"/>
                </a:lnTo>
                <a:lnTo>
                  <a:pt x="147827" y="205739"/>
                </a:lnTo>
                <a:lnTo>
                  <a:pt x="90279" y="197649"/>
                </a:lnTo>
                <a:lnTo>
                  <a:pt x="43291" y="175593"/>
                </a:lnTo>
                <a:lnTo>
                  <a:pt x="11614" y="142892"/>
                </a:lnTo>
                <a:lnTo>
                  <a:pt x="0" y="10286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021194" y="4300854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03429" y="4064317"/>
            <a:ext cx="874394" cy="369570"/>
            <a:chOff x="6103429" y="4064317"/>
            <a:chExt cx="874394" cy="369570"/>
          </a:xfrm>
        </p:grpSpPr>
        <p:sp>
          <p:nvSpPr>
            <p:cNvPr id="40" name="object 40"/>
            <p:cNvSpPr/>
            <p:nvPr/>
          </p:nvSpPr>
          <p:spPr>
            <a:xfrm>
              <a:off x="6390131" y="4387595"/>
              <a:ext cx="245745" cy="41275"/>
            </a:xfrm>
            <a:custGeom>
              <a:avLst/>
              <a:gdLst/>
              <a:ahLst/>
              <a:cxnLst/>
              <a:rect l="l" t="t" r="r" b="b"/>
              <a:pathLst>
                <a:path w="245745" h="41275">
                  <a:moveTo>
                    <a:pt x="0" y="20573"/>
                  </a:moveTo>
                  <a:lnTo>
                    <a:pt x="1916" y="12590"/>
                  </a:lnTo>
                  <a:lnTo>
                    <a:pt x="7143" y="6048"/>
                  </a:lnTo>
                  <a:lnTo>
                    <a:pt x="14894" y="1625"/>
                  </a:lnTo>
                  <a:lnTo>
                    <a:pt x="24383" y="0"/>
                  </a:lnTo>
                  <a:lnTo>
                    <a:pt x="33873" y="1625"/>
                  </a:lnTo>
                  <a:lnTo>
                    <a:pt x="41624" y="6048"/>
                  </a:lnTo>
                  <a:lnTo>
                    <a:pt x="46851" y="12590"/>
                  </a:lnTo>
                  <a:lnTo>
                    <a:pt x="48767" y="20573"/>
                  </a:lnTo>
                  <a:lnTo>
                    <a:pt x="46851" y="28557"/>
                  </a:lnTo>
                  <a:lnTo>
                    <a:pt x="41624" y="35099"/>
                  </a:lnTo>
                  <a:lnTo>
                    <a:pt x="33873" y="39522"/>
                  </a:lnTo>
                  <a:lnTo>
                    <a:pt x="24383" y="41147"/>
                  </a:lnTo>
                  <a:lnTo>
                    <a:pt x="14894" y="39522"/>
                  </a:lnTo>
                  <a:lnTo>
                    <a:pt x="7143" y="35099"/>
                  </a:lnTo>
                  <a:lnTo>
                    <a:pt x="1916" y="28557"/>
                  </a:lnTo>
                  <a:lnTo>
                    <a:pt x="0" y="20573"/>
                  </a:lnTo>
                  <a:close/>
                </a:path>
                <a:path w="245745" h="41275">
                  <a:moveTo>
                    <a:pt x="97535" y="20573"/>
                  </a:moveTo>
                  <a:lnTo>
                    <a:pt x="99518" y="12590"/>
                  </a:lnTo>
                  <a:lnTo>
                    <a:pt x="104917" y="6048"/>
                  </a:lnTo>
                  <a:lnTo>
                    <a:pt x="112912" y="1625"/>
                  </a:lnTo>
                  <a:lnTo>
                    <a:pt x="122682" y="0"/>
                  </a:lnTo>
                  <a:lnTo>
                    <a:pt x="132451" y="1625"/>
                  </a:lnTo>
                  <a:lnTo>
                    <a:pt x="140446" y="6048"/>
                  </a:lnTo>
                  <a:lnTo>
                    <a:pt x="145845" y="12590"/>
                  </a:lnTo>
                  <a:lnTo>
                    <a:pt x="147827" y="20573"/>
                  </a:lnTo>
                  <a:lnTo>
                    <a:pt x="145845" y="28557"/>
                  </a:lnTo>
                  <a:lnTo>
                    <a:pt x="140446" y="35099"/>
                  </a:lnTo>
                  <a:lnTo>
                    <a:pt x="132451" y="39522"/>
                  </a:lnTo>
                  <a:lnTo>
                    <a:pt x="122682" y="41147"/>
                  </a:lnTo>
                  <a:lnTo>
                    <a:pt x="112912" y="39522"/>
                  </a:lnTo>
                  <a:lnTo>
                    <a:pt x="104917" y="35099"/>
                  </a:lnTo>
                  <a:lnTo>
                    <a:pt x="99518" y="28557"/>
                  </a:lnTo>
                  <a:lnTo>
                    <a:pt x="97535" y="20573"/>
                  </a:lnTo>
                  <a:close/>
                </a:path>
                <a:path w="245745" h="41275">
                  <a:moveTo>
                    <a:pt x="196595" y="20573"/>
                  </a:moveTo>
                  <a:lnTo>
                    <a:pt x="198512" y="12590"/>
                  </a:lnTo>
                  <a:lnTo>
                    <a:pt x="203739" y="6048"/>
                  </a:lnTo>
                  <a:lnTo>
                    <a:pt x="211490" y="1625"/>
                  </a:lnTo>
                  <a:lnTo>
                    <a:pt x="220979" y="0"/>
                  </a:lnTo>
                  <a:lnTo>
                    <a:pt x="230469" y="1625"/>
                  </a:lnTo>
                  <a:lnTo>
                    <a:pt x="238220" y="6048"/>
                  </a:lnTo>
                  <a:lnTo>
                    <a:pt x="243447" y="12590"/>
                  </a:lnTo>
                  <a:lnTo>
                    <a:pt x="245363" y="20573"/>
                  </a:lnTo>
                  <a:lnTo>
                    <a:pt x="243447" y="28557"/>
                  </a:lnTo>
                  <a:lnTo>
                    <a:pt x="238220" y="35099"/>
                  </a:lnTo>
                  <a:lnTo>
                    <a:pt x="230469" y="39522"/>
                  </a:lnTo>
                  <a:lnTo>
                    <a:pt x="220979" y="41147"/>
                  </a:lnTo>
                  <a:lnTo>
                    <a:pt x="211490" y="39522"/>
                  </a:lnTo>
                  <a:lnTo>
                    <a:pt x="203739" y="35099"/>
                  </a:lnTo>
                  <a:lnTo>
                    <a:pt x="198512" y="28557"/>
                  </a:lnTo>
                  <a:lnTo>
                    <a:pt x="196595" y="2057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08191" y="4069079"/>
              <a:ext cx="367030" cy="266700"/>
            </a:xfrm>
            <a:custGeom>
              <a:avLst/>
              <a:gdLst/>
              <a:ahLst/>
              <a:cxnLst/>
              <a:rect l="l" t="t" r="r" b="b"/>
              <a:pathLst>
                <a:path w="367029" h="266700">
                  <a:moveTo>
                    <a:pt x="366775" y="0"/>
                  </a:moveTo>
                  <a:lnTo>
                    <a:pt x="0" y="26644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647687" y="4069079"/>
              <a:ext cx="325755" cy="266700"/>
            </a:xfrm>
            <a:custGeom>
              <a:avLst/>
              <a:gdLst/>
              <a:ahLst/>
              <a:cxnLst/>
              <a:rect l="l" t="t" r="r" b="b"/>
              <a:pathLst>
                <a:path w="325754" h="266700">
                  <a:moveTo>
                    <a:pt x="0" y="0"/>
                  </a:moveTo>
                  <a:lnTo>
                    <a:pt x="325246" y="26644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/>
          <p:nvPr/>
        </p:nvSpPr>
        <p:spPr>
          <a:xfrm>
            <a:off x="5652515" y="2987039"/>
            <a:ext cx="147955" cy="1483360"/>
          </a:xfrm>
          <a:custGeom>
            <a:avLst/>
            <a:gdLst/>
            <a:ahLst/>
            <a:cxnLst/>
            <a:rect l="l" t="t" r="r" b="b"/>
            <a:pathLst>
              <a:path w="147954" h="1483360">
                <a:moveTo>
                  <a:pt x="147828" y="1482852"/>
                </a:moveTo>
                <a:lnTo>
                  <a:pt x="119080" y="1481891"/>
                </a:lnTo>
                <a:lnTo>
                  <a:pt x="95583" y="1479264"/>
                </a:lnTo>
                <a:lnTo>
                  <a:pt x="79730" y="1475351"/>
                </a:lnTo>
                <a:lnTo>
                  <a:pt x="73913" y="1470533"/>
                </a:lnTo>
                <a:lnTo>
                  <a:pt x="73913" y="735711"/>
                </a:lnTo>
                <a:lnTo>
                  <a:pt x="68097" y="730946"/>
                </a:lnTo>
                <a:lnTo>
                  <a:pt x="52244" y="727027"/>
                </a:lnTo>
                <a:lnTo>
                  <a:pt x="28747" y="724370"/>
                </a:lnTo>
                <a:lnTo>
                  <a:pt x="0" y="723392"/>
                </a:lnTo>
                <a:lnTo>
                  <a:pt x="28747" y="722431"/>
                </a:lnTo>
                <a:lnTo>
                  <a:pt x="52244" y="719804"/>
                </a:lnTo>
                <a:lnTo>
                  <a:pt x="68097" y="715891"/>
                </a:lnTo>
                <a:lnTo>
                  <a:pt x="73913" y="711073"/>
                </a:lnTo>
                <a:lnTo>
                  <a:pt x="73913" y="12319"/>
                </a:lnTo>
                <a:lnTo>
                  <a:pt x="79730" y="7500"/>
                </a:lnTo>
                <a:lnTo>
                  <a:pt x="95583" y="3587"/>
                </a:lnTo>
                <a:lnTo>
                  <a:pt x="119080" y="960"/>
                </a:lnTo>
                <a:lnTo>
                  <a:pt x="147828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37378" y="3674109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1F407E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49523" y="3212592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8"/>
                </a:lnTo>
                <a:lnTo>
                  <a:pt x="256032" y="307848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18794" y="3176863"/>
            <a:ext cx="307086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000" spc="380">
                <a:latin typeface="Times New Roman"/>
                <a:cs typeface="Times New Roman"/>
              </a:rPr>
              <a:t>1</a:t>
            </a:r>
            <a:r>
              <a:rPr dirty="0" sz="2000" spc="225">
                <a:latin typeface="Symbol"/>
                <a:cs typeface="Symbol"/>
              </a:rPr>
              <a:t>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204" i="1">
                <a:latin typeface="Times New Roman"/>
                <a:cs typeface="Times New Roman"/>
              </a:rPr>
              <a:t>n</a:t>
            </a:r>
            <a:r>
              <a:rPr dirty="0" sz="2000" spc="-100" i="1">
                <a:latin typeface="Times New Roman"/>
                <a:cs typeface="Times New Roman"/>
              </a:rPr>
              <a:t> </a:t>
            </a:r>
            <a:r>
              <a:rPr dirty="0" sz="2000" spc="225">
                <a:latin typeface="Symbol"/>
                <a:cs typeface="Symbol"/>
              </a:rPr>
              <a:t>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320" i="1">
                <a:latin typeface="Times New Roman"/>
                <a:cs typeface="Times New Roman"/>
              </a:rPr>
              <a:t>n</a:t>
            </a:r>
            <a:r>
              <a:rPr dirty="0" baseline="43478" sz="1725" spc="187">
                <a:latin typeface="Times New Roman"/>
                <a:cs typeface="Times New Roman"/>
              </a:rPr>
              <a:t>2</a:t>
            </a:r>
            <a:r>
              <a:rPr dirty="0" baseline="43478" sz="1725">
                <a:latin typeface="Times New Roman"/>
                <a:cs typeface="Times New Roman"/>
              </a:rPr>
              <a:t> </a:t>
            </a:r>
            <a:r>
              <a:rPr dirty="0" baseline="43478" sz="1725" spc="89">
                <a:latin typeface="Times New Roman"/>
                <a:cs typeface="Times New Roman"/>
              </a:rPr>
              <a:t> </a:t>
            </a:r>
            <a:r>
              <a:rPr dirty="0" sz="2000" spc="225">
                <a:latin typeface="Symbol"/>
                <a:cs typeface="Symbol"/>
              </a:rPr>
              <a:t>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285" i="1">
                <a:latin typeface="Times New Roman"/>
                <a:cs typeface="Times New Roman"/>
              </a:rPr>
              <a:t>n</a:t>
            </a:r>
            <a:r>
              <a:rPr dirty="0" baseline="43478" sz="1725" spc="187">
                <a:latin typeface="Times New Roman"/>
                <a:cs typeface="Times New Roman"/>
              </a:rPr>
              <a:t>3</a:t>
            </a:r>
            <a:r>
              <a:rPr dirty="0" baseline="43478" sz="1725">
                <a:latin typeface="Times New Roman"/>
                <a:cs typeface="Times New Roman"/>
              </a:rPr>
              <a:t> </a:t>
            </a:r>
            <a:r>
              <a:rPr dirty="0" baseline="43478" sz="1725" spc="22">
                <a:latin typeface="Times New Roman"/>
                <a:cs typeface="Times New Roman"/>
              </a:rPr>
              <a:t> </a:t>
            </a:r>
            <a:r>
              <a:rPr dirty="0" sz="2000" spc="295">
                <a:latin typeface="Symbol"/>
                <a:cs typeface="Symbol"/>
              </a:rPr>
              <a:t></a:t>
            </a:r>
            <a:r>
              <a:rPr dirty="0" baseline="-2777" sz="3000" spc="-2812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r>
              <a:rPr dirty="0" sz="2000" spc="615">
                <a:latin typeface="Lucida Sans Unicode"/>
                <a:cs typeface="Lucida Sans Unicode"/>
              </a:rPr>
              <a:t></a:t>
            </a:r>
            <a:r>
              <a:rPr dirty="0" sz="2000" spc="225">
                <a:latin typeface="Symbol"/>
                <a:cs typeface="Symbol"/>
              </a:rPr>
              <a:t>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325" i="1">
                <a:latin typeface="Times New Roman"/>
                <a:cs typeface="Times New Roman"/>
              </a:rPr>
              <a:t>n</a:t>
            </a:r>
            <a:r>
              <a:rPr dirty="0" baseline="43478" sz="1725" spc="187" i="1">
                <a:latin typeface="Times New Roman"/>
                <a:cs typeface="Times New Roman"/>
              </a:rPr>
              <a:t>n</a:t>
            </a:r>
            <a:r>
              <a:rPr dirty="0" baseline="43478" sz="1725" i="1">
                <a:latin typeface="Times New Roman"/>
                <a:cs typeface="Times New Roman"/>
              </a:rPr>
              <a:t>  </a:t>
            </a:r>
            <a:r>
              <a:rPr dirty="0" baseline="43478" sz="1725" spc="-82" i="1">
                <a:latin typeface="Times New Roman"/>
                <a:cs typeface="Times New Roman"/>
              </a:rPr>
              <a:t> </a:t>
            </a:r>
            <a:r>
              <a:rPr dirty="0" sz="2000" spc="225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3604" y="325958"/>
            <a:ext cx="4712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i="1">
                <a:solidFill>
                  <a:srgbClr val="2A54AA"/>
                </a:solidFill>
                <a:latin typeface="Times New Roman"/>
                <a:cs typeface="Times New Roman"/>
              </a:rPr>
              <a:t>n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-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Q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ueens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2A54AA"/>
                </a:solidFill>
                <a:latin typeface="Malgun Gothic"/>
                <a:cs typeface="Malgun Gothic"/>
              </a:rPr>
              <a:t>문제</a:t>
            </a:r>
            <a:r>
              <a:rPr dirty="0" sz="3600">
                <a:solidFill>
                  <a:srgbClr val="2A54AA"/>
                </a:solidFill>
                <a:latin typeface="Malgun Gothic"/>
                <a:cs typeface="Malgun Gothic"/>
              </a:rPr>
              <a:t>의</a:t>
            </a:r>
            <a:r>
              <a:rPr dirty="0" sz="3600" spc="-370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3600" spc="-5">
                <a:solidFill>
                  <a:srgbClr val="2A54AA"/>
                </a:solidFill>
                <a:latin typeface="Malgun Gothic"/>
                <a:cs typeface="Malgun Gothic"/>
              </a:rPr>
              <a:t>분</a:t>
            </a:r>
            <a:r>
              <a:rPr dirty="0" sz="3600">
                <a:solidFill>
                  <a:srgbClr val="2A54AA"/>
                </a:solidFill>
                <a:latin typeface="Malgun Gothic"/>
                <a:cs typeface="Malgun Gothic"/>
              </a:rPr>
              <a:t>석</a:t>
            </a:r>
            <a:r>
              <a:rPr dirty="0" sz="3600" spc="-370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II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76090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567662"/>
            <a:ext cx="815657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마디만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세어서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상한을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구하기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Queen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열상에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없다는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사실을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이용하면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43783" y="2997707"/>
            <a:ext cx="1649095" cy="1510665"/>
            <a:chOff x="2843783" y="2997707"/>
            <a:chExt cx="1649095" cy="15106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783" y="2997707"/>
              <a:ext cx="1648940" cy="15102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3" y="3457955"/>
              <a:ext cx="336804" cy="2682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5307" y="3773423"/>
              <a:ext cx="338328" cy="2682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2739" y="4122419"/>
              <a:ext cx="336804" cy="2682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325958"/>
            <a:ext cx="47123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dirty="0">
                <a:latin typeface="Times New Roman"/>
                <a:cs typeface="Times New Roman"/>
              </a:rPr>
              <a:t>Q</a:t>
            </a:r>
            <a:r>
              <a:rPr dirty="0">
                <a:latin typeface="Times New Roman"/>
                <a:cs typeface="Times New Roman"/>
              </a:rPr>
              <a:t>ueens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5"/>
              <a:t>문제</a:t>
            </a:r>
            <a:r>
              <a:rPr dirty="0"/>
              <a:t>의</a:t>
            </a:r>
            <a:r>
              <a:rPr dirty="0" spc="-370"/>
              <a:t> </a:t>
            </a:r>
            <a:r>
              <a:rPr dirty="0" spc="-5"/>
              <a:t>분</a:t>
            </a:r>
            <a:r>
              <a:rPr dirty="0"/>
              <a:t>석</a:t>
            </a:r>
            <a:r>
              <a:rPr dirty="0" spc="-370"/>
              <a:t> </a:t>
            </a:r>
            <a:r>
              <a:rPr dirty="0">
                <a:latin typeface="Times New Roman"/>
                <a:cs typeface="Times New Roman"/>
              </a:rPr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59" y="11036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5693" y="910183"/>
            <a:ext cx="8216265" cy="18027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9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들어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8.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첫번째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Queen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열에도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위치시킬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번째는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기껏해야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남은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중에서만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위치시킬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남은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중에서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위치시킬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식으로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계속했을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 +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8 +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8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7 +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algn="just" marL="12700" marR="36195">
              <a:lnSpc>
                <a:spcPct val="116500"/>
              </a:lnSpc>
              <a:spcBef>
                <a:spcPts val="5"/>
              </a:spcBef>
              <a:buFont typeface="Symbol"/>
              <a:buChar char=""/>
              <a:tabLst>
                <a:tab pos="2159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…+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8!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 109,601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결과를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일반화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 </a:t>
            </a:r>
            <a:r>
              <a:rPr dirty="0" sz="2000" spc="-6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3" y="3085922"/>
            <a:ext cx="17418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않는다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7290" y="2529958"/>
            <a:ext cx="2905760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375">
                <a:latin typeface="Times New Roman"/>
                <a:cs typeface="Times New Roman"/>
              </a:rPr>
              <a:t>1</a:t>
            </a:r>
            <a:r>
              <a:rPr dirty="0" sz="2100" spc="235">
                <a:latin typeface="Symbol"/>
                <a:cs typeface="Symbol"/>
              </a:rPr>
              <a:t></a:t>
            </a:r>
            <a:r>
              <a:rPr dirty="0" sz="2100" spc="-110">
                <a:latin typeface="Times New Roman"/>
                <a:cs typeface="Times New Roman"/>
              </a:rPr>
              <a:t> </a:t>
            </a:r>
            <a:r>
              <a:rPr dirty="0" sz="2100" spc="215" i="1">
                <a:latin typeface="Times New Roman"/>
                <a:cs typeface="Times New Roman"/>
              </a:rPr>
              <a:t>n</a:t>
            </a:r>
            <a:r>
              <a:rPr dirty="0" sz="2100" spc="-140" i="1">
                <a:latin typeface="Times New Roman"/>
                <a:cs typeface="Times New Roman"/>
              </a:rPr>
              <a:t> </a:t>
            </a:r>
            <a:r>
              <a:rPr dirty="0" sz="2100" spc="235">
                <a:latin typeface="Symbol"/>
                <a:cs typeface="Symbol"/>
              </a:rPr>
              <a:t>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sz="2100" spc="220" i="1">
                <a:latin typeface="Times New Roman"/>
                <a:cs typeface="Times New Roman"/>
              </a:rPr>
              <a:t>n</a:t>
            </a:r>
            <a:r>
              <a:rPr dirty="0" sz="2100" spc="180">
                <a:latin typeface="Times New Roman"/>
                <a:cs typeface="Times New Roman"/>
              </a:rPr>
              <a:t>(</a:t>
            </a:r>
            <a:r>
              <a:rPr dirty="0" sz="2100" spc="215" i="1">
                <a:latin typeface="Times New Roman"/>
                <a:cs typeface="Times New Roman"/>
              </a:rPr>
              <a:t>n</a:t>
            </a:r>
            <a:r>
              <a:rPr dirty="0" sz="2100" spc="-140" i="1">
                <a:latin typeface="Times New Roman"/>
                <a:cs typeface="Times New Roman"/>
              </a:rPr>
              <a:t> </a:t>
            </a:r>
            <a:r>
              <a:rPr dirty="0" sz="2100" spc="345">
                <a:latin typeface="Symbol"/>
                <a:cs typeface="Symbol"/>
              </a:rPr>
              <a:t></a:t>
            </a:r>
            <a:r>
              <a:rPr dirty="0" sz="2100" spc="-10">
                <a:latin typeface="Times New Roman"/>
                <a:cs typeface="Times New Roman"/>
              </a:rPr>
              <a:t>1</a:t>
            </a:r>
            <a:r>
              <a:rPr dirty="0" sz="2100" spc="140">
                <a:latin typeface="Times New Roman"/>
                <a:cs typeface="Times New Roman"/>
              </a:rPr>
              <a:t>)</a:t>
            </a:r>
            <a:r>
              <a:rPr dirty="0" sz="2100" spc="-140">
                <a:latin typeface="Times New Roman"/>
                <a:cs typeface="Times New Roman"/>
              </a:rPr>
              <a:t> </a:t>
            </a:r>
            <a:r>
              <a:rPr dirty="0" sz="2100" spc="235">
                <a:latin typeface="Symbol"/>
                <a:cs typeface="Symbol"/>
              </a:rPr>
              <a:t>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sz="2100" spc="215" i="1">
                <a:latin typeface="Times New Roman"/>
                <a:cs typeface="Times New Roman"/>
              </a:rPr>
              <a:t>n</a:t>
            </a:r>
            <a:r>
              <a:rPr dirty="0" sz="2100" spc="180">
                <a:latin typeface="Times New Roman"/>
                <a:cs typeface="Times New Roman"/>
              </a:rPr>
              <a:t>(</a:t>
            </a:r>
            <a:r>
              <a:rPr dirty="0" sz="2100" spc="215" i="1">
                <a:latin typeface="Times New Roman"/>
                <a:cs typeface="Times New Roman"/>
              </a:rPr>
              <a:t>n</a:t>
            </a:r>
            <a:r>
              <a:rPr dirty="0" sz="2100" spc="-140" i="1">
                <a:latin typeface="Times New Roman"/>
                <a:cs typeface="Times New Roman"/>
              </a:rPr>
              <a:t> </a:t>
            </a:r>
            <a:r>
              <a:rPr dirty="0" sz="2100" spc="350">
                <a:latin typeface="Symbol"/>
                <a:cs typeface="Symbol"/>
              </a:rPr>
              <a:t></a:t>
            </a:r>
            <a:r>
              <a:rPr dirty="0" sz="2100" spc="215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53484" y="3429000"/>
            <a:ext cx="1155700" cy="960119"/>
          </a:xfrm>
          <a:custGeom>
            <a:avLst/>
            <a:gdLst/>
            <a:ahLst/>
            <a:cxnLst/>
            <a:rect l="l" t="t" r="r" b="b"/>
            <a:pathLst>
              <a:path w="1155700" h="960120">
                <a:moveTo>
                  <a:pt x="815339" y="160020"/>
                </a:moveTo>
                <a:lnTo>
                  <a:pt x="821409" y="117475"/>
                </a:lnTo>
                <a:lnTo>
                  <a:pt x="838538" y="79248"/>
                </a:lnTo>
                <a:lnTo>
                  <a:pt x="865108" y="46862"/>
                </a:lnTo>
                <a:lnTo>
                  <a:pt x="899498" y="21843"/>
                </a:lnTo>
                <a:lnTo>
                  <a:pt x="940091" y="5714"/>
                </a:lnTo>
                <a:lnTo>
                  <a:pt x="985265" y="0"/>
                </a:lnTo>
                <a:lnTo>
                  <a:pt x="1030440" y="5714"/>
                </a:lnTo>
                <a:lnTo>
                  <a:pt x="1071033" y="21843"/>
                </a:lnTo>
                <a:lnTo>
                  <a:pt x="1105423" y="46862"/>
                </a:lnTo>
                <a:lnTo>
                  <a:pt x="1131993" y="79248"/>
                </a:lnTo>
                <a:lnTo>
                  <a:pt x="1149122" y="117475"/>
                </a:lnTo>
                <a:lnTo>
                  <a:pt x="1155191" y="160020"/>
                </a:lnTo>
                <a:lnTo>
                  <a:pt x="1149122" y="202565"/>
                </a:lnTo>
                <a:lnTo>
                  <a:pt x="1131993" y="240792"/>
                </a:lnTo>
                <a:lnTo>
                  <a:pt x="1105423" y="273176"/>
                </a:lnTo>
                <a:lnTo>
                  <a:pt x="1071033" y="298195"/>
                </a:lnTo>
                <a:lnTo>
                  <a:pt x="1030440" y="314325"/>
                </a:lnTo>
                <a:lnTo>
                  <a:pt x="985265" y="320039"/>
                </a:lnTo>
                <a:lnTo>
                  <a:pt x="940091" y="314325"/>
                </a:lnTo>
                <a:lnTo>
                  <a:pt x="899498" y="298195"/>
                </a:lnTo>
                <a:lnTo>
                  <a:pt x="865108" y="273176"/>
                </a:lnTo>
                <a:lnTo>
                  <a:pt x="838538" y="240792"/>
                </a:lnTo>
                <a:lnTo>
                  <a:pt x="821409" y="202565"/>
                </a:lnTo>
                <a:lnTo>
                  <a:pt x="815339" y="160020"/>
                </a:lnTo>
                <a:close/>
              </a:path>
              <a:path w="1155700" h="960120">
                <a:moveTo>
                  <a:pt x="0" y="800100"/>
                </a:moveTo>
                <a:lnTo>
                  <a:pt x="6069" y="757555"/>
                </a:lnTo>
                <a:lnTo>
                  <a:pt x="23198" y="719328"/>
                </a:lnTo>
                <a:lnTo>
                  <a:pt x="49768" y="686943"/>
                </a:lnTo>
                <a:lnTo>
                  <a:pt x="84158" y="661924"/>
                </a:lnTo>
                <a:lnTo>
                  <a:pt x="124751" y="645794"/>
                </a:lnTo>
                <a:lnTo>
                  <a:pt x="169925" y="640080"/>
                </a:lnTo>
                <a:lnTo>
                  <a:pt x="215100" y="645794"/>
                </a:lnTo>
                <a:lnTo>
                  <a:pt x="255693" y="661924"/>
                </a:lnTo>
                <a:lnTo>
                  <a:pt x="290083" y="686943"/>
                </a:lnTo>
                <a:lnTo>
                  <a:pt x="316653" y="719328"/>
                </a:lnTo>
                <a:lnTo>
                  <a:pt x="333782" y="757555"/>
                </a:lnTo>
                <a:lnTo>
                  <a:pt x="339851" y="800100"/>
                </a:lnTo>
                <a:lnTo>
                  <a:pt x="333782" y="842644"/>
                </a:lnTo>
                <a:lnTo>
                  <a:pt x="316653" y="880871"/>
                </a:lnTo>
                <a:lnTo>
                  <a:pt x="290083" y="913257"/>
                </a:lnTo>
                <a:lnTo>
                  <a:pt x="255693" y="938276"/>
                </a:lnTo>
                <a:lnTo>
                  <a:pt x="215100" y="954405"/>
                </a:lnTo>
                <a:lnTo>
                  <a:pt x="169925" y="960119"/>
                </a:lnTo>
                <a:lnTo>
                  <a:pt x="124751" y="954405"/>
                </a:lnTo>
                <a:lnTo>
                  <a:pt x="84158" y="938276"/>
                </a:lnTo>
                <a:lnTo>
                  <a:pt x="49768" y="913257"/>
                </a:lnTo>
                <a:lnTo>
                  <a:pt x="23198" y="880871"/>
                </a:lnTo>
                <a:lnTo>
                  <a:pt x="6069" y="842644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67276" y="413588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78168" y="4037076"/>
            <a:ext cx="408940" cy="320040"/>
          </a:xfrm>
          <a:custGeom>
            <a:avLst/>
            <a:gdLst/>
            <a:ahLst/>
            <a:cxnLst/>
            <a:rect l="l" t="t" r="r" b="b"/>
            <a:pathLst>
              <a:path w="408940" h="320039">
                <a:moveTo>
                  <a:pt x="0" y="160019"/>
                </a:moveTo>
                <a:lnTo>
                  <a:pt x="7295" y="117475"/>
                </a:lnTo>
                <a:lnTo>
                  <a:pt x="27883" y="79248"/>
                </a:lnTo>
                <a:lnTo>
                  <a:pt x="59816" y="46862"/>
                </a:lnTo>
                <a:lnTo>
                  <a:pt x="101148" y="21843"/>
                </a:lnTo>
                <a:lnTo>
                  <a:pt x="149930" y="5714"/>
                </a:lnTo>
                <a:lnTo>
                  <a:pt x="204215" y="0"/>
                </a:lnTo>
                <a:lnTo>
                  <a:pt x="258501" y="5714"/>
                </a:lnTo>
                <a:lnTo>
                  <a:pt x="307283" y="21843"/>
                </a:lnTo>
                <a:lnTo>
                  <a:pt x="348614" y="46862"/>
                </a:lnTo>
                <a:lnTo>
                  <a:pt x="380548" y="79248"/>
                </a:lnTo>
                <a:lnTo>
                  <a:pt x="401136" y="117475"/>
                </a:lnTo>
                <a:lnTo>
                  <a:pt x="408431" y="160019"/>
                </a:lnTo>
                <a:lnTo>
                  <a:pt x="401136" y="202564"/>
                </a:lnTo>
                <a:lnTo>
                  <a:pt x="380548" y="240791"/>
                </a:lnTo>
                <a:lnTo>
                  <a:pt x="348614" y="273176"/>
                </a:lnTo>
                <a:lnTo>
                  <a:pt x="307283" y="298195"/>
                </a:lnTo>
                <a:lnTo>
                  <a:pt x="258501" y="314325"/>
                </a:lnTo>
                <a:lnTo>
                  <a:pt x="204215" y="320040"/>
                </a:lnTo>
                <a:lnTo>
                  <a:pt x="149930" y="314325"/>
                </a:lnTo>
                <a:lnTo>
                  <a:pt x="101148" y="298196"/>
                </a:lnTo>
                <a:lnTo>
                  <a:pt x="59817" y="273177"/>
                </a:lnTo>
                <a:lnTo>
                  <a:pt x="27883" y="240792"/>
                </a:lnTo>
                <a:lnTo>
                  <a:pt x="7295" y="202564"/>
                </a:lnTo>
                <a:lnTo>
                  <a:pt x="0" y="16001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26377" y="4089654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305" y="4175569"/>
            <a:ext cx="76581" cy="735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7941" y="4175569"/>
            <a:ext cx="76581" cy="735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3577" y="4175569"/>
            <a:ext cx="76581" cy="7353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500437" y="3697033"/>
            <a:ext cx="3244215" cy="1337310"/>
            <a:chOff x="3500437" y="3697033"/>
            <a:chExt cx="3244215" cy="1337310"/>
          </a:xfrm>
        </p:grpSpPr>
        <p:sp>
          <p:nvSpPr>
            <p:cNvPr id="15" name="object 15"/>
            <p:cNvSpPr/>
            <p:nvPr/>
          </p:nvSpPr>
          <p:spPr>
            <a:xfrm>
              <a:off x="4543044" y="3701796"/>
              <a:ext cx="576580" cy="414655"/>
            </a:xfrm>
            <a:custGeom>
              <a:avLst/>
              <a:gdLst/>
              <a:ahLst/>
              <a:cxnLst/>
              <a:rect l="l" t="t" r="r" b="b"/>
              <a:pathLst>
                <a:path w="576579" h="414654">
                  <a:moveTo>
                    <a:pt x="576198" y="0"/>
                  </a:moveTo>
                  <a:lnTo>
                    <a:pt x="0" y="4144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05200" y="3701796"/>
              <a:ext cx="3234690" cy="1327785"/>
            </a:xfrm>
            <a:custGeom>
              <a:avLst/>
              <a:gdLst/>
              <a:ahLst/>
              <a:cxnLst/>
              <a:rect l="l" t="t" r="r" b="b"/>
              <a:pathLst>
                <a:path w="3234690" h="1327785">
                  <a:moveTo>
                    <a:pt x="1854708" y="0"/>
                  </a:moveTo>
                  <a:lnTo>
                    <a:pt x="3234308" y="382650"/>
                  </a:lnTo>
                </a:path>
                <a:path w="3234690" h="1327785">
                  <a:moveTo>
                    <a:pt x="0" y="1167383"/>
                  </a:moveTo>
                  <a:lnTo>
                    <a:pt x="6069" y="1124839"/>
                  </a:lnTo>
                  <a:lnTo>
                    <a:pt x="23198" y="1086612"/>
                  </a:lnTo>
                  <a:lnTo>
                    <a:pt x="49768" y="1054227"/>
                  </a:lnTo>
                  <a:lnTo>
                    <a:pt x="84158" y="1029207"/>
                  </a:lnTo>
                  <a:lnTo>
                    <a:pt x="124751" y="1013078"/>
                  </a:lnTo>
                  <a:lnTo>
                    <a:pt x="169925" y="1007363"/>
                  </a:lnTo>
                  <a:lnTo>
                    <a:pt x="215100" y="1013078"/>
                  </a:lnTo>
                  <a:lnTo>
                    <a:pt x="255693" y="1029207"/>
                  </a:lnTo>
                  <a:lnTo>
                    <a:pt x="290083" y="1054227"/>
                  </a:lnTo>
                  <a:lnTo>
                    <a:pt x="316653" y="1086612"/>
                  </a:lnTo>
                  <a:lnTo>
                    <a:pt x="333782" y="1124839"/>
                  </a:lnTo>
                  <a:lnTo>
                    <a:pt x="339851" y="1167383"/>
                  </a:lnTo>
                  <a:lnTo>
                    <a:pt x="333782" y="1209928"/>
                  </a:lnTo>
                  <a:lnTo>
                    <a:pt x="316653" y="1248155"/>
                  </a:lnTo>
                  <a:lnTo>
                    <a:pt x="290083" y="1280540"/>
                  </a:lnTo>
                  <a:lnTo>
                    <a:pt x="255693" y="1305559"/>
                  </a:lnTo>
                  <a:lnTo>
                    <a:pt x="215100" y="1321689"/>
                  </a:lnTo>
                  <a:lnTo>
                    <a:pt x="169925" y="1327403"/>
                  </a:lnTo>
                  <a:lnTo>
                    <a:pt x="124751" y="1321689"/>
                  </a:lnTo>
                  <a:lnTo>
                    <a:pt x="84158" y="1305559"/>
                  </a:lnTo>
                  <a:lnTo>
                    <a:pt x="49768" y="1280540"/>
                  </a:lnTo>
                  <a:lnTo>
                    <a:pt x="23198" y="1248155"/>
                  </a:lnTo>
                  <a:lnTo>
                    <a:pt x="6069" y="1209928"/>
                  </a:lnTo>
                  <a:lnTo>
                    <a:pt x="0" y="116738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19246" y="4775403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1664" y="4709159"/>
            <a:ext cx="408940" cy="320040"/>
          </a:xfrm>
          <a:custGeom>
            <a:avLst/>
            <a:gdLst/>
            <a:ahLst/>
            <a:cxnLst/>
            <a:rect l="l" t="t" r="r" b="b"/>
            <a:pathLst>
              <a:path w="408939" h="320039">
                <a:moveTo>
                  <a:pt x="0" y="160019"/>
                </a:moveTo>
                <a:lnTo>
                  <a:pt x="7295" y="117475"/>
                </a:lnTo>
                <a:lnTo>
                  <a:pt x="27883" y="79248"/>
                </a:lnTo>
                <a:lnTo>
                  <a:pt x="59817" y="46862"/>
                </a:lnTo>
                <a:lnTo>
                  <a:pt x="101148" y="21843"/>
                </a:lnTo>
                <a:lnTo>
                  <a:pt x="149930" y="5714"/>
                </a:lnTo>
                <a:lnTo>
                  <a:pt x="204215" y="0"/>
                </a:lnTo>
                <a:lnTo>
                  <a:pt x="258501" y="5714"/>
                </a:lnTo>
                <a:lnTo>
                  <a:pt x="307283" y="21843"/>
                </a:lnTo>
                <a:lnTo>
                  <a:pt x="348614" y="46862"/>
                </a:lnTo>
                <a:lnTo>
                  <a:pt x="380548" y="79248"/>
                </a:lnTo>
                <a:lnTo>
                  <a:pt x="401136" y="117475"/>
                </a:lnTo>
                <a:lnTo>
                  <a:pt x="408432" y="160019"/>
                </a:lnTo>
                <a:lnTo>
                  <a:pt x="401136" y="202564"/>
                </a:lnTo>
                <a:lnTo>
                  <a:pt x="380548" y="240791"/>
                </a:lnTo>
                <a:lnTo>
                  <a:pt x="348614" y="273176"/>
                </a:lnTo>
                <a:lnTo>
                  <a:pt x="307283" y="298195"/>
                </a:lnTo>
                <a:lnTo>
                  <a:pt x="258501" y="314325"/>
                </a:lnTo>
                <a:lnTo>
                  <a:pt x="204215" y="320039"/>
                </a:lnTo>
                <a:lnTo>
                  <a:pt x="149930" y="314325"/>
                </a:lnTo>
                <a:lnTo>
                  <a:pt x="101148" y="298195"/>
                </a:lnTo>
                <a:lnTo>
                  <a:pt x="59816" y="273176"/>
                </a:lnTo>
                <a:lnTo>
                  <a:pt x="27883" y="240791"/>
                </a:lnTo>
                <a:lnTo>
                  <a:pt x="7295" y="202564"/>
                </a:lnTo>
                <a:lnTo>
                  <a:pt x="0" y="160019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79872" y="4760798"/>
            <a:ext cx="1143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3085" y="4832413"/>
            <a:ext cx="78104" cy="73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0245" y="4832413"/>
            <a:ext cx="75056" cy="7353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4357" y="4832413"/>
            <a:ext cx="78104" cy="7353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791521" y="4337113"/>
            <a:ext cx="2527300" cy="695325"/>
            <a:chOff x="3791521" y="4337113"/>
            <a:chExt cx="2527300" cy="695325"/>
          </a:xfrm>
        </p:grpSpPr>
        <p:sp>
          <p:nvSpPr>
            <p:cNvPr id="24" name="object 24"/>
            <p:cNvSpPr/>
            <p:nvPr/>
          </p:nvSpPr>
          <p:spPr>
            <a:xfrm>
              <a:off x="3796284" y="4341876"/>
              <a:ext cx="508000" cy="414655"/>
            </a:xfrm>
            <a:custGeom>
              <a:avLst/>
              <a:gdLst/>
              <a:ahLst/>
              <a:cxnLst/>
              <a:rect l="l" t="t" r="r" b="b"/>
              <a:pathLst>
                <a:path w="508000" h="414654">
                  <a:moveTo>
                    <a:pt x="508000" y="0"/>
                  </a:moveTo>
                  <a:lnTo>
                    <a:pt x="0" y="4142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43044" y="4341876"/>
              <a:ext cx="450850" cy="414655"/>
            </a:xfrm>
            <a:custGeom>
              <a:avLst/>
              <a:gdLst/>
              <a:ahLst/>
              <a:cxnLst/>
              <a:rect l="l" t="t" r="r" b="b"/>
              <a:pathLst>
                <a:path w="450850" h="414654">
                  <a:moveTo>
                    <a:pt x="0" y="0"/>
                  </a:moveTo>
                  <a:lnTo>
                    <a:pt x="450850" y="4142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74080" y="4707636"/>
              <a:ext cx="340360" cy="320040"/>
            </a:xfrm>
            <a:custGeom>
              <a:avLst/>
              <a:gdLst/>
              <a:ahLst/>
              <a:cxnLst/>
              <a:rect l="l" t="t" r="r" b="b"/>
              <a:pathLst>
                <a:path w="340360" h="320039">
                  <a:moveTo>
                    <a:pt x="0" y="160019"/>
                  </a:moveTo>
                  <a:lnTo>
                    <a:pt x="6069" y="117475"/>
                  </a:lnTo>
                  <a:lnTo>
                    <a:pt x="23198" y="79248"/>
                  </a:lnTo>
                  <a:lnTo>
                    <a:pt x="49768" y="46862"/>
                  </a:lnTo>
                  <a:lnTo>
                    <a:pt x="84158" y="21843"/>
                  </a:lnTo>
                  <a:lnTo>
                    <a:pt x="124751" y="5714"/>
                  </a:lnTo>
                  <a:lnTo>
                    <a:pt x="169925" y="0"/>
                  </a:lnTo>
                  <a:lnTo>
                    <a:pt x="215100" y="5714"/>
                  </a:lnTo>
                  <a:lnTo>
                    <a:pt x="255693" y="21843"/>
                  </a:lnTo>
                  <a:lnTo>
                    <a:pt x="290083" y="46862"/>
                  </a:lnTo>
                  <a:lnTo>
                    <a:pt x="316653" y="79248"/>
                  </a:lnTo>
                  <a:lnTo>
                    <a:pt x="333782" y="117475"/>
                  </a:lnTo>
                  <a:lnTo>
                    <a:pt x="339852" y="160019"/>
                  </a:lnTo>
                  <a:lnTo>
                    <a:pt x="333782" y="202564"/>
                  </a:lnTo>
                  <a:lnTo>
                    <a:pt x="316653" y="240791"/>
                  </a:lnTo>
                  <a:lnTo>
                    <a:pt x="290083" y="273176"/>
                  </a:lnTo>
                  <a:lnTo>
                    <a:pt x="255693" y="298195"/>
                  </a:lnTo>
                  <a:lnTo>
                    <a:pt x="215100" y="314325"/>
                  </a:lnTo>
                  <a:lnTo>
                    <a:pt x="169925" y="320039"/>
                  </a:lnTo>
                  <a:lnTo>
                    <a:pt x="124751" y="314325"/>
                  </a:lnTo>
                  <a:lnTo>
                    <a:pt x="84158" y="298195"/>
                  </a:lnTo>
                  <a:lnTo>
                    <a:pt x="49768" y="273176"/>
                  </a:lnTo>
                  <a:lnTo>
                    <a:pt x="23198" y="240791"/>
                  </a:lnTo>
                  <a:lnTo>
                    <a:pt x="6069" y="202564"/>
                  </a:lnTo>
                  <a:lnTo>
                    <a:pt x="0" y="16001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2961132" y="5477255"/>
            <a:ext cx="340360" cy="320040"/>
          </a:xfrm>
          <a:custGeom>
            <a:avLst/>
            <a:gdLst/>
            <a:ahLst/>
            <a:cxnLst/>
            <a:rect l="l" t="t" r="r" b="b"/>
            <a:pathLst>
              <a:path w="340360" h="320039">
                <a:moveTo>
                  <a:pt x="0" y="160020"/>
                </a:moveTo>
                <a:lnTo>
                  <a:pt x="6069" y="117475"/>
                </a:lnTo>
                <a:lnTo>
                  <a:pt x="23198" y="79248"/>
                </a:lnTo>
                <a:lnTo>
                  <a:pt x="49768" y="46863"/>
                </a:lnTo>
                <a:lnTo>
                  <a:pt x="84158" y="21844"/>
                </a:lnTo>
                <a:lnTo>
                  <a:pt x="124751" y="5715"/>
                </a:lnTo>
                <a:lnTo>
                  <a:pt x="169925" y="0"/>
                </a:lnTo>
                <a:lnTo>
                  <a:pt x="215100" y="5715"/>
                </a:lnTo>
                <a:lnTo>
                  <a:pt x="255693" y="21844"/>
                </a:lnTo>
                <a:lnTo>
                  <a:pt x="290083" y="46863"/>
                </a:lnTo>
                <a:lnTo>
                  <a:pt x="316653" y="79248"/>
                </a:lnTo>
                <a:lnTo>
                  <a:pt x="333782" y="117475"/>
                </a:lnTo>
                <a:lnTo>
                  <a:pt x="339852" y="160020"/>
                </a:lnTo>
                <a:lnTo>
                  <a:pt x="333782" y="202560"/>
                </a:lnTo>
                <a:lnTo>
                  <a:pt x="316653" y="240786"/>
                </a:lnTo>
                <a:lnTo>
                  <a:pt x="290083" y="273172"/>
                </a:lnTo>
                <a:lnTo>
                  <a:pt x="255693" y="298193"/>
                </a:lnTo>
                <a:lnTo>
                  <a:pt x="215100" y="314324"/>
                </a:lnTo>
                <a:lnTo>
                  <a:pt x="169925" y="320040"/>
                </a:lnTo>
                <a:lnTo>
                  <a:pt x="124751" y="314324"/>
                </a:lnTo>
                <a:lnTo>
                  <a:pt x="84158" y="298193"/>
                </a:lnTo>
                <a:lnTo>
                  <a:pt x="49768" y="273172"/>
                </a:lnTo>
                <a:lnTo>
                  <a:pt x="23198" y="240786"/>
                </a:lnTo>
                <a:lnTo>
                  <a:pt x="6069" y="202560"/>
                </a:lnTo>
                <a:lnTo>
                  <a:pt x="0" y="16002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015233" y="5553252"/>
            <a:ext cx="2305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900" spc="19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12848" y="6117335"/>
            <a:ext cx="340360" cy="320040"/>
          </a:xfrm>
          <a:custGeom>
            <a:avLst/>
            <a:gdLst/>
            <a:ahLst/>
            <a:cxnLst/>
            <a:rect l="l" t="t" r="r" b="b"/>
            <a:pathLst>
              <a:path w="340360" h="320039">
                <a:moveTo>
                  <a:pt x="0" y="160019"/>
                </a:moveTo>
                <a:lnTo>
                  <a:pt x="6069" y="117479"/>
                </a:lnTo>
                <a:lnTo>
                  <a:pt x="23198" y="79253"/>
                </a:lnTo>
                <a:lnTo>
                  <a:pt x="49768" y="46867"/>
                </a:lnTo>
                <a:lnTo>
                  <a:pt x="84158" y="21846"/>
                </a:lnTo>
                <a:lnTo>
                  <a:pt x="124751" y="5715"/>
                </a:lnTo>
                <a:lnTo>
                  <a:pt x="169925" y="0"/>
                </a:lnTo>
                <a:lnTo>
                  <a:pt x="215100" y="5715"/>
                </a:lnTo>
                <a:lnTo>
                  <a:pt x="255693" y="21846"/>
                </a:lnTo>
                <a:lnTo>
                  <a:pt x="290083" y="46867"/>
                </a:lnTo>
                <a:lnTo>
                  <a:pt x="316653" y="79253"/>
                </a:lnTo>
                <a:lnTo>
                  <a:pt x="333782" y="117479"/>
                </a:lnTo>
                <a:lnTo>
                  <a:pt x="339851" y="160019"/>
                </a:lnTo>
                <a:lnTo>
                  <a:pt x="333782" y="202560"/>
                </a:lnTo>
                <a:lnTo>
                  <a:pt x="316653" y="240786"/>
                </a:lnTo>
                <a:lnTo>
                  <a:pt x="290083" y="273172"/>
                </a:lnTo>
                <a:lnTo>
                  <a:pt x="255693" y="298193"/>
                </a:lnTo>
                <a:lnTo>
                  <a:pt x="215100" y="314324"/>
                </a:lnTo>
                <a:lnTo>
                  <a:pt x="169925" y="320039"/>
                </a:lnTo>
                <a:lnTo>
                  <a:pt x="124751" y="314324"/>
                </a:lnTo>
                <a:lnTo>
                  <a:pt x="84158" y="298193"/>
                </a:lnTo>
                <a:lnTo>
                  <a:pt x="49768" y="273172"/>
                </a:lnTo>
                <a:lnTo>
                  <a:pt x="23198" y="240786"/>
                </a:lnTo>
                <a:lnTo>
                  <a:pt x="6069" y="202560"/>
                </a:lnTo>
                <a:lnTo>
                  <a:pt x="0" y="16001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26004" y="6184188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3932" y="5750052"/>
            <a:ext cx="508000" cy="414655"/>
          </a:xfrm>
          <a:custGeom>
            <a:avLst/>
            <a:gdLst/>
            <a:ahLst/>
            <a:cxnLst/>
            <a:rect l="l" t="t" r="r" b="b"/>
            <a:pathLst>
              <a:path w="508000" h="414654">
                <a:moveTo>
                  <a:pt x="508000" y="0"/>
                </a:moveTo>
                <a:lnTo>
                  <a:pt x="0" y="41433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72995" y="4069079"/>
            <a:ext cx="204470" cy="2304415"/>
          </a:xfrm>
          <a:custGeom>
            <a:avLst/>
            <a:gdLst/>
            <a:ahLst/>
            <a:cxnLst/>
            <a:rect l="l" t="t" r="r" b="b"/>
            <a:pathLst>
              <a:path w="204469" h="2304415">
                <a:moveTo>
                  <a:pt x="204216" y="2304288"/>
                </a:moveTo>
                <a:lnTo>
                  <a:pt x="164472" y="2302939"/>
                </a:lnTo>
                <a:lnTo>
                  <a:pt x="132016" y="2299261"/>
                </a:lnTo>
                <a:lnTo>
                  <a:pt x="110132" y="2293808"/>
                </a:lnTo>
                <a:lnTo>
                  <a:pt x="102108" y="2287130"/>
                </a:lnTo>
                <a:lnTo>
                  <a:pt x="102108" y="1141349"/>
                </a:lnTo>
                <a:lnTo>
                  <a:pt x="94083" y="1134651"/>
                </a:lnTo>
                <a:lnTo>
                  <a:pt x="72199" y="1129204"/>
                </a:lnTo>
                <a:lnTo>
                  <a:pt x="39743" y="1125543"/>
                </a:lnTo>
                <a:lnTo>
                  <a:pt x="0" y="1124204"/>
                </a:lnTo>
                <a:lnTo>
                  <a:pt x="39743" y="1122846"/>
                </a:lnTo>
                <a:lnTo>
                  <a:pt x="72199" y="1119155"/>
                </a:lnTo>
                <a:lnTo>
                  <a:pt x="94083" y="1113702"/>
                </a:lnTo>
                <a:lnTo>
                  <a:pt x="102108" y="1107059"/>
                </a:lnTo>
                <a:lnTo>
                  <a:pt x="102108" y="17145"/>
                </a:lnTo>
                <a:lnTo>
                  <a:pt x="110132" y="10447"/>
                </a:lnTo>
                <a:lnTo>
                  <a:pt x="132016" y="5000"/>
                </a:lnTo>
                <a:lnTo>
                  <a:pt x="164472" y="1339"/>
                </a:lnTo>
                <a:lnTo>
                  <a:pt x="204216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544192" y="5120766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1F407E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37404" y="5115083"/>
            <a:ext cx="275590" cy="259079"/>
            <a:chOff x="3237404" y="5115083"/>
            <a:chExt cx="275590" cy="259079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404" y="5298868"/>
              <a:ext cx="75469" cy="752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7702" y="5207365"/>
              <a:ext cx="74644" cy="7445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7175" y="5115083"/>
              <a:ext cx="75469" cy="7523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088507" y="4774183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00543" y="4707635"/>
            <a:ext cx="408940" cy="320040"/>
          </a:xfrm>
          <a:custGeom>
            <a:avLst/>
            <a:gdLst/>
            <a:ahLst/>
            <a:cxnLst/>
            <a:rect l="l" t="t" r="r" b="b"/>
            <a:pathLst>
              <a:path w="408940" h="320039">
                <a:moveTo>
                  <a:pt x="0" y="160019"/>
                </a:moveTo>
                <a:lnTo>
                  <a:pt x="7295" y="117475"/>
                </a:lnTo>
                <a:lnTo>
                  <a:pt x="27883" y="79248"/>
                </a:lnTo>
                <a:lnTo>
                  <a:pt x="59816" y="46862"/>
                </a:lnTo>
                <a:lnTo>
                  <a:pt x="101148" y="21843"/>
                </a:lnTo>
                <a:lnTo>
                  <a:pt x="149930" y="5714"/>
                </a:lnTo>
                <a:lnTo>
                  <a:pt x="204215" y="0"/>
                </a:lnTo>
                <a:lnTo>
                  <a:pt x="258501" y="5714"/>
                </a:lnTo>
                <a:lnTo>
                  <a:pt x="307283" y="21843"/>
                </a:lnTo>
                <a:lnTo>
                  <a:pt x="348614" y="46862"/>
                </a:lnTo>
                <a:lnTo>
                  <a:pt x="380548" y="79248"/>
                </a:lnTo>
                <a:lnTo>
                  <a:pt x="401136" y="117475"/>
                </a:lnTo>
                <a:lnTo>
                  <a:pt x="408431" y="160019"/>
                </a:lnTo>
                <a:lnTo>
                  <a:pt x="401136" y="202564"/>
                </a:lnTo>
                <a:lnTo>
                  <a:pt x="380548" y="240791"/>
                </a:lnTo>
                <a:lnTo>
                  <a:pt x="348614" y="273176"/>
                </a:lnTo>
                <a:lnTo>
                  <a:pt x="307283" y="298195"/>
                </a:lnTo>
                <a:lnTo>
                  <a:pt x="258501" y="314325"/>
                </a:lnTo>
                <a:lnTo>
                  <a:pt x="204215" y="320039"/>
                </a:lnTo>
                <a:lnTo>
                  <a:pt x="149930" y="314325"/>
                </a:lnTo>
                <a:lnTo>
                  <a:pt x="101148" y="298195"/>
                </a:lnTo>
                <a:lnTo>
                  <a:pt x="59817" y="273176"/>
                </a:lnTo>
                <a:lnTo>
                  <a:pt x="27883" y="240791"/>
                </a:lnTo>
                <a:lnTo>
                  <a:pt x="7295" y="202564"/>
                </a:lnTo>
                <a:lnTo>
                  <a:pt x="0" y="16001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57313" y="4759579"/>
            <a:ext cx="297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58877" y="4335589"/>
            <a:ext cx="1207135" cy="591820"/>
            <a:chOff x="6258877" y="4335589"/>
            <a:chExt cx="1207135" cy="591820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3509" y="4853749"/>
              <a:ext cx="76580" cy="735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9145" y="4853749"/>
              <a:ext cx="76581" cy="735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4781" y="4853749"/>
              <a:ext cx="76580" cy="7353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63640" y="4340352"/>
              <a:ext cx="506730" cy="414655"/>
            </a:xfrm>
            <a:custGeom>
              <a:avLst/>
              <a:gdLst/>
              <a:ahLst/>
              <a:cxnLst/>
              <a:rect l="l" t="t" r="r" b="b"/>
              <a:pathLst>
                <a:path w="506729" h="414654">
                  <a:moveTo>
                    <a:pt x="506349" y="0"/>
                  </a:moveTo>
                  <a:lnTo>
                    <a:pt x="0" y="414400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11924" y="4340352"/>
              <a:ext cx="449580" cy="414655"/>
            </a:xfrm>
            <a:custGeom>
              <a:avLst/>
              <a:gdLst/>
              <a:ahLst/>
              <a:cxnLst/>
              <a:rect l="l" t="t" r="r" b="b"/>
              <a:pathLst>
                <a:path w="449579" h="414654">
                  <a:moveTo>
                    <a:pt x="0" y="0"/>
                  </a:moveTo>
                  <a:lnTo>
                    <a:pt x="449199" y="4144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124447" y="2611374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837105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91" y="1541754"/>
            <a:ext cx="81565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</a:rPr>
              <a:t>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D010C"/>
                </a:solidFill>
              </a:rPr>
              <a:t>가지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분석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방법은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알고리즘의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복잡도를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정확히</a:t>
            </a:r>
            <a:r>
              <a:rPr dirty="0" sz="2000" spc="-22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설명해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주지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못하고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있 </a:t>
            </a:r>
            <a:r>
              <a:rPr dirty="0" sz="2000" spc="-69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812465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591" y="2668600"/>
            <a:ext cx="8113395" cy="2282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왜냐하면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13384" marR="5715" indent="-287020">
              <a:lnSpc>
                <a:spcPct val="15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대각선을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점검하는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고려하지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않았다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훨씬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포함하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해석의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결과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포함된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훨씬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많을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71500" y="571500"/>
            <a:ext cx="1214755" cy="37084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Discussion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21704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0240" y="1875256"/>
            <a:ext cx="7965440" cy="289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개수를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정확하게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구하기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유일한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실제로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 </a:t>
            </a:r>
            <a:r>
              <a:rPr dirty="0" sz="2000" spc="-6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리즘을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수행하여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상태공간트리의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개수를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세어보는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밖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68580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진정한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왜냐하면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분석은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리즘을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실제로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수행하지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이루어져야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때문이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412120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0076" y="721867"/>
            <a:ext cx="4865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i="1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dirty="0" spc="-5">
                <a:latin typeface="Times New Roman"/>
                <a:cs typeface="Times New Roman"/>
              </a:rPr>
              <a:t>Q</a:t>
            </a:r>
            <a:r>
              <a:rPr dirty="0" spc="-5">
                <a:latin typeface="Times New Roman"/>
                <a:cs typeface="Times New Roman"/>
              </a:rPr>
              <a:t>ueens </a:t>
            </a:r>
            <a:r>
              <a:rPr dirty="0" spc="-5"/>
              <a:t>문제의</a:t>
            </a:r>
            <a:r>
              <a:rPr dirty="0" spc="-375"/>
              <a:t> </a:t>
            </a:r>
            <a:r>
              <a:rPr dirty="0" spc="-5"/>
              <a:t>분석</a:t>
            </a:r>
            <a:r>
              <a:rPr dirty="0" spc="-375"/>
              <a:t> </a:t>
            </a:r>
            <a:r>
              <a:rPr dirty="0" spc="-5">
                <a:latin typeface="Times New Roman"/>
                <a:cs typeface="Times New Roman"/>
              </a:rPr>
              <a:t>III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454017"/>
            <a:ext cx="7473867" cy="30783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358" y="389635"/>
            <a:ext cx="63176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92480" marR="5080" indent="-7804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illustration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Saved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Backtracking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-Queens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0585" y="5758824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 h="0">
                <a:moveTo>
                  <a:pt x="0" y="0"/>
                </a:moveTo>
                <a:lnTo>
                  <a:pt x="703086" y="0"/>
                </a:lnTo>
              </a:path>
            </a:pathLst>
          </a:custGeom>
          <a:ln w="8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801" y="5752840"/>
            <a:ext cx="46926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155" i="1">
                <a:latin typeface="Times New Roman"/>
                <a:cs typeface="Times New Roman"/>
              </a:rPr>
              <a:t>n</a:t>
            </a:r>
            <a:r>
              <a:rPr dirty="0" sz="1650" spc="-85" i="1">
                <a:latin typeface="Times New Roman"/>
                <a:cs typeface="Times New Roman"/>
              </a:rPr>
              <a:t> </a:t>
            </a:r>
            <a:r>
              <a:rPr dirty="0" sz="1650" spc="285">
                <a:latin typeface="Symbol"/>
                <a:cs typeface="Symbol"/>
              </a:rPr>
              <a:t></a:t>
            </a:r>
            <a:r>
              <a:rPr dirty="0" sz="1650" spc="15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9185" y="5364151"/>
            <a:ext cx="77406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252" sz="2475" spc="209" i="1">
                <a:latin typeface="Times New Roman"/>
                <a:cs typeface="Times New Roman"/>
              </a:rPr>
              <a:t>n</a:t>
            </a:r>
            <a:r>
              <a:rPr dirty="0" sz="950" spc="140" i="1">
                <a:latin typeface="Times New Roman"/>
                <a:cs typeface="Times New Roman"/>
              </a:rPr>
              <a:t>n</a:t>
            </a:r>
            <a:r>
              <a:rPr dirty="0" sz="950" spc="140">
                <a:latin typeface="Symbol"/>
                <a:cs typeface="Symbol"/>
              </a:rPr>
              <a:t></a:t>
            </a:r>
            <a:r>
              <a:rPr dirty="0" sz="950" spc="140">
                <a:latin typeface="Times New Roman"/>
                <a:cs typeface="Times New Roman"/>
              </a:rPr>
              <a:t>1</a:t>
            </a:r>
            <a:r>
              <a:rPr dirty="0" sz="950" spc="145">
                <a:latin typeface="Times New Roman"/>
                <a:cs typeface="Times New Roman"/>
              </a:rPr>
              <a:t> </a:t>
            </a:r>
            <a:r>
              <a:rPr dirty="0" baseline="-25252" sz="2475" spc="330">
                <a:latin typeface="Symbol"/>
                <a:cs typeface="Symbol"/>
              </a:rPr>
              <a:t></a:t>
            </a:r>
            <a:r>
              <a:rPr dirty="0" baseline="-25252" sz="2475" spc="330">
                <a:latin typeface="Times New Roman"/>
                <a:cs typeface="Times New Roman"/>
              </a:rPr>
              <a:t>1</a:t>
            </a:r>
            <a:endParaRPr baseline="-25252" sz="24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5750" y="5601102"/>
            <a:ext cx="137795" cy="2565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50" spc="175">
                <a:latin typeface="Symbol"/>
                <a:cs typeface="Symbol"/>
              </a:rPr>
              <a:t>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3249" y="5582776"/>
            <a:ext cx="9842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95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9508" y="2564892"/>
            <a:ext cx="687705" cy="2881630"/>
          </a:xfrm>
          <a:custGeom>
            <a:avLst/>
            <a:gdLst/>
            <a:ahLst/>
            <a:cxnLst/>
            <a:rect l="l" t="t" r="r" b="b"/>
            <a:pathLst>
              <a:path w="687705" h="2881629">
                <a:moveTo>
                  <a:pt x="677164" y="2831465"/>
                </a:moveTo>
                <a:lnTo>
                  <a:pt x="661670" y="2835021"/>
                </a:lnTo>
                <a:lnTo>
                  <a:pt x="672084" y="2881503"/>
                </a:lnTo>
                <a:lnTo>
                  <a:pt x="687578" y="2877947"/>
                </a:lnTo>
                <a:lnTo>
                  <a:pt x="677164" y="2831465"/>
                </a:lnTo>
                <a:close/>
              </a:path>
              <a:path w="687705" h="2881629">
                <a:moveTo>
                  <a:pt x="663194" y="2769616"/>
                </a:moveTo>
                <a:lnTo>
                  <a:pt x="647700" y="2773045"/>
                </a:lnTo>
                <a:lnTo>
                  <a:pt x="658114" y="2819527"/>
                </a:lnTo>
                <a:lnTo>
                  <a:pt x="673608" y="2815971"/>
                </a:lnTo>
                <a:lnTo>
                  <a:pt x="663194" y="2769616"/>
                </a:lnTo>
                <a:close/>
              </a:path>
              <a:path w="687705" h="2881629">
                <a:moveTo>
                  <a:pt x="649224" y="2707640"/>
                </a:moveTo>
                <a:lnTo>
                  <a:pt x="633730" y="2711069"/>
                </a:lnTo>
                <a:lnTo>
                  <a:pt x="644271" y="2757551"/>
                </a:lnTo>
                <a:lnTo>
                  <a:pt x="659765" y="2754122"/>
                </a:lnTo>
                <a:lnTo>
                  <a:pt x="649224" y="2707640"/>
                </a:lnTo>
                <a:close/>
              </a:path>
              <a:path w="687705" h="2881629">
                <a:moveTo>
                  <a:pt x="635381" y="2645664"/>
                </a:moveTo>
                <a:lnTo>
                  <a:pt x="619887" y="2649093"/>
                </a:lnTo>
                <a:lnTo>
                  <a:pt x="630301" y="2695575"/>
                </a:lnTo>
                <a:lnTo>
                  <a:pt x="645795" y="2692146"/>
                </a:lnTo>
                <a:lnTo>
                  <a:pt x="635381" y="2645664"/>
                </a:lnTo>
                <a:close/>
              </a:path>
              <a:path w="687705" h="2881629">
                <a:moveTo>
                  <a:pt x="621411" y="2583688"/>
                </a:moveTo>
                <a:lnTo>
                  <a:pt x="605917" y="2587244"/>
                </a:lnTo>
                <a:lnTo>
                  <a:pt x="616331" y="2633599"/>
                </a:lnTo>
                <a:lnTo>
                  <a:pt x="631825" y="2630170"/>
                </a:lnTo>
                <a:lnTo>
                  <a:pt x="621411" y="2583688"/>
                </a:lnTo>
                <a:close/>
              </a:path>
              <a:path w="687705" h="2881629">
                <a:moveTo>
                  <a:pt x="607441" y="2521712"/>
                </a:moveTo>
                <a:lnTo>
                  <a:pt x="591947" y="2525268"/>
                </a:lnTo>
                <a:lnTo>
                  <a:pt x="602361" y="2571750"/>
                </a:lnTo>
                <a:lnTo>
                  <a:pt x="617855" y="2568194"/>
                </a:lnTo>
                <a:lnTo>
                  <a:pt x="607441" y="2521712"/>
                </a:lnTo>
                <a:close/>
              </a:path>
              <a:path w="687705" h="2881629">
                <a:moveTo>
                  <a:pt x="593471" y="2459863"/>
                </a:moveTo>
                <a:lnTo>
                  <a:pt x="577977" y="2463292"/>
                </a:lnTo>
                <a:lnTo>
                  <a:pt x="588518" y="2509774"/>
                </a:lnTo>
                <a:lnTo>
                  <a:pt x="604012" y="2506218"/>
                </a:lnTo>
                <a:lnTo>
                  <a:pt x="593471" y="2459863"/>
                </a:lnTo>
                <a:close/>
              </a:path>
              <a:path w="687705" h="2881629">
                <a:moveTo>
                  <a:pt x="579628" y="2397887"/>
                </a:moveTo>
                <a:lnTo>
                  <a:pt x="564134" y="2401316"/>
                </a:lnTo>
                <a:lnTo>
                  <a:pt x="574548" y="2447798"/>
                </a:lnTo>
                <a:lnTo>
                  <a:pt x="590042" y="2444369"/>
                </a:lnTo>
                <a:lnTo>
                  <a:pt x="579628" y="2397887"/>
                </a:lnTo>
                <a:close/>
              </a:path>
              <a:path w="687705" h="2881629">
                <a:moveTo>
                  <a:pt x="565658" y="2335911"/>
                </a:moveTo>
                <a:lnTo>
                  <a:pt x="550164" y="2339340"/>
                </a:lnTo>
                <a:lnTo>
                  <a:pt x="560578" y="2385822"/>
                </a:lnTo>
                <a:lnTo>
                  <a:pt x="576072" y="2382393"/>
                </a:lnTo>
                <a:lnTo>
                  <a:pt x="565658" y="2335911"/>
                </a:lnTo>
                <a:close/>
              </a:path>
              <a:path w="687705" h="2881629">
                <a:moveTo>
                  <a:pt x="551688" y="2273935"/>
                </a:moveTo>
                <a:lnTo>
                  <a:pt x="536194" y="2277491"/>
                </a:lnTo>
                <a:lnTo>
                  <a:pt x="546735" y="2323846"/>
                </a:lnTo>
                <a:lnTo>
                  <a:pt x="562229" y="2320417"/>
                </a:lnTo>
                <a:lnTo>
                  <a:pt x="551688" y="2273935"/>
                </a:lnTo>
                <a:close/>
              </a:path>
              <a:path w="687705" h="2881629">
                <a:moveTo>
                  <a:pt x="537845" y="2211959"/>
                </a:moveTo>
                <a:lnTo>
                  <a:pt x="522351" y="2215515"/>
                </a:lnTo>
                <a:lnTo>
                  <a:pt x="532765" y="2261997"/>
                </a:lnTo>
                <a:lnTo>
                  <a:pt x="548259" y="2258441"/>
                </a:lnTo>
                <a:lnTo>
                  <a:pt x="537845" y="2211959"/>
                </a:lnTo>
                <a:close/>
              </a:path>
              <a:path w="687705" h="2881629">
                <a:moveTo>
                  <a:pt x="523875" y="2149983"/>
                </a:moveTo>
                <a:lnTo>
                  <a:pt x="508381" y="2153539"/>
                </a:lnTo>
                <a:lnTo>
                  <a:pt x="518795" y="2200021"/>
                </a:lnTo>
                <a:lnTo>
                  <a:pt x="534289" y="2196465"/>
                </a:lnTo>
                <a:lnTo>
                  <a:pt x="523875" y="2149983"/>
                </a:lnTo>
                <a:close/>
              </a:path>
              <a:path w="687705" h="2881629">
                <a:moveTo>
                  <a:pt x="509905" y="2088134"/>
                </a:moveTo>
                <a:lnTo>
                  <a:pt x="494411" y="2091563"/>
                </a:lnTo>
                <a:lnTo>
                  <a:pt x="504825" y="2138045"/>
                </a:lnTo>
                <a:lnTo>
                  <a:pt x="520319" y="2134616"/>
                </a:lnTo>
                <a:lnTo>
                  <a:pt x="509905" y="2088134"/>
                </a:lnTo>
                <a:close/>
              </a:path>
              <a:path w="687705" h="2881629">
                <a:moveTo>
                  <a:pt x="495935" y="2026158"/>
                </a:moveTo>
                <a:lnTo>
                  <a:pt x="480441" y="2029587"/>
                </a:lnTo>
                <a:lnTo>
                  <a:pt x="490982" y="2076069"/>
                </a:lnTo>
                <a:lnTo>
                  <a:pt x="506476" y="2072640"/>
                </a:lnTo>
                <a:lnTo>
                  <a:pt x="495935" y="2026158"/>
                </a:lnTo>
                <a:close/>
              </a:path>
              <a:path w="687705" h="2881629">
                <a:moveTo>
                  <a:pt x="482092" y="1964182"/>
                </a:moveTo>
                <a:lnTo>
                  <a:pt x="466598" y="1967611"/>
                </a:lnTo>
                <a:lnTo>
                  <a:pt x="477012" y="2014093"/>
                </a:lnTo>
                <a:lnTo>
                  <a:pt x="492506" y="2010664"/>
                </a:lnTo>
                <a:lnTo>
                  <a:pt x="482092" y="1964182"/>
                </a:lnTo>
                <a:close/>
              </a:path>
              <a:path w="687705" h="2881629">
                <a:moveTo>
                  <a:pt x="468122" y="1902206"/>
                </a:moveTo>
                <a:lnTo>
                  <a:pt x="452628" y="1905762"/>
                </a:lnTo>
                <a:lnTo>
                  <a:pt x="463042" y="1952244"/>
                </a:lnTo>
                <a:lnTo>
                  <a:pt x="478536" y="1948688"/>
                </a:lnTo>
                <a:lnTo>
                  <a:pt x="468122" y="1902206"/>
                </a:lnTo>
                <a:close/>
              </a:path>
              <a:path w="687705" h="2881629">
                <a:moveTo>
                  <a:pt x="454152" y="1840230"/>
                </a:moveTo>
                <a:lnTo>
                  <a:pt x="438658" y="1843786"/>
                </a:lnTo>
                <a:lnTo>
                  <a:pt x="449199" y="1890268"/>
                </a:lnTo>
                <a:lnTo>
                  <a:pt x="464566" y="1886712"/>
                </a:lnTo>
                <a:lnTo>
                  <a:pt x="454152" y="1840230"/>
                </a:lnTo>
                <a:close/>
              </a:path>
              <a:path w="687705" h="2881629">
                <a:moveTo>
                  <a:pt x="440182" y="1778381"/>
                </a:moveTo>
                <a:lnTo>
                  <a:pt x="424815" y="1781810"/>
                </a:lnTo>
                <a:lnTo>
                  <a:pt x="435229" y="1828292"/>
                </a:lnTo>
                <a:lnTo>
                  <a:pt x="450723" y="1824736"/>
                </a:lnTo>
                <a:lnTo>
                  <a:pt x="440182" y="1778381"/>
                </a:lnTo>
                <a:close/>
              </a:path>
              <a:path w="687705" h="2881629">
                <a:moveTo>
                  <a:pt x="426339" y="1716405"/>
                </a:moveTo>
                <a:lnTo>
                  <a:pt x="410845" y="1719834"/>
                </a:lnTo>
                <a:lnTo>
                  <a:pt x="421259" y="1766316"/>
                </a:lnTo>
                <a:lnTo>
                  <a:pt x="436753" y="1762887"/>
                </a:lnTo>
                <a:lnTo>
                  <a:pt x="426339" y="1716405"/>
                </a:lnTo>
                <a:close/>
              </a:path>
              <a:path w="687705" h="2881629">
                <a:moveTo>
                  <a:pt x="412369" y="1654429"/>
                </a:moveTo>
                <a:lnTo>
                  <a:pt x="396875" y="1657858"/>
                </a:lnTo>
                <a:lnTo>
                  <a:pt x="407289" y="1704340"/>
                </a:lnTo>
                <a:lnTo>
                  <a:pt x="422783" y="1700911"/>
                </a:lnTo>
                <a:lnTo>
                  <a:pt x="412369" y="1654429"/>
                </a:lnTo>
                <a:close/>
              </a:path>
              <a:path w="687705" h="2881629">
                <a:moveTo>
                  <a:pt x="398399" y="1592453"/>
                </a:moveTo>
                <a:lnTo>
                  <a:pt x="382905" y="1596009"/>
                </a:lnTo>
                <a:lnTo>
                  <a:pt x="393446" y="1642364"/>
                </a:lnTo>
                <a:lnTo>
                  <a:pt x="408940" y="1638935"/>
                </a:lnTo>
                <a:lnTo>
                  <a:pt x="398399" y="1592453"/>
                </a:lnTo>
                <a:close/>
              </a:path>
              <a:path w="687705" h="2881629">
                <a:moveTo>
                  <a:pt x="384556" y="1530477"/>
                </a:moveTo>
                <a:lnTo>
                  <a:pt x="369062" y="1534033"/>
                </a:lnTo>
                <a:lnTo>
                  <a:pt x="379476" y="1580515"/>
                </a:lnTo>
                <a:lnTo>
                  <a:pt x="394970" y="1576959"/>
                </a:lnTo>
                <a:lnTo>
                  <a:pt x="384556" y="1530477"/>
                </a:lnTo>
                <a:close/>
              </a:path>
              <a:path w="687705" h="2881629">
                <a:moveTo>
                  <a:pt x="370586" y="1468628"/>
                </a:moveTo>
                <a:lnTo>
                  <a:pt x="355092" y="1472057"/>
                </a:lnTo>
                <a:lnTo>
                  <a:pt x="365506" y="1518539"/>
                </a:lnTo>
                <a:lnTo>
                  <a:pt x="381000" y="1514983"/>
                </a:lnTo>
                <a:lnTo>
                  <a:pt x="370586" y="1468628"/>
                </a:lnTo>
                <a:close/>
              </a:path>
              <a:path w="687705" h="2881629">
                <a:moveTo>
                  <a:pt x="356616" y="1406652"/>
                </a:moveTo>
                <a:lnTo>
                  <a:pt x="341122" y="1410081"/>
                </a:lnTo>
                <a:lnTo>
                  <a:pt x="351663" y="1456563"/>
                </a:lnTo>
                <a:lnTo>
                  <a:pt x="367030" y="1453134"/>
                </a:lnTo>
                <a:lnTo>
                  <a:pt x="356616" y="1406652"/>
                </a:lnTo>
                <a:close/>
              </a:path>
              <a:path w="687705" h="2881629">
                <a:moveTo>
                  <a:pt x="342646" y="1344676"/>
                </a:moveTo>
                <a:lnTo>
                  <a:pt x="327279" y="1348105"/>
                </a:lnTo>
                <a:lnTo>
                  <a:pt x="337693" y="1394587"/>
                </a:lnTo>
                <a:lnTo>
                  <a:pt x="353187" y="1391158"/>
                </a:lnTo>
                <a:lnTo>
                  <a:pt x="342646" y="1344676"/>
                </a:lnTo>
                <a:close/>
              </a:path>
              <a:path w="687705" h="2881629">
                <a:moveTo>
                  <a:pt x="328803" y="1282700"/>
                </a:moveTo>
                <a:lnTo>
                  <a:pt x="313309" y="1286256"/>
                </a:lnTo>
                <a:lnTo>
                  <a:pt x="323723" y="1332611"/>
                </a:lnTo>
                <a:lnTo>
                  <a:pt x="339217" y="1329182"/>
                </a:lnTo>
                <a:lnTo>
                  <a:pt x="328803" y="1282700"/>
                </a:lnTo>
                <a:close/>
              </a:path>
              <a:path w="687705" h="2881629">
                <a:moveTo>
                  <a:pt x="314833" y="1220724"/>
                </a:moveTo>
                <a:lnTo>
                  <a:pt x="299339" y="1224280"/>
                </a:lnTo>
                <a:lnTo>
                  <a:pt x="309753" y="1270762"/>
                </a:lnTo>
                <a:lnTo>
                  <a:pt x="325247" y="1267206"/>
                </a:lnTo>
                <a:lnTo>
                  <a:pt x="314833" y="1220724"/>
                </a:lnTo>
                <a:close/>
              </a:path>
              <a:path w="687705" h="2881629">
                <a:moveTo>
                  <a:pt x="300863" y="1158748"/>
                </a:moveTo>
                <a:lnTo>
                  <a:pt x="285369" y="1162304"/>
                </a:lnTo>
                <a:lnTo>
                  <a:pt x="295910" y="1208786"/>
                </a:lnTo>
                <a:lnTo>
                  <a:pt x="311404" y="1205230"/>
                </a:lnTo>
                <a:lnTo>
                  <a:pt x="300863" y="1158748"/>
                </a:lnTo>
                <a:close/>
              </a:path>
              <a:path w="687705" h="2881629">
                <a:moveTo>
                  <a:pt x="287020" y="1096899"/>
                </a:moveTo>
                <a:lnTo>
                  <a:pt x="271526" y="1100328"/>
                </a:lnTo>
                <a:lnTo>
                  <a:pt x="281940" y="1146810"/>
                </a:lnTo>
                <a:lnTo>
                  <a:pt x="297434" y="1143381"/>
                </a:lnTo>
                <a:lnTo>
                  <a:pt x="287020" y="1096899"/>
                </a:lnTo>
                <a:close/>
              </a:path>
              <a:path w="687705" h="2881629">
                <a:moveTo>
                  <a:pt x="273050" y="1034923"/>
                </a:moveTo>
                <a:lnTo>
                  <a:pt x="257556" y="1038352"/>
                </a:lnTo>
                <a:lnTo>
                  <a:pt x="267970" y="1084834"/>
                </a:lnTo>
                <a:lnTo>
                  <a:pt x="283464" y="1081405"/>
                </a:lnTo>
                <a:lnTo>
                  <a:pt x="273050" y="1034923"/>
                </a:lnTo>
                <a:close/>
              </a:path>
              <a:path w="687705" h="2881629">
                <a:moveTo>
                  <a:pt x="259080" y="972947"/>
                </a:moveTo>
                <a:lnTo>
                  <a:pt x="243586" y="976376"/>
                </a:lnTo>
                <a:lnTo>
                  <a:pt x="254000" y="1022858"/>
                </a:lnTo>
                <a:lnTo>
                  <a:pt x="269494" y="1019429"/>
                </a:lnTo>
                <a:lnTo>
                  <a:pt x="259080" y="972947"/>
                </a:lnTo>
                <a:close/>
              </a:path>
              <a:path w="687705" h="2881629">
                <a:moveTo>
                  <a:pt x="245110" y="910971"/>
                </a:moveTo>
                <a:lnTo>
                  <a:pt x="229616" y="914527"/>
                </a:lnTo>
                <a:lnTo>
                  <a:pt x="240157" y="961009"/>
                </a:lnTo>
                <a:lnTo>
                  <a:pt x="255651" y="957453"/>
                </a:lnTo>
                <a:lnTo>
                  <a:pt x="245110" y="910971"/>
                </a:lnTo>
                <a:close/>
              </a:path>
              <a:path w="687705" h="2881629">
                <a:moveTo>
                  <a:pt x="231267" y="848995"/>
                </a:moveTo>
                <a:lnTo>
                  <a:pt x="215773" y="852551"/>
                </a:lnTo>
                <a:lnTo>
                  <a:pt x="226187" y="899033"/>
                </a:lnTo>
                <a:lnTo>
                  <a:pt x="241681" y="895477"/>
                </a:lnTo>
                <a:lnTo>
                  <a:pt x="231267" y="848995"/>
                </a:lnTo>
                <a:close/>
              </a:path>
              <a:path w="687705" h="2881629">
                <a:moveTo>
                  <a:pt x="217297" y="787146"/>
                </a:moveTo>
                <a:lnTo>
                  <a:pt x="201803" y="790575"/>
                </a:lnTo>
                <a:lnTo>
                  <a:pt x="212217" y="837057"/>
                </a:lnTo>
                <a:lnTo>
                  <a:pt x="227711" y="833501"/>
                </a:lnTo>
                <a:lnTo>
                  <a:pt x="217297" y="787146"/>
                </a:lnTo>
                <a:close/>
              </a:path>
              <a:path w="687705" h="2881629">
                <a:moveTo>
                  <a:pt x="203327" y="725170"/>
                </a:moveTo>
                <a:lnTo>
                  <a:pt x="187833" y="728599"/>
                </a:lnTo>
                <a:lnTo>
                  <a:pt x="198374" y="775081"/>
                </a:lnTo>
                <a:lnTo>
                  <a:pt x="213868" y="771652"/>
                </a:lnTo>
                <a:lnTo>
                  <a:pt x="203327" y="725170"/>
                </a:lnTo>
                <a:close/>
              </a:path>
              <a:path w="687705" h="2881629">
                <a:moveTo>
                  <a:pt x="189484" y="663194"/>
                </a:moveTo>
                <a:lnTo>
                  <a:pt x="173990" y="666623"/>
                </a:lnTo>
                <a:lnTo>
                  <a:pt x="184404" y="713105"/>
                </a:lnTo>
                <a:lnTo>
                  <a:pt x="199898" y="709676"/>
                </a:lnTo>
                <a:lnTo>
                  <a:pt x="189484" y="663194"/>
                </a:lnTo>
                <a:close/>
              </a:path>
              <a:path w="687705" h="2881629">
                <a:moveTo>
                  <a:pt x="175514" y="601218"/>
                </a:moveTo>
                <a:lnTo>
                  <a:pt x="160020" y="604774"/>
                </a:lnTo>
                <a:lnTo>
                  <a:pt x="170434" y="651129"/>
                </a:lnTo>
                <a:lnTo>
                  <a:pt x="185928" y="647700"/>
                </a:lnTo>
                <a:lnTo>
                  <a:pt x="175514" y="601218"/>
                </a:lnTo>
                <a:close/>
              </a:path>
              <a:path w="687705" h="2881629">
                <a:moveTo>
                  <a:pt x="161544" y="539242"/>
                </a:moveTo>
                <a:lnTo>
                  <a:pt x="146050" y="542798"/>
                </a:lnTo>
                <a:lnTo>
                  <a:pt x="156464" y="589280"/>
                </a:lnTo>
                <a:lnTo>
                  <a:pt x="171958" y="585724"/>
                </a:lnTo>
                <a:lnTo>
                  <a:pt x="161544" y="539242"/>
                </a:lnTo>
                <a:close/>
              </a:path>
              <a:path w="687705" h="2881629">
                <a:moveTo>
                  <a:pt x="147574" y="477393"/>
                </a:moveTo>
                <a:lnTo>
                  <a:pt x="132080" y="480822"/>
                </a:lnTo>
                <a:lnTo>
                  <a:pt x="142621" y="527304"/>
                </a:lnTo>
                <a:lnTo>
                  <a:pt x="158115" y="523748"/>
                </a:lnTo>
                <a:lnTo>
                  <a:pt x="147574" y="477393"/>
                </a:lnTo>
                <a:close/>
              </a:path>
              <a:path w="687705" h="2881629">
                <a:moveTo>
                  <a:pt x="133731" y="415417"/>
                </a:moveTo>
                <a:lnTo>
                  <a:pt x="118237" y="418846"/>
                </a:lnTo>
                <a:lnTo>
                  <a:pt x="128651" y="465328"/>
                </a:lnTo>
                <a:lnTo>
                  <a:pt x="144145" y="461899"/>
                </a:lnTo>
                <a:lnTo>
                  <a:pt x="133731" y="415417"/>
                </a:lnTo>
                <a:close/>
              </a:path>
              <a:path w="687705" h="2881629">
                <a:moveTo>
                  <a:pt x="119761" y="353441"/>
                </a:moveTo>
                <a:lnTo>
                  <a:pt x="104267" y="356870"/>
                </a:lnTo>
                <a:lnTo>
                  <a:pt x="114681" y="403352"/>
                </a:lnTo>
                <a:lnTo>
                  <a:pt x="130175" y="399923"/>
                </a:lnTo>
                <a:lnTo>
                  <a:pt x="119761" y="353441"/>
                </a:lnTo>
                <a:close/>
              </a:path>
              <a:path w="687705" h="2881629">
                <a:moveTo>
                  <a:pt x="105791" y="291465"/>
                </a:moveTo>
                <a:lnTo>
                  <a:pt x="90297" y="295021"/>
                </a:lnTo>
                <a:lnTo>
                  <a:pt x="100838" y="341375"/>
                </a:lnTo>
                <a:lnTo>
                  <a:pt x="116332" y="337947"/>
                </a:lnTo>
                <a:lnTo>
                  <a:pt x="105791" y="291465"/>
                </a:lnTo>
                <a:close/>
              </a:path>
              <a:path w="687705" h="2881629">
                <a:moveTo>
                  <a:pt x="91948" y="229488"/>
                </a:moveTo>
                <a:lnTo>
                  <a:pt x="76454" y="233045"/>
                </a:lnTo>
                <a:lnTo>
                  <a:pt x="86868" y="279527"/>
                </a:lnTo>
                <a:lnTo>
                  <a:pt x="102362" y="275971"/>
                </a:lnTo>
                <a:lnTo>
                  <a:pt x="91948" y="229488"/>
                </a:lnTo>
                <a:close/>
              </a:path>
              <a:path w="687705" h="2881629">
                <a:moveTo>
                  <a:pt x="77978" y="167512"/>
                </a:moveTo>
                <a:lnTo>
                  <a:pt x="62484" y="171069"/>
                </a:lnTo>
                <a:lnTo>
                  <a:pt x="72898" y="217550"/>
                </a:lnTo>
                <a:lnTo>
                  <a:pt x="88392" y="213995"/>
                </a:lnTo>
                <a:lnTo>
                  <a:pt x="77978" y="167512"/>
                </a:lnTo>
                <a:close/>
              </a:path>
              <a:path w="687705" h="2881629">
                <a:moveTo>
                  <a:pt x="64008" y="105663"/>
                </a:moveTo>
                <a:lnTo>
                  <a:pt x="48514" y="109093"/>
                </a:lnTo>
                <a:lnTo>
                  <a:pt x="58928" y="155575"/>
                </a:lnTo>
                <a:lnTo>
                  <a:pt x="74422" y="152146"/>
                </a:lnTo>
                <a:lnTo>
                  <a:pt x="64008" y="105663"/>
                </a:lnTo>
                <a:close/>
              </a:path>
              <a:path w="687705" h="2881629">
                <a:moveTo>
                  <a:pt x="32131" y="0"/>
                </a:moveTo>
                <a:lnTo>
                  <a:pt x="1397" y="97028"/>
                </a:lnTo>
                <a:lnTo>
                  <a:pt x="0" y="101219"/>
                </a:lnTo>
                <a:lnTo>
                  <a:pt x="2413" y="105663"/>
                </a:lnTo>
                <a:lnTo>
                  <a:pt x="6477" y="106934"/>
                </a:lnTo>
                <a:lnTo>
                  <a:pt x="10668" y="108331"/>
                </a:lnTo>
                <a:lnTo>
                  <a:pt x="15113" y="106045"/>
                </a:lnTo>
                <a:lnTo>
                  <a:pt x="16510" y="101854"/>
                </a:lnTo>
                <a:lnTo>
                  <a:pt x="38788" y="31623"/>
                </a:lnTo>
                <a:lnTo>
                  <a:pt x="31115" y="31623"/>
                </a:lnTo>
                <a:lnTo>
                  <a:pt x="27813" y="17018"/>
                </a:lnTo>
                <a:lnTo>
                  <a:pt x="43307" y="13588"/>
                </a:lnTo>
                <a:lnTo>
                  <a:pt x="44770" y="13588"/>
                </a:lnTo>
                <a:lnTo>
                  <a:pt x="32131" y="0"/>
                </a:lnTo>
                <a:close/>
              </a:path>
              <a:path w="687705" h="2881629">
                <a:moveTo>
                  <a:pt x="50038" y="43687"/>
                </a:moveTo>
                <a:lnTo>
                  <a:pt x="34543" y="47117"/>
                </a:lnTo>
                <a:lnTo>
                  <a:pt x="45085" y="93599"/>
                </a:lnTo>
                <a:lnTo>
                  <a:pt x="60579" y="90170"/>
                </a:lnTo>
                <a:lnTo>
                  <a:pt x="50038" y="43687"/>
                </a:lnTo>
                <a:close/>
              </a:path>
              <a:path w="687705" h="2881629">
                <a:moveTo>
                  <a:pt x="44770" y="13588"/>
                </a:moveTo>
                <a:lnTo>
                  <a:pt x="43307" y="13588"/>
                </a:lnTo>
                <a:lnTo>
                  <a:pt x="46609" y="28194"/>
                </a:lnTo>
                <a:lnTo>
                  <a:pt x="39368" y="29796"/>
                </a:lnTo>
                <a:lnTo>
                  <a:pt x="39068" y="30741"/>
                </a:lnTo>
                <a:lnTo>
                  <a:pt x="89916" y="85344"/>
                </a:lnTo>
                <a:lnTo>
                  <a:pt x="92837" y="88519"/>
                </a:lnTo>
                <a:lnTo>
                  <a:pt x="97917" y="88773"/>
                </a:lnTo>
                <a:lnTo>
                  <a:pt x="101092" y="85725"/>
                </a:lnTo>
                <a:lnTo>
                  <a:pt x="104267" y="82804"/>
                </a:lnTo>
                <a:lnTo>
                  <a:pt x="104521" y="77724"/>
                </a:lnTo>
                <a:lnTo>
                  <a:pt x="101473" y="74549"/>
                </a:lnTo>
                <a:lnTo>
                  <a:pt x="44770" y="13588"/>
                </a:lnTo>
                <a:close/>
              </a:path>
              <a:path w="687705" h="2881629">
                <a:moveTo>
                  <a:pt x="43307" y="13588"/>
                </a:moveTo>
                <a:lnTo>
                  <a:pt x="27813" y="17018"/>
                </a:lnTo>
                <a:lnTo>
                  <a:pt x="31115" y="31623"/>
                </a:lnTo>
                <a:lnTo>
                  <a:pt x="38389" y="30013"/>
                </a:lnTo>
                <a:lnTo>
                  <a:pt x="29718" y="20700"/>
                </a:lnTo>
                <a:lnTo>
                  <a:pt x="43180" y="17780"/>
                </a:lnTo>
                <a:lnTo>
                  <a:pt x="44254" y="17780"/>
                </a:lnTo>
                <a:lnTo>
                  <a:pt x="43307" y="13588"/>
                </a:lnTo>
                <a:close/>
              </a:path>
              <a:path w="687705" h="2881629">
                <a:moveTo>
                  <a:pt x="38389" y="30013"/>
                </a:moveTo>
                <a:lnTo>
                  <a:pt x="31115" y="31623"/>
                </a:lnTo>
                <a:lnTo>
                  <a:pt x="38788" y="31623"/>
                </a:lnTo>
                <a:lnTo>
                  <a:pt x="39068" y="30741"/>
                </a:lnTo>
                <a:lnTo>
                  <a:pt x="38389" y="30013"/>
                </a:lnTo>
                <a:close/>
              </a:path>
              <a:path w="687705" h="2881629">
                <a:moveTo>
                  <a:pt x="39368" y="29796"/>
                </a:moveTo>
                <a:lnTo>
                  <a:pt x="38389" y="30013"/>
                </a:lnTo>
                <a:lnTo>
                  <a:pt x="39068" y="30741"/>
                </a:lnTo>
                <a:lnTo>
                  <a:pt x="39368" y="29796"/>
                </a:lnTo>
                <a:close/>
              </a:path>
              <a:path w="687705" h="2881629">
                <a:moveTo>
                  <a:pt x="43180" y="17780"/>
                </a:moveTo>
                <a:lnTo>
                  <a:pt x="29718" y="20700"/>
                </a:lnTo>
                <a:lnTo>
                  <a:pt x="38389" y="30013"/>
                </a:lnTo>
                <a:lnTo>
                  <a:pt x="39368" y="29796"/>
                </a:lnTo>
                <a:lnTo>
                  <a:pt x="43180" y="17780"/>
                </a:lnTo>
                <a:close/>
              </a:path>
              <a:path w="687705" h="2881629">
                <a:moveTo>
                  <a:pt x="44254" y="17780"/>
                </a:moveTo>
                <a:lnTo>
                  <a:pt x="43180" y="17780"/>
                </a:lnTo>
                <a:lnTo>
                  <a:pt x="39368" y="29796"/>
                </a:lnTo>
                <a:lnTo>
                  <a:pt x="46609" y="28194"/>
                </a:lnTo>
                <a:lnTo>
                  <a:pt x="44254" y="17780"/>
                </a:lnTo>
                <a:close/>
              </a:path>
            </a:pathLst>
          </a:custGeom>
          <a:solidFill>
            <a:srgbClr val="6C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13111" y="5406265"/>
            <a:ext cx="310515" cy="4013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450" spc="45" i="1">
                <a:latin typeface="Times New Roman"/>
                <a:cs typeface="Times New Roman"/>
              </a:rPr>
              <a:t>n</a:t>
            </a:r>
            <a:r>
              <a:rPr dirty="0" sz="2450" spc="155">
                <a:latin typeface="Times New Roman"/>
                <a:cs typeface="Times New Roman"/>
              </a:rPr>
              <a:t>!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72233" y="2008822"/>
            <a:ext cx="3853815" cy="3438525"/>
            <a:chOff x="1872233" y="2008822"/>
            <a:chExt cx="3853815" cy="3438525"/>
          </a:xfrm>
        </p:grpSpPr>
        <p:sp>
          <p:nvSpPr>
            <p:cNvPr id="12" name="object 12"/>
            <p:cNvSpPr/>
            <p:nvPr/>
          </p:nvSpPr>
          <p:spPr>
            <a:xfrm>
              <a:off x="3256406" y="2564892"/>
              <a:ext cx="1035685" cy="2882900"/>
            </a:xfrm>
            <a:custGeom>
              <a:avLst/>
              <a:gdLst/>
              <a:ahLst/>
              <a:cxnLst/>
              <a:rect l="l" t="t" r="r" b="b"/>
              <a:pathLst>
                <a:path w="1035685" h="2882900">
                  <a:moveTo>
                    <a:pt x="1020063" y="2832100"/>
                  </a:moveTo>
                  <a:lnTo>
                    <a:pt x="1005077" y="2837434"/>
                  </a:lnTo>
                  <a:lnTo>
                    <a:pt x="1020826" y="2882392"/>
                  </a:lnTo>
                  <a:lnTo>
                    <a:pt x="1035684" y="2877058"/>
                  </a:lnTo>
                  <a:lnTo>
                    <a:pt x="1020063" y="2832100"/>
                  </a:lnTo>
                  <a:close/>
                </a:path>
                <a:path w="1035685" h="2882900">
                  <a:moveTo>
                    <a:pt x="998981" y="2772156"/>
                  </a:moveTo>
                  <a:lnTo>
                    <a:pt x="983995" y="2777490"/>
                  </a:lnTo>
                  <a:lnTo>
                    <a:pt x="999743" y="2822448"/>
                  </a:lnTo>
                  <a:lnTo>
                    <a:pt x="1014729" y="2817114"/>
                  </a:lnTo>
                  <a:lnTo>
                    <a:pt x="998981" y="2772156"/>
                  </a:lnTo>
                  <a:close/>
                </a:path>
                <a:path w="1035685" h="2882900">
                  <a:moveTo>
                    <a:pt x="978026" y="2712339"/>
                  </a:moveTo>
                  <a:lnTo>
                    <a:pt x="963040" y="2717546"/>
                  </a:lnTo>
                  <a:lnTo>
                    <a:pt x="978788" y="2762504"/>
                  </a:lnTo>
                  <a:lnTo>
                    <a:pt x="993775" y="2757297"/>
                  </a:lnTo>
                  <a:lnTo>
                    <a:pt x="978026" y="2712339"/>
                  </a:lnTo>
                  <a:close/>
                </a:path>
                <a:path w="1035685" h="2882900">
                  <a:moveTo>
                    <a:pt x="957071" y="2652395"/>
                  </a:moveTo>
                  <a:lnTo>
                    <a:pt x="942085" y="2657602"/>
                  </a:lnTo>
                  <a:lnTo>
                    <a:pt x="957833" y="2702560"/>
                  </a:lnTo>
                  <a:lnTo>
                    <a:pt x="972819" y="2697353"/>
                  </a:lnTo>
                  <a:lnTo>
                    <a:pt x="957071" y="2652395"/>
                  </a:lnTo>
                  <a:close/>
                </a:path>
                <a:path w="1035685" h="2882900">
                  <a:moveTo>
                    <a:pt x="936116" y="2592451"/>
                  </a:moveTo>
                  <a:lnTo>
                    <a:pt x="921130" y="2597658"/>
                  </a:lnTo>
                  <a:lnTo>
                    <a:pt x="936878" y="2642616"/>
                  </a:lnTo>
                  <a:lnTo>
                    <a:pt x="951864" y="2637409"/>
                  </a:lnTo>
                  <a:lnTo>
                    <a:pt x="936116" y="2592451"/>
                  </a:lnTo>
                  <a:close/>
                </a:path>
                <a:path w="1035685" h="2882900">
                  <a:moveTo>
                    <a:pt x="915162" y="2532507"/>
                  </a:moveTo>
                  <a:lnTo>
                    <a:pt x="900176" y="2537714"/>
                  </a:lnTo>
                  <a:lnTo>
                    <a:pt x="915923" y="2582672"/>
                  </a:lnTo>
                  <a:lnTo>
                    <a:pt x="930909" y="2577465"/>
                  </a:lnTo>
                  <a:lnTo>
                    <a:pt x="915162" y="2532507"/>
                  </a:lnTo>
                  <a:close/>
                </a:path>
                <a:path w="1035685" h="2882900">
                  <a:moveTo>
                    <a:pt x="894079" y="2472563"/>
                  </a:moveTo>
                  <a:lnTo>
                    <a:pt x="879093" y="2477770"/>
                  </a:lnTo>
                  <a:lnTo>
                    <a:pt x="894841" y="2522728"/>
                  </a:lnTo>
                  <a:lnTo>
                    <a:pt x="909827" y="2517521"/>
                  </a:lnTo>
                  <a:lnTo>
                    <a:pt x="894079" y="2472563"/>
                  </a:lnTo>
                  <a:close/>
                </a:path>
                <a:path w="1035685" h="2882900">
                  <a:moveTo>
                    <a:pt x="873125" y="2412619"/>
                  </a:moveTo>
                  <a:lnTo>
                    <a:pt x="858138" y="2417826"/>
                  </a:lnTo>
                  <a:lnTo>
                    <a:pt x="873887" y="2462784"/>
                  </a:lnTo>
                  <a:lnTo>
                    <a:pt x="888872" y="2457577"/>
                  </a:lnTo>
                  <a:lnTo>
                    <a:pt x="873125" y="2412619"/>
                  </a:lnTo>
                  <a:close/>
                </a:path>
                <a:path w="1035685" h="2882900">
                  <a:moveTo>
                    <a:pt x="852169" y="2352675"/>
                  </a:moveTo>
                  <a:lnTo>
                    <a:pt x="837183" y="2357882"/>
                  </a:lnTo>
                  <a:lnTo>
                    <a:pt x="852931" y="2402840"/>
                  </a:lnTo>
                  <a:lnTo>
                    <a:pt x="867917" y="2397633"/>
                  </a:lnTo>
                  <a:lnTo>
                    <a:pt x="852169" y="2352675"/>
                  </a:lnTo>
                  <a:close/>
                </a:path>
                <a:path w="1035685" h="2882900">
                  <a:moveTo>
                    <a:pt x="831214" y="2292731"/>
                  </a:moveTo>
                  <a:lnTo>
                    <a:pt x="816228" y="2297938"/>
                  </a:lnTo>
                  <a:lnTo>
                    <a:pt x="831976" y="2342896"/>
                  </a:lnTo>
                  <a:lnTo>
                    <a:pt x="846963" y="2337689"/>
                  </a:lnTo>
                  <a:lnTo>
                    <a:pt x="831214" y="2292731"/>
                  </a:lnTo>
                  <a:close/>
                </a:path>
                <a:path w="1035685" h="2882900">
                  <a:moveTo>
                    <a:pt x="810259" y="2232787"/>
                  </a:moveTo>
                  <a:lnTo>
                    <a:pt x="795273" y="2238121"/>
                  </a:lnTo>
                  <a:lnTo>
                    <a:pt x="811021" y="2282952"/>
                  </a:lnTo>
                  <a:lnTo>
                    <a:pt x="826007" y="2277745"/>
                  </a:lnTo>
                  <a:lnTo>
                    <a:pt x="810259" y="2232787"/>
                  </a:lnTo>
                  <a:close/>
                </a:path>
                <a:path w="1035685" h="2882900">
                  <a:moveTo>
                    <a:pt x="789177" y="2172843"/>
                  </a:moveTo>
                  <a:lnTo>
                    <a:pt x="774191" y="2178177"/>
                  </a:lnTo>
                  <a:lnTo>
                    <a:pt x="789939" y="2223135"/>
                  </a:lnTo>
                  <a:lnTo>
                    <a:pt x="804926" y="2217801"/>
                  </a:lnTo>
                  <a:lnTo>
                    <a:pt x="789177" y="2172843"/>
                  </a:lnTo>
                  <a:close/>
                </a:path>
                <a:path w="1035685" h="2882900">
                  <a:moveTo>
                    <a:pt x="768222" y="2112899"/>
                  </a:moveTo>
                  <a:lnTo>
                    <a:pt x="753237" y="2118233"/>
                  </a:lnTo>
                  <a:lnTo>
                    <a:pt x="768984" y="2163191"/>
                  </a:lnTo>
                  <a:lnTo>
                    <a:pt x="783970" y="2157857"/>
                  </a:lnTo>
                  <a:lnTo>
                    <a:pt x="768222" y="2112899"/>
                  </a:lnTo>
                  <a:close/>
                </a:path>
                <a:path w="1035685" h="2882900">
                  <a:moveTo>
                    <a:pt x="747267" y="2052955"/>
                  </a:moveTo>
                  <a:lnTo>
                    <a:pt x="732281" y="2058289"/>
                  </a:lnTo>
                  <a:lnTo>
                    <a:pt x="748029" y="2103247"/>
                  </a:lnTo>
                  <a:lnTo>
                    <a:pt x="763015" y="2097913"/>
                  </a:lnTo>
                  <a:lnTo>
                    <a:pt x="747267" y="2052955"/>
                  </a:lnTo>
                  <a:close/>
                </a:path>
                <a:path w="1035685" h="2882900">
                  <a:moveTo>
                    <a:pt x="726313" y="1993138"/>
                  </a:moveTo>
                  <a:lnTo>
                    <a:pt x="711326" y="1998345"/>
                  </a:lnTo>
                  <a:lnTo>
                    <a:pt x="727075" y="2043303"/>
                  </a:lnTo>
                  <a:lnTo>
                    <a:pt x="742060" y="2037969"/>
                  </a:lnTo>
                  <a:lnTo>
                    <a:pt x="726313" y="1993138"/>
                  </a:lnTo>
                  <a:close/>
                </a:path>
                <a:path w="1035685" h="2882900">
                  <a:moveTo>
                    <a:pt x="705357" y="1933194"/>
                  </a:moveTo>
                  <a:lnTo>
                    <a:pt x="690371" y="1938401"/>
                  </a:lnTo>
                  <a:lnTo>
                    <a:pt x="706119" y="1983359"/>
                  </a:lnTo>
                  <a:lnTo>
                    <a:pt x="721105" y="1978152"/>
                  </a:lnTo>
                  <a:lnTo>
                    <a:pt x="705357" y="1933194"/>
                  </a:lnTo>
                  <a:close/>
                </a:path>
                <a:path w="1035685" h="2882900">
                  <a:moveTo>
                    <a:pt x="684276" y="1873250"/>
                  </a:moveTo>
                  <a:lnTo>
                    <a:pt x="669289" y="1878457"/>
                  </a:lnTo>
                  <a:lnTo>
                    <a:pt x="685038" y="1923415"/>
                  </a:lnTo>
                  <a:lnTo>
                    <a:pt x="700023" y="1918208"/>
                  </a:lnTo>
                  <a:lnTo>
                    <a:pt x="684276" y="1873250"/>
                  </a:lnTo>
                  <a:close/>
                </a:path>
                <a:path w="1035685" h="2882900">
                  <a:moveTo>
                    <a:pt x="663320" y="1813306"/>
                  </a:moveTo>
                  <a:lnTo>
                    <a:pt x="648334" y="1818513"/>
                  </a:lnTo>
                  <a:lnTo>
                    <a:pt x="664082" y="1863471"/>
                  </a:lnTo>
                  <a:lnTo>
                    <a:pt x="679068" y="1858264"/>
                  </a:lnTo>
                  <a:lnTo>
                    <a:pt x="663320" y="1813306"/>
                  </a:lnTo>
                  <a:close/>
                </a:path>
                <a:path w="1035685" h="2882900">
                  <a:moveTo>
                    <a:pt x="642365" y="1753362"/>
                  </a:moveTo>
                  <a:lnTo>
                    <a:pt x="627379" y="1758569"/>
                  </a:lnTo>
                  <a:lnTo>
                    <a:pt x="643127" y="1803527"/>
                  </a:lnTo>
                  <a:lnTo>
                    <a:pt x="658113" y="1798320"/>
                  </a:lnTo>
                  <a:lnTo>
                    <a:pt x="642365" y="1753362"/>
                  </a:lnTo>
                  <a:close/>
                </a:path>
                <a:path w="1035685" h="2882900">
                  <a:moveTo>
                    <a:pt x="621410" y="1693418"/>
                  </a:moveTo>
                  <a:lnTo>
                    <a:pt x="606425" y="1698625"/>
                  </a:lnTo>
                  <a:lnTo>
                    <a:pt x="622172" y="1743583"/>
                  </a:lnTo>
                  <a:lnTo>
                    <a:pt x="637158" y="1738376"/>
                  </a:lnTo>
                  <a:lnTo>
                    <a:pt x="621410" y="1693418"/>
                  </a:lnTo>
                  <a:close/>
                </a:path>
                <a:path w="1035685" h="2882900">
                  <a:moveTo>
                    <a:pt x="600455" y="1633474"/>
                  </a:moveTo>
                  <a:lnTo>
                    <a:pt x="585469" y="1638681"/>
                  </a:lnTo>
                  <a:lnTo>
                    <a:pt x="601217" y="1683639"/>
                  </a:lnTo>
                  <a:lnTo>
                    <a:pt x="616203" y="1678432"/>
                  </a:lnTo>
                  <a:lnTo>
                    <a:pt x="600455" y="1633474"/>
                  </a:lnTo>
                  <a:close/>
                </a:path>
                <a:path w="1035685" h="2882900">
                  <a:moveTo>
                    <a:pt x="579373" y="1573530"/>
                  </a:moveTo>
                  <a:lnTo>
                    <a:pt x="564388" y="1578737"/>
                  </a:lnTo>
                  <a:lnTo>
                    <a:pt x="580135" y="1623695"/>
                  </a:lnTo>
                  <a:lnTo>
                    <a:pt x="595121" y="1618488"/>
                  </a:lnTo>
                  <a:lnTo>
                    <a:pt x="579373" y="1573530"/>
                  </a:lnTo>
                  <a:close/>
                </a:path>
                <a:path w="1035685" h="2882900">
                  <a:moveTo>
                    <a:pt x="558418" y="1513586"/>
                  </a:moveTo>
                  <a:lnTo>
                    <a:pt x="543432" y="1518793"/>
                  </a:lnTo>
                  <a:lnTo>
                    <a:pt x="559180" y="1563751"/>
                  </a:lnTo>
                  <a:lnTo>
                    <a:pt x="574166" y="1558544"/>
                  </a:lnTo>
                  <a:lnTo>
                    <a:pt x="558418" y="1513586"/>
                  </a:lnTo>
                  <a:close/>
                </a:path>
                <a:path w="1035685" h="2882900">
                  <a:moveTo>
                    <a:pt x="537463" y="1453642"/>
                  </a:moveTo>
                  <a:lnTo>
                    <a:pt x="522477" y="1458976"/>
                  </a:lnTo>
                  <a:lnTo>
                    <a:pt x="538226" y="1503807"/>
                  </a:lnTo>
                  <a:lnTo>
                    <a:pt x="553212" y="1498600"/>
                  </a:lnTo>
                  <a:lnTo>
                    <a:pt x="537463" y="1453642"/>
                  </a:lnTo>
                  <a:close/>
                </a:path>
                <a:path w="1035685" h="2882900">
                  <a:moveTo>
                    <a:pt x="516508" y="1393698"/>
                  </a:moveTo>
                  <a:lnTo>
                    <a:pt x="501522" y="1399032"/>
                  </a:lnTo>
                  <a:lnTo>
                    <a:pt x="517270" y="1443990"/>
                  </a:lnTo>
                  <a:lnTo>
                    <a:pt x="532256" y="1438656"/>
                  </a:lnTo>
                  <a:lnTo>
                    <a:pt x="516508" y="1393698"/>
                  </a:lnTo>
                  <a:close/>
                </a:path>
                <a:path w="1035685" h="2882900">
                  <a:moveTo>
                    <a:pt x="495553" y="1333754"/>
                  </a:moveTo>
                  <a:lnTo>
                    <a:pt x="480567" y="1339088"/>
                  </a:lnTo>
                  <a:lnTo>
                    <a:pt x="496315" y="1384046"/>
                  </a:lnTo>
                  <a:lnTo>
                    <a:pt x="511301" y="1378712"/>
                  </a:lnTo>
                  <a:lnTo>
                    <a:pt x="495553" y="1333754"/>
                  </a:lnTo>
                  <a:close/>
                </a:path>
                <a:path w="1035685" h="2882900">
                  <a:moveTo>
                    <a:pt x="474471" y="1273810"/>
                  </a:moveTo>
                  <a:lnTo>
                    <a:pt x="459485" y="1279144"/>
                  </a:lnTo>
                  <a:lnTo>
                    <a:pt x="475233" y="1324102"/>
                  </a:lnTo>
                  <a:lnTo>
                    <a:pt x="490219" y="1318768"/>
                  </a:lnTo>
                  <a:lnTo>
                    <a:pt x="474471" y="1273810"/>
                  </a:lnTo>
                  <a:close/>
                </a:path>
                <a:path w="1035685" h="2882900">
                  <a:moveTo>
                    <a:pt x="453516" y="1213993"/>
                  </a:moveTo>
                  <a:lnTo>
                    <a:pt x="438530" y="1219200"/>
                  </a:lnTo>
                  <a:lnTo>
                    <a:pt x="454278" y="1264158"/>
                  </a:lnTo>
                  <a:lnTo>
                    <a:pt x="469264" y="1258824"/>
                  </a:lnTo>
                  <a:lnTo>
                    <a:pt x="453516" y="1213993"/>
                  </a:lnTo>
                  <a:close/>
                </a:path>
                <a:path w="1035685" h="2882900">
                  <a:moveTo>
                    <a:pt x="432562" y="1154049"/>
                  </a:moveTo>
                  <a:lnTo>
                    <a:pt x="417575" y="1159256"/>
                  </a:lnTo>
                  <a:lnTo>
                    <a:pt x="433323" y="1204214"/>
                  </a:lnTo>
                  <a:lnTo>
                    <a:pt x="448309" y="1199007"/>
                  </a:lnTo>
                  <a:lnTo>
                    <a:pt x="432562" y="1154049"/>
                  </a:lnTo>
                  <a:close/>
                </a:path>
                <a:path w="1035685" h="2882900">
                  <a:moveTo>
                    <a:pt x="411606" y="1094105"/>
                  </a:moveTo>
                  <a:lnTo>
                    <a:pt x="396620" y="1099312"/>
                  </a:lnTo>
                  <a:lnTo>
                    <a:pt x="412368" y="1144270"/>
                  </a:lnTo>
                  <a:lnTo>
                    <a:pt x="427354" y="1139063"/>
                  </a:lnTo>
                  <a:lnTo>
                    <a:pt x="411606" y="1094105"/>
                  </a:lnTo>
                  <a:close/>
                </a:path>
                <a:path w="1035685" h="2882900">
                  <a:moveTo>
                    <a:pt x="390651" y="1034161"/>
                  </a:moveTo>
                  <a:lnTo>
                    <a:pt x="375665" y="1039368"/>
                  </a:lnTo>
                  <a:lnTo>
                    <a:pt x="391413" y="1084326"/>
                  </a:lnTo>
                  <a:lnTo>
                    <a:pt x="406400" y="1079119"/>
                  </a:lnTo>
                  <a:lnTo>
                    <a:pt x="390651" y="1034161"/>
                  </a:lnTo>
                  <a:close/>
                </a:path>
                <a:path w="1035685" h="2882900">
                  <a:moveTo>
                    <a:pt x="369569" y="974217"/>
                  </a:moveTo>
                  <a:lnTo>
                    <a:pt x="354583" y="979424"/>
                  </a:lnTo>
                  <a:lnTo>
                    <a:pt x="370331" y="1024382"/>
                  </a:lnTo>
                  <a:lnTo>
                    <a:pt x="385317" y="1019175"/>
                  </a:lnTo>
                  <a:lnTo>
                    <a:pt x="369569" y="974217"/>
                  </a:lnTo>
                  <a:close/>
                </a:path>
                <a:path w="1035685" h="2882900">
                  <a:moveTo>
                    <a:pt x="348614" y="914273"/>
                  </a:moveTo>
                  <a:lnTo>
                    <a:pt x="333628" y="919480"/>
                  </a:lnTo>
                  <a:lnTo>
                    <a:pt x="349376" y="964438"/>
                  </a:lnTo>
                  <a:lnTo>
                    <a:pt x="364363" y="959231"/>
                  </a:lnTo>
                  <a:lnTo>
                    <a:pt x="348614" y="914273"/>
                  </a:lnTo>
                  <a:close/>
                </a:path>
                <a:path w="1035685" h="2882900">
                  <a:moveTo>
                    <a:pt x="327659" y="854329"/>
                  </a:moveTo>
                  <a:lnTo>
                    <a:pt x="312673" y="859536"/>
                  </a:lnTo>
                  <a:lnTo>
                    <a:pt x="328421" y="904494"/>
                  </a:lnTo>
                  <a:lnTo>
                    <a:pt x="343407" y="899287"/>
                  </a:lnTo>
                  <a:lnTo>
                    <a:pt x="327659" y="854329"/>
                  </a:lnTo>
                  <a:close/>
                </a:path>
                <a:path w="1035685" h="2882900">
                  <a:moveTo>
                    <a:pt x="306704" y="794385"/>
                  </a:moveTo>
                  <a:lnTo>
                    <a:pt x="291718" y="799592"/>
                  </a:lnTo>
                  <a:lnTo>
                    <a:pt x="307466" y="844550"/>
                  </a:lnTo>
                  <a:lnTo>
                    <a:pt x="322452" y="839343"/>
                  </a:lnTo>
                  <a:lnTo>
                    <a:pt x="306704" y="794385"/>
                  </a:lnTo>
                  <a:close/>
                </a:path>
                <a:path w="1035685" h="2882900">
                  <a:moveTo>
                    <a:pt x="285750" y="734441"/>
                  </a:moveTo>
                  <a:lnTo>
                    <a:pt x="270763" y="739648"/>
                  </a:lnTo>
                  <a:lnTo>
                    <a:pt x="286512" y="784606"/>
                  </a:lnTo>
                  <a:lnTo>
                    <a:pt x="301497" y="779399"/>
                  </a:lnTo>
                  <a:lnTo>
                    <a:pt x="285750" y="734441"/>
                  </a:lnTo>
                  <a:close/>
                </a:path>
                <a:path w="1035685" h="2882900">
                  <a:moveTo>
                    <a:pt x="264667" y="674497"/>
                  </a:moveTo>
                  <a:lnTo>
                    <a:pt x="249681" y="679831"/>
                  </a:lnTo>
                  <a:lnTo>
                    <a:pt x="265429" y="724662"/>
                  </a:lnTo>
                  <a:lnTo>
                    <a:pt x="280415" y="719455"/>
                  </a:lnTo>
                  <a:lnTo>
                    <a:pt x="264667" y="674497"/>
                  </a:lnTo>
                  <a:close/>
                </a:path>
                <a:path w="1035685" h="2882900">
                  <a:moveTo>
                    <a:pt x="243712" y="614553"/>
                  </a:moveTo>
                  <a:lnTo>
                    <a:pt x="228726" y="619887"/>
                  </a:lnTo>
                  <a:lnTo>
                    <a:pt x="244475" y="664845"/>
                  </a:lnTo>
                  <a:lnTo>
                    <a:pt x="259460" y="659511"/>
                  </a:lnTo>
                  <a:lnTo>
                    <a:pt x="243712" y="614553"/>
                  </a:lnTo>
                  <a:close/>
                </a:path>
                <a:path w="1035685" h="2882900">
                  <a:moveTo>
                    <a:pt x="222757" y="554609"/>
                  </a:moveTo>
                  <a:lnTo>
                    <a:pt x="207771" y="559943"/>
                  </a:lnTo>
                  <a:lnTo>
                    <a:pt x="223519" y="604901"/>
                  </a:lnTo>
                  <a:lnTo>
                    <a:pt x="238505" y="599567"/>
                  </a:lnTo>
                  <a:lnTo>
                    <a:pt x="222757" y="554609"/>
                  </a:lnTo>
                  <a:close/>
                </a:path>
                <a:path w="1035685" h="2882900">
                  <a:moveTo>
                    <a:pt x="201802" y="494665"/>
                  </a:moveTo>
                  <a:lnTo>
                    <a:pt x="186816" y="499999"/>
                  </a:lnTo>
                  <a:lnTo>
                    <a:pt x="202564" y="544957"/>
                  </a:lnTo>
                  <a:lnTo>
                    <a:pt x="217550" y="539623"/>
                  </a:lnTo>
                  <a:lnTo>
                    <a:pt x="201802" y="494665"/>
                  </a:lnTo>
                  <a:close/>
                </a:path>
                <a:path w="1035685" h="2882900">
                  <a:moveTo>
                    <a:pt x="180847" y="434848"/>
                  </a:moveTo>
                  <a:lnTo>
                    <a:pt x="165862" y="440055"/>
                  </a:lnTo>
                  <a:lnTo>
                    <a:pt x="181609" y="485013"/>
                  </a:lnTo>
                  <a:lnTo>
                    <a:pt x="196595" y="479806"/>
                  </a:lnTo>
                  <a:lnTo>
                    <a:pt x="180847" y="434848"/>
                  </a:lnTo>
                  <a:close/>
                </a:path>
                <a:path w="1035685" h="2882900">
                  <a:moveTo>
                    <a:pt x="159765" y="374904"/>
                  </a:moveTo>
                  <a:lnTo>
                    <a:pt x="144779" y="380111"/>
                  </a:lnTo>
                  <a:lnTo>
                    <a:pt x="160527" y="425069"/>
                  </a:lnTo>
                  <a:lnTo>
                    <a:pt x="175513" y="419862"/>
                  </a:lnTo>
                  <a:lnTo>
                    <a:pt x="159765" y="374904"/>
                  </a:lnTo>
                  <a:close/>
                </a:path>
                <a:path w="1035685" h="2882900">
                  <a:moveTo>
                    <a:pt x="138810" y="314960"/>
                  </a:moveTo>
                  <a:lnTo>
                    <a:pt x="123825" y="320167"/>
                  </a:lnTo>
                  <a:lnTo>
                    <a:pt x="139572" y="365125"/>
                  </a:lnTo>
                  <a:lnTo>
                    <a:pt x="154558" y="359918"/>
                  </a:lnTo>
                  <a:lnTo>
                    <a:pt x="138810" y="314960"/>
                  </a:lnTo>
                  <a:close/>
                </a:path>
                <a:path w="1035685" h="2882900">
                  <a:moveTo>
                    <a:pt x="117855" y="255016"/>
                  </a:moveTo>
                  <a:lnTo>
                    <a:pt x="102869" y="260223"/>
                  </a:lnTo>
                  <a:lnTo>
                    <a:pt x="118617" y="305181"/>
                  </a:lnTo>
                  <a:lnTo>
                    <a:pt x="133603" y="299974"/>
                  </a:lnTo>
                  <a:lnTo>
                    <a:pt x="117855" y="255016"/>
                  </a:lnTo>
                  <a:close/>
                </a:path>
                <a:path w="1035685" h="2882900">
                  <a:moveTo>
                    <a:pt x="96900" y="195072"/>
                  </a:moveTo>
                  <a:lnTo>
                    <a:pt x="81914" y="200279"/>
                  </a:lnTo>
                  <a:lnTo>
                    <a:pt x="97662" y="245237"/>
                  </a:lnTo>
                  <a:lnTo>
                    <a:pt x="112648" y="240030"/>
                  </a:lnTo>
                  <a:lnTo>
                    <a:pt x="96900" y="195072"/>
                  </a:lnTo>
                  <a:close/>
                </a:path>
                <a:path w="1035685" h="2882900">
                  <a:moveTo>
                    <a:pt x="75945" y="135128"/>
                  </a:moveTo>
                  <a:lnTo>
                    <a:pt x="60959" y="140335"/>
                  </a:lnTo>
                  <a:lnTo>
                    <a:pt x="76707" y="185293"/>
                  </a:lnTo>
                  <a:lnTo>
                    <a:pt x="91693" y="180086"/>
                  </a:lnTo>
                  <a:lnTo>
                    <a:pt x="75945" y="135128"/>
                  </a:lnTo>
                  <a:close/>
                </a:path>
                <a:path w="1035685" h="2882900">
                  <a:moveTo>
                    <a:pt x="54863" y="75184"/>
                  </a:moveTo>
                  <a:lnTo>
                    <a:pt x="39877" y="80391"/>
                  </a:lnTo>
                  <a:lnTo>
                    <a:pt x="55625" y="125349"/>
                  </a:lnTo>
                  <a:lnTo>
                    <a:pt x="70612" y="120142"/>
                  </a:lnTo>
                  <a:lnTo>
                    <a:pt x="54863" y="75184"/>
                  </a:lnTo>
                  <a:close/>
                </a:path>
                <a:path w="1035685" h="2882900">
                  <a:moveTo>
                    <a:pt x="20192" y="0"/>
                  </a:moveTo>
                  <a:lnTo>
                    <a:pt x="762" y="99949"/>
                  </a:lnTo>
                  <a:lnTo>
                    <a:pt x="0" y="104267"/>
                  </a:lnTo>
                  <a:lnTo>
                    <a:pt x="2793" y="108458"/>
                  </a:lnTo>
                  <a:lnTo>
                    <a:pt x="7112" y="109220"/>
                  </a:lnTo>
                  <a:lnTo>
                    <a:pt x="11429" y="110109"/>
                  </a:lnTo>
                  <a:lnTo>
                    <a:pt x="15620" y="107315"/>
                  </a:lnTo>
                  <a:lnTo>
                    <a:pt x="16382" y="102997"/>
                  </a:lnTo>
                  <a:lnTo>
                    <a:pt x="27578" y="45155"/>
                  </a:lnTo>
                  <a:lnTo>
                    <a:pt x="18922" y="20447"/>
                  </a:lnTo>
                  <a:lnTo>
                    <a:pt x="33908" y="15240"/>
                  </a:lnTo>
                  <a:lnTo>
                    <a:pt x="38070" y="15240"/>
                  </a:lnTo>
                  <a:lnTo>
                    <a:pt x="20192" y="0"/>
                  </a:lnTo>
                  <a:close/>
                </a:path>
                <a:path w="1035685" h="2882900">
                  <a:moveTo>
                    <a:pt x="38070" y="15240"/>
                  </a:moveTo>
                  <a:lnTo>
                    <a:pt x="33908" y="15240"/>
                  </a:lnTo>
                  <a:lnTo>
                    <a:pt x="42539" y="39879"/>
                  </a:lnTo>
                  <a:lnTo>
                    <a:pt x="90677" y="80899"/>
                  </a:lnTo>
                  <a:lnTo>
                    <a:pt x="95757" y="80518"/>
                  </a:lnTo>
                  <a:lnTo>
                    <a:pt x="101345" y="73913"/>
                  </a:lnTo>
                  <a:lnTo>
                    <a:pt x="100964" y="68834"/>
                  </a:lnTo>
                  <a:lnTo>
                    <a:pt x="38070" y="15240"/>
                  </a:lnTo>
                  <a:close/>
                </a:path>
                <a:path w="1035685" h="2882900">
                  <a:moveTo>
                    <a:pt x="30573" y="29678"/>
                  </a:moveTo>
                  <a:lnTo>
                    <a:pt x="27578" y="45155"/>
                  </a:lnTo>
                  <a:lnTo>
                    <a:pt x="34670" y="65405"/>
                  </a:lnTo>
                  <a:lnTo>
                    <a:pt x="49656" y="60198"/>
                  </a:lnTo>
                  <a:lnTo>
                    <a:pt x="42539" y="39879"/>
                  </a:lnTo>
                  <a:lnTo>
                    <a:pt x="30573" y="29678"/>
                  </a:lnTo>
                  <a:close/>
                </a:path>
                <a:path w="1035685" h="2882900">
                  <a:moveTo>
                    <a:pt x="33908" y="15240"/>
                  </a:moveTo>
                  <a:lnTo>
                    <a:pt x="18922" y="20447"/>
                  </a:lnTo>
                  <a:lnTo>
                    <a:pt x="27578" y="45155"/>
                  </a:lnTo>
                  <a:lnTo>
                    <a:pt x="30573" y="29678"/>
                  </a:lnTo>
                  <a:lnTo>
                    <a:pt x="20192" y="20828"/>
                  </a:lnTo>
                  <a:lnTo>
                    <a:pt x="33146" y="16383"/>
                  </a:lnTo>
                  <a:lnTo>
                    <a:pt x="34309" y="16383"/>
                  </a:lnTo>
                  <a:lnTo>
                    <a:pt x="33908" y="15240"/>
                  </a:lnTo>
                  <a:close/>
                </a:path>
                <a:path w="1035685" h="2882900">
                  <a:moveTo>
                    <a:pt x="34309" y="16383"/>
                  </a:moveTo>
                  <a:lnTo>
                    <a:pt x="33146" y="16383"/>
                  </a:lnTo>
                  <a:lnTo>
                    <a:pt x="30573" y="29678"/>
                  </a:lnTo>
                  <a:lnTo>
                    <a:pt x="42539" y="39879"/>
                  </a:lnTo>
                  <a:lnTo>
                    <a:pt x="34309" y="16383"/>
                  </a:lnTo>
                  <a:close/>
                </a:path>
                <a:path w="1035685" h="2882900">
                  <a:moveTo>
                    <a:pt x="33146" y="16383"/>
                  </a:moveTo>
                  <a:lnTo>
                    <a:pt x="20192" y="20828"/>
                  </a:lnTo>
                  <a:lnTo>
                    <a:pt x="30573" y="29678"/>
                  </a:lnTo>
                  <a:lnTo>
                    <a:pt x="33146" y="16383"/>
                  </a:lnTo>
                  <a:close/>
                </a:path>
              </a:pathLst>
            </a:custGeom>
            <a:solidFill>
              <a:srgbClr val="6C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72233" y="2023110"/>
              <a:ext cx="3853815" cy="1766570"/>
            </a:xfrm>
            <a:custGeom>
              <a:avLst/>
              <a:gdLst/>
              <a:ahLst/>
              <a:cxnLst/>
              <a:rect l="l" t="t" r="r" b="b"/>
              <a:pathLst>
                <a:path w="3853815" h="1766570">
                  <a:moveTo>
                    <a:pt x="2916936" y="1766315"/>
                  </a:moveTo>
                  <a:lnTo>
                    <a:pt x="3853561" y="1766315"/>
                  </a:lnTo>
                </a:path>
                <a:path w="3853815" h="1766570">
                  <a:moveTo>
                    <a:pt x="1043940" y="182879"/>
                  </a:moveTo>
                  <a:lnTo>
                    <a:pt x="1980565" y="182879"/>
                  </a:lnTo>
                </a:path>
                <a:path w="3853815" h="1766570">
                  <a:moveTo>
                    <a:pt x="0" y="0"/>
                  </a:moveTo>
                  <a:lnTo>
                    <a:pt x="936625" y="0"/>
                  </a:lnTo>
                </a:path>
              </a:pathLst>
            </a:custGeom>
            <a:ln w="28575">
              <a:solidFill>
                <a:srgbClr val="66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780032" y="5568696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1" y="0"/>
                </a:moveTo>
                <a:lnTo>
                  <a:pt x="0" y="0"/>
                </a:lnTo>
                <a:lnTo>
                  <a:pt x="0" y="307847"/>
                </a:lnTo>
                <a:lnTo>
                  <a:pt x="256031" y="307847"/>
                </a:lnTo>
                <a:lnTo>
                  <a:pt x="256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3623" y="5548680"/>
            <a:ext cx="25349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46225" algn="l"/>
                <a:tab pos="2359025" algn="l"/>
              </a:tabLst>
            </a:pPr>
            <a:r>
              <a:rPr dirty="0" baseline="1683" sz="2475" spc="352">
                <a:latin typeface="Times New Roman"/>
                <a:cs typeface="Times New Roman"/>
              </a:rPr>
              <a:t>1</a:t>
            </a:r>
            <a:r>
              <a:rPr dirty="0" baseline="1683" sz="2475" spc="352">
                <a:latin typeface="Symbol"/>
                <a:cs typeface="Symbol"/>
              </a:rPr>
              <a:t></a:t>
            </a:r>
            <a:r>
              <a:rPr dirty="0" baseline="1683" sz="2475" spc="-89">
                <a:latin typeface="Times New Roman"/>
                <a:cs typeface="Times New Roman"/>
              </a:rPr>
              <a:t> </a:t>
            </a:r>
            <a:r>
              <a:rPr dirty="0" baseline="1683" sz="2475" spc="232" i="1">
                <a:latin typeface="Times New Roman"/>
                <a:cs typeface="Times New Roman"/>
              </a:rPr>
              <a:t>n</a:t>
            </a:r>
            <a:r>
              <a:rPr dirty="0" baseline="1683" sz="2475" spc="-127" i="1">
                <a:latin typeface="Times New Roman"/>
                <a:cs typeface="Times New Roman"/>
              </a:rPr>
              <a:t> </a:t>
            </a:r>
            <a:r>
              <a:rPr dirty="0" baseline="1683" sz="2475" spc="262">
                <a:latin typeface="Symbol"/>
                <a:cs typeface="Symbol"/>
              </a:rPr>
              <a:t></a:t>
            </a:r>
            <a:r>
              <a:rPr dirty="0" baseline="1683" sz="2475" spc="-82">
                <a:latin typeface="Times New Roman"/>
                <a:cs typeface="Times New Roman"/>
              </a:rPr>
              <a:t> </a:t>
            </a:r>
            <a:r>
              <a:rPr dirty="0" baseline="1683" sz="2475" spc="262" i="1">
                <a:latin typeface="Times New Roman"/>
                <a:cs typeface="Times New Roman"/>
              </a:rPr>
              <a:t>n</a:t>
            </a:r>
            <a:r>
              <a:rPr dirty="0" baseline="46783" sz="1425" spc="262">
                <a:latin typeface="Times New Roman"/>
                <a:cs typeface="Times New Roman"/>
              </a:rPr>
              <a:t>2</a:t>
            </a:r>
            <a:r>
              <a:rPr dirty="0" baseline="46783" sz="1425" spc="419">
                <a:latin typeface="Times New Roman"/>
                <a:cs typeface="Times New Roman"/>
              </a:rPr>
              <a:t> </a:t>
            </a:r>
            <a:r>
              <a:rPr dirty="0" baseline="1683" sz="2475" spc="262">
                <a:latin typeface="Symbol"/>
                <a:cs typeface="Symbol"/>
              </a:rPr>
              <a:t></a:t>
            </a:r>
            <a:r>
              <a:rPr dirty="0" baseline="1683" sz="2475" spc="-82">
                <a:latin typeface="Times New Roman"/>
                <a:cs typeface="Times New Roman"/>
              </a:rPr>
              <a:t> </a:t>
            </a:r>
            <a:r>
              <a:rPr dirty="0" baseline="1683" sz="2475" spc="240" i="1">
                <a:latin typeface="Times New Roman"/>
                <a:cs typeface="Times New Roman"/>
              </a:rPr>
              <a:t>n</a:t>
            </a:r>
            <a:r>
              <a:rPr dirty="0" baseline="46783" sz="1425" spc="240">
                <a:latin typeface="Times New Roman"/>
                <a:cs typeface="Times New Roman"/>
              </a:rPr>
              <a:t>3	</a:t>
            </a:r>
            <a:r>
              <a:rPr dirty="0" sz="2000" spc="-28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r>
              <a:rPr dirty="0" baseline="1683" sz="2475" spc="-419">
                <a:latin typeface="Lucida Sans Unicode"/>
                <a:cs typeface="Lucida Sans Unicode"/>
              </a:rPr>
              <a:t></a:t>
            </a:r>
            <a:r>
              <a:rPr dirty="0" baseline="1683" sz="2475" spc="-419">
                <a:latin typeface="Symbol"/>
                <a:cs typeface="Symbol"/>
              </a:rPr>
              <a:t></a:t>
            </a:r>
            <a:r>
              <a:rPr dirty="0" baseline="1683" sz="2475" spc="-97">
                <a:latin typeface="Times New Roman"/>
                <a:cs typeface="Times New Roman"/>
              </a:rPr>
              <a:t> </a:t>
            </a:r>
            <a:r>
              <a:rPr dirty="0" baseline="1683" sz="2475" spc="232" i="1">
                <a:latin typeface="Times New Roman"/>
                <a:cs typeface="Times New Roman"/>
              </a:rPr>
              <a:t>n	</a:t>
            </a:r>
            <a:r>
              <a:rPr dirty="0" baseline="1683" sz="2475" spc="262">
                <a:latin typeface="Symbol"/>
                <a:cs typeface="Symbol"/>
              </a:rPr>
              <a:t></a:t>
            </a:r>
            <a:endParaRPr baseline="1683" sz="2475">
              <a:latin typeface="Symbol"/>
              <a:cs typeface="Symbo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5296" y="1844039"/>
            <a:ext cx="4976495" cy="2077720"/>
            <a:chOff x="1225296" y="1844039"/>
            <a:chExt cx="4976495" cy="2077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296" y="1844039"/>
              <a:ext cx="3672840" cy="20772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69919" y="1917191"/>
              <a:ext cx="3027045" cy="504825"/>
            </a:xfrm>
            <a:custGeom>
              <a:avLst/>
              <a:gdLst/>
              <a:ahLst/>
              <a:cxnLst/>
              <a:rect l="l" t="t" r="r" b="b"/>
              <a:pathLst>
                <a:path w="3027045" h="504825">
                  <a:moveTo>
                    <a:pt x="0" y="0"/>
                  </a:moveTo>
                  <a:lnTo>
                    <a:pt x="2737993" y="360045"/>
                  </a:lnTo>
                </a:path>
                <a:path w="3027045" h="504825">
                  <a:moveTo>
                    <a:pt x="2738628" y="359663"/>
                  </a:moveTo>
                  <a:lnTo>
                    <a:pt x="2745973" y="313883"/>
                  </a:lnTo>
                  <a:lnTo>
                    <a:pt x="2766425" y="274137"/>
                  </a:lnTo>
                  <a:lnTo>
                    <a:pt x="2797606" y="242803"/>
                  </a:lnTo>
                  <a:lnTo>
                    <a:pt x="2837139" y="222260"/>
                  </a:lnTo>
                  <a:lnTo>
                    <a:pt x="2882646" y="214884"/>
                  </a:lnTo>
                  <a:lnTo>
                    <a:pt x="2928152" y="222260"/>
                  </a:lnTo>
                  <a:lnTo>
                    <a:pt x="2967685" y="242803"/>
                  </a:lnTo>
                  <a:lnTo>
                    <a:pt x="2998866" y="274137"/>
                  </a:lnTo>
                  <a:lnTo>
                    <a:pt x="3019318" y="313883"/>
                  </a:lnTo>
                  <a:lnTo>
                    <a:pt x="3026664" y="359663"/>
                  </a:lnTo>
                  <a:lnTo>
                    <a:pt x="3019318" y="405444"/>
                  </a:lnTo>
                  <a:lnTo>
                    <a:pt x="2998866" y="445190"/>
                  </a:lnTo>
                  <a:lnTo>
                    <a:pt x="2967685" y="476524"/>
                  </a:lnTo>
                  <a:lnTo>
                    <a:pt x="2928152" y="497067"/>
                  </a:lnTo>
                  <a:lnTo>
                    <a:pt x="2882646" y="504444"/>
                  </a:lnTo>
                  <a:lnTo>
                    <a:pt x="2837139" y="497067"/>
                  </a:lnTo>
                  <a:lnTo>
                    <a:pt x="2797606" y="476524"/>
                  </a:lnTo>
                  <a:lnTo>
                    <a:pt x="2766425" y="445190"/>
                  </a:lnTo>
                  <a:lnTo>
                    <a:pt x="2745973" y="405444"/>
                  </a:lnTo>
                  <a:lnTo>
                    <a:pt x="2738628" y="35966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959855" y="217576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,3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63611" y="1915667"/>
            <a:ext cx="287020" cy="289560"/>
          </a:xfrm>
          <a:custGeom>
            <a:avLst/>
            <a:gdLst/>
            <a:ahLst/>
            <a:cxnLst/>
            <a:rect l="l" t="t" r="r" b="b"/>
            <a:pathLst>
              <a:path w="287020" h="289560">
                <a:moveTo>
                  <a:pt x="0" y="144780"/>
                </a:moveTo>
                <a:lnTo>
                  <a:pt x="7303" y="98999"/>
                </a:lnTo>
                <a:lnTo>
                  <a:pt x="27639" y="59253"/>
                </a:lnTo>
                <a:lnTo>
                  <a:pt x="58649" y="27919"/>
                </a:lnTo>
                <a:lnTo>
                  <a:pt x="97974" y="7376"/>
                </a:lnTo>
                <a:lnTo>
                  <a:pt x="143256" y="0"/>
                </a:lnTo>
                <a:lnTo>
                  <a:pt x="188537" y="7376"/>
                </a:lnTo>
                <a:lnTo>
                  <a:pt x="227862" y="27919"/>
                </a:lnTo>
                <a:lnTo>
                  <a:pt x="258872" y="59253"/>
                </a:lnTo>
                <a:lnTo>
                  <a:pt x="279208" y="98999"/>
                </a:lnTo>
                <a:lnTo>
                  <a:pt x="286512" y="144780"/>
                </a:lnTo>
                <a:lnTo>
                  <a:pt x="279208" y="190560"/>
                </a:lnTo>
                <a:lnTo>
                  <a:pt x="258872" y="230306"/>
                </a:lnTo>
                <a:lnTo>
                  <a:pt x="227862" y="261640"/>
                </a:lnTo>
                <a:lnTo>
                  <a:pt x="188537" y="282183"/>
                </a:lnTo>
                <a:lnTo>
                  <a:pt x="143256" y="289560"/>
                </a:lnTo>
                <a:lnTo>
                  <a:pt x="97974" y="282183"/>
                </a:lnTo>
                <a:lnTo>
                  <a:pt x="58649" y="261640"/>
                </a:lnTo>
                <a:lnTo>
                  <a:pt x="27639" y="230306"/>
                </a:lnTo>
                <a:lnTo>
                  <a:pt x="7303" y="190560"/>
                </a:lnTo>
                <a:lnTo>
                  <a:pt x="0" y="14478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14284" y="1959991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,4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9920" y="1917192"/>
            <a:ext cx="4392930" cy="1943100"/>
          </a:xfrm>
          <a:custGeom>
            <a:avLst/>
            <a:gdLst/>
            <a:ahLst/>
            <a:cxnLst/>
            <a:rect l="l" t="t" r="r" b="b"/>
            <a:pathLst>
              <a:path w="4392930" h="1943100">
                <a:moveTo>
                  <a:pt x="0" y="0"/>
                </a:moveTo>
                <a:lnTo>
                  <a:pt x="4392803" y="144018"/>
                </a:lnTo>
              </a:path>
              <a:path w="4392930" h="1943100">
                <a:moveTo>
                  <a:pt x="1886712" y="1799844"/>
                </a:moveTo>
                <a:lnTo>
                  <a:pt x="1894057" y="1754562"/>
                </a:lnTo>
                <a:lnTo>
                  <a:pt x="1914509" y="1715237"/>
                </a:lnTo>
                <a:lnTo>
                  <a:pt x="1945690" y="1684227"/>
                </a:lnTo>
                <a:lnTo>
                  <a:pt x="1985223" y="1663891"/>
                </a:lnTo>
                <a:lnTo>
                  <a:pt x="2030730" y="1656588"/>
                </a:lnTo>
                <a:lnTo>
                  <a:pt x="2076236" y="1663891"/>
                </a:lnTo>
                <a:lnTo>
                  <a:pt x="2115769" y="1684227"/>
                </a:lnTo>
                <a:lnTo>
                  <a:pt x="2146950" y="1715237"/>
                </a:lnTo>
                <a:lnTo>
                  <a:pt x="2167402" y="1754562"/>
                </a:lnTo>
                <a:lnTo>
                  <a:pt x="2174747" y="1799844"/>
                </a:lnTo>
                <a:lnTo>
                  <a:pt x="2167402" y="1845125"/>
                </a:lnTo>
                <a:lnTo>
                  <a:pt x="2146950" y="1884450"/>
                </a:lnTo>
                <a:lnTo>
                  <a:pt x="2115769" y="1915460"/>
                </a:lnTo>
                <a:lnTo>
                  <a:pt x="2076236" y="1935796"/>
                </a:lnTo>
                <a:lnTo>
                  <a:pt x="2030730" y="1943100"/>
                </a:lnTo>
                <a:lnTo>
                  <a:pt x="1985223" y="1935796"/>
                </a:lnTo>
                <a:lnTo>
                  <a:pt x="1945690" y="1915460"/>
                </a:lnTo>
                <a:lnTo>
                  <a:pt x="1914509" y="1884450"/>
                </a:lnTo>
                <a:lnTo>
                  <a:pt x="1894057" y="1845125"/>
                </a:lnTo>
                <a:lnTo>
                  <a:pt x="1886712" y="179984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08575" y="3616833"/>
            <a:ext cx="184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000" spc="-5">
                <a:solidFill>
                  <a:srgbClr val="3E3D00"/>
                </a:solidFill>
                <a:latin typeface="Times New Roman"/>
                <a:cs typeface="Times New Roman"/>
              </a:rPr>
              <a:t>,4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0100" y="2205227"/>
            <a:ext cx="3456940" cy="1716405"/>
          </a:xfrm>
          <a:custGeom>
            <a:avLst/>
            <a:gdLst/>
            <a:ahLst/>
            <a:cxnLst/>
            <a:rect l="l" t="t" r="r" b="b"/>
            <a:pathLst>
              <a:path w="3456940" h="1716404">
                <a:moveTo>
                  <a:pt x="0" y="1007363"/>
                </a:moveTo>
                <a:lnTo>
                  <a:pt x="488188" y="1409573"/>
                </a:lnTo>
              </a:path>
              <a:path w="3456940" h="1716404">
                <a:moveTo>
                  <a:pt x="1082039" y="1716024"/>
                </a:moveTo>
                <a:lnTo>
                  <a:pt x="1441703" y="202692"/>
                </a:lnTo>
                <a:lnTo>
                  <a:pt x="1801367" y="1716024"/>
                </a:lnTo>
                <a:lnTo>
                  <a:pt x="1082039" y="1716024"/>
                </a:lnTo>
                <a:close/>
              </a:path>
              <a:path w="3456940" h="1716404">
                <a:moveTo>
                  <a:pt x="2737104" y="1511808"/>
                </a:moveTo>
                <a:lnTo>
                  <a:pt x="3096768" y="0"/>
                </a:lnTo>
                <a:lnTo>
                  <a:pt x="3456431" y="1511808"/>
                </a:lnTo>
                <a:lnTo>
                  <a:pt x="2737104" y="151180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3205" y="692022"/>
            <a:ext cx="18516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all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solutions.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0244" y="1857755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69">
                <a:moveTo>
                  <a:pt x="0" y="178308"/>
                </a:moveTo>
                <a:lnTo>
                  <a:pt x="6394" y="130924"/>
                </a:lnTo>
                <a:lnTo>
                  <a:pt x="24440" y="88335"/>
                </a:lnTo>
                <a:lnTo>
                  <a:pt x="52435" y="52244"/>
                </a:lnTo>
                <a:lnTo>
                  <a:pt x="88674" y="24355"/>
                </a:lnTo>
                <a:lnTo>
                  <a:pt x="131453" y="6372"/>
                </a:lnTo>
                <a:lnTo>
                  <a:pt x="179069" y="0"/>
                </a:lnTo>
                <a:lnTo>
                  <a:pt x="226686" y="6372"/>
                </a:lnTo>
                <a:lnTo>
                  <a:pt x="269465" y="24355"/>
                </a:lnTo>
                <a:lnTo>
                  <a:pt x="305704" y="52244"/>
                </a:lnTo>
                <a:lnTo>
                  <a:pt x="333699" y="88335"/>
                </a:lnTo>
                <a:lnTo>
                  <a:pt x="351745" y="130924"/>
                </a:lnTo>
                <a:lnTo>
                  <a:pt x="358139" y="178308"/>
                </a:lnTo>
                <a:lnTo>
                  <a:pt x="351745" y="225691"/>
                </a:lnTo>
                <a:lnTo>
                  <a:pt x="333699" y="268280"/>
                </a:lnTo>
                <a:lnTo>
                  <a:pt x="305704" y="304371"/>
                </a:lnTo>
                <a:lnTo>
                  <a:pt x="269465" y="332260"/>
                </a:lnTo>
                <a:lnTo>
                  <a:pt x="226686" y="350243"/>
                </a:lnTo>
                <a:lnTo>
                  <a:pt x="179069" y="356616"/>
                </a:lnTo>
                <a:lnTo>
                  <a:pt x="131453" y="350243"/>
                </a:lnTo>
                <a:lnTo>
                  <a:pt x="88674" y="332260"/>
                </a:lnTo>
                <a:lnTo>
                  <a:pt x="52435" y="304371"/>
                </a:lnTo>
                <a:lnTo>
                  <a:pt x="24440" y="268280"/>
                </a:lnTo>
                <a:lnTo>
                  <a:pt x="6394" y="225691"/>
                </a:lnTo>
                <a:lnTo>
                  <a:pt x="0" y="17830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43755" y="2572511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69">
                <a:moveTo>
                  <a:pt x="0" y="178308"/>
                </a:moveTo>
                <a:lnTo>
                  <a:pt x="6372" y="130924"/>
                </a:lnTo>
                <a:lnTo>
                  <a:pt x="24355" y="88335"/>
                </a:lnTo>
                <a:lnTo>
                  <a:pt x="52244" y="52244"/>
                </a:lnTo>
                <a:lnTo>
                  <a:pt x="88335" y="24355"/>
                </a:lnTo>
                <a:lnTo>
                  <a:pt x="130924" y="6372"/>
                </a:lnTo>
                <a:lnTo>
                  <a:pt x="178308" y="0"/>
                </a:lnTo>
                <a:lnTo>
                  <a:pt x="225691" y="6372"/>
                </a:lnTo>
                <a:lnTo>
                  <a:pt x="268280" y="24355"/>
                </a:lnTo>
                <a:lnTo>
                  <a:pt x="304371" y="52244"/>
                </a:lnTo>
                <a:lnTo>
                  <a:pt x="332260" y="88335"/>
                </a:lnTo>
                <a:lnTo>
                  <a:pt x="350243" y="130924"/>
                </a:lnTo>
                <a:lnTo>
                  <a:pt x="356616" y="178308"/>
                </a:lnTo>
                <a:lnTo>
                  <a:pt x="350243" y="225691"/>
                </a:lnTo>
                <a:lnTo>
                  <a:pt x="332260" y="268280"/>
                </a:lnTo>
                <a:lnTo>
                  <a:pt x="304371" y="304371"/>
                </a:lnTo>
                <a:lnTo>
                  <a:pt x="268280" y="332260"/>
                </a:lnTo>
                <a:lnTo>
                  <a:pt x="225691" y="350243"/>
                </a:lnTo>
                <a:lnTo>
                  <a:pt x="178308" y="356615"/>
                </a:lnTo>
                <a:lnTo>
                  <a:pt x="130924" y="350243"/>
                </a:lnTo>
                <a:lnTo>
                  <a:pt x="88335" y="332260"/>
                </a:lnTo>
                <a:lnTo>
                  <a:pt x="52244" y="304371"/>
                </a:lnTo>
                <a:lnTo>
                  <a:pt x="24355" y="268280"/>
                </a:lnTo>
                <a:lnTo>
                  <a:pt x="6372" y="225691"/>
                </a:lnTo>
                <a:lnTo>
                  <a:pt x="0" y="17830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6438" y="264388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9884" y="2572511"/>
            <a:ext cx="428625" cy="356870"/>
          </a:xfrm>
          <a:custGeom>
            <a:avLst/>
            <a:gdLst/>
            <a:ahLst/>
            <a:cxnLst/>
            <a:rect l="l" t="t" r="r" b="b"/>
            <a:pathLst>
              <a:path w="428625" h="356869">
                <a:moveTo>
                  <a:pt x="0" y="178308"/>
                </a:moveTo>
                <a:lnTo>
                  <a:pt x="5656" y="137439"/>
                </a:lnTo>
                <a:lnTo>
                  <a:pt x="21766" y="99915"/>
                </a:lnTo>
                <a:lnTo>
                  <a:pt x="47046" y="66807"/>
                </a:lnTo>
                <a:lnTo>
                  <a:pt x="80207" y="39188"/>
                </a:lnTo>
                <a:lnTo>
                  <a:pt x="119965" y="18132"/>
                </a:lnTo>
                <a:lnTo>
                  <a:pt x="165031" y="4711"/>
                </a:lnTo>
                <a:lnTo>
                  <a:pt x="214121" y="0"/>
                </a:lnTo>
                <a:lnTo>
                  <a:pt x="263212" y="4711"/>
                </a:lnTo>
                <a:lnTo>
                  <a:pt x="308278" y="18132"/>
                </a:lnTo>
                <a:lnTo>
                  <a:pt x="348036" y="39188"/>
                </a:lnTo>
                <a:lnTo>
                  <a:pt x="381197" y="66807"/>
                </a:lnTo>
                <a:lnTo>
                  <a:pt x="406477" y="99915"/>
                </a:lnTo>
                <a:lnTo>
                  <a:pt x="422587" y="137439"/>
                </a:lnTo>
                <a:lnTo>
                  <a:pt x="428243" y="178308"/>
                </a:lnTo>
                <a:lnTo>
                  <a:pt x="422587" y="219176"/>
                </a:lnTo>
                <a:lnTo>
                  <a:pt x="406477" y="256700"/>
                </a:lnTo>
                <a:lnTo>
                  <a:pt x="381197" y="289808"/>
                </a:lnTo>
                <a:lnTo>
                  <a:pt x="348036" y="317427"/>
                </a:lnTo>
                <a:lnTo>
                  <a:pt x="308278" y="338483"/>
                </a:lnTo>
                <a:lnTo>
                  <a:pt x="263212" y="351904"/>
                </a:lnTo>
                <a:lnTo>
                  <a:pt x="214121" y="356615"/>
                </a:lnTo>
                <a:lnTo>
                  <a:pt x="165031" y="351904"/>
                </a:lnTo>
                <a:lnTo>
                  <a:pt x="119965" y="338483"/>
                </a:lnTo>
                <a:lnTo>
                  <a:pt x="80207" y="317427"/>
                </a:lnTo>
                <a:lnTo>
                  <a:pt x="47046" y="289808"/>
                </a:lnTo>
                <a:lnTo>
                  <a:pt x="21766" y="256700"/>
                </a:lnTo>
                <a:lnTo>
                  <a:pt x="5656" y="219176"/>
                </a:lnTo>
                <a:lnTo>
                  <a:pt x="0" y="17830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33515" y="2596083"/>
            <a:ext cx="22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1800" spc="7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800" spc="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481" y="2709481"/>
            <a:ext cx="81152" cy="811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8737" y="2709481"/>
            <a:ext cx="81152" cy="811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1993" y="2709481"/>
            <a:ext cx="81153" cy="8115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352609" y="2157793"/>
            <a:ext cx="2644775" cy="1490980"/>
            <a:chOff x="3352609" y="2157793"/>
            <a:chExt cx="2644775" cy="1490980"/>
          </a:xfrm>
        </p:grpSpPr>
        <p:sp>
          <p:nvSpPr>
            <p:cNvPr id="11" name="object 11"/>
            <p:cNvSpPr/>
            <p:nvPr/>
          </p:nvSpPr>
          <p:spPr>
            <a:xfrm>
              <a:off x="4448555" y="2162555"/>
              <a:ext cx="605155" cy="462280"/>
            </a:xfrm>
            <a:custGeom>
              <a:avLst/>
              <a:gdLst/>
              <a:ahLst/>
              <a:cxnLst/>
              <a:rect l="l" t="t" r="r" b="b"/>
              <a:pathLst>
                <a:path w="605154" h="462280">
                  <a:moveTo>
                    <a:pt x="604774" y="0"/>
                  </a:moveTo>
                  <a:lnTo>
                    <a:pt x="0" y="46202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7371" y="3285744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179069"/>
                  </a:moveTo>
                  <a:lnTo>
                    <a:pt x="6394" y="131453"/>
                  </a:lnTo>
                  <a:lnTo>
                    <a:pt x="24440" y="88674"/>
                  </a:lnTo>
                  <a:lnTo>
                    <a:pt x="52435" y="52435"/>
                  </a:lnTo>
                  <a:lnTo>
                    <a:pt x="88674" y="24440"/>
                  </a:lnTo>
                  <a:lnTo>
                    <a:pt x="131453" y="6394"/>
                  </a:lnTo>
                  <a:lnTo>
                    <a:pt x="179069" y="0"/>
                  </a:lnTo>
                  <a:lnTo>
                    <a:pt x="226686" y="6394"/>
                  </a:lnTo>
                  <a:lnTo>
                    <a:pt x="269465" y="24440"/>
                  </a:lnTo>
                  <a:lnTo>
                    <a:pt x="305704" y="52435"/>
                  </a:lnTo>
                  <a:lnTo>
                    <a:pt x="333699" y="88674"/>
                  </a:lnTo>
                  <a:lnTo>
                    <a:pt x="351745" y="131453"/>
                  </a:lnTo>
                  <a:lnTo>
                    <a:pt x="358139" y="179069"/>
                  </a:lnTo>
                  <a:lnTo>
                    <a:pt x="351745" y="226686"/>
                  </a:lnTo>
                  <a:lnTo>
                    <a:pt x="333699" y="269465"/>
                  </a:lnTo>
                  <a:lnTo>
                    <a:pt x="305704" y="305704"/>
                  </a:lnTo>
                  <a:lnTo>
                    <a:pt x="269465" y="333699"/>
                  </a:lnTo>
                  <a:lnTo>
                    <a:pt x="226686" y="351745"/>
                  </a:lnTo>
                  <a:lnTo>
                    <a:pt x="179069" y="358139"/>
                  </a:lnTo>
                  <a:lnTo>
                    <a:pt x="131453" y="351745"/>
                  </a:lnTo>
                  <a:lnTo>
                    <a:pt x="88674" y="333699"/>
                  </a:lnTo>
                  <a:lnTo>
                    <a:pt x="52435" y="305704"/>
                  </a:lnTo>
                  <a:lnTo>
                    <a:pt x="24440" y="269465"/>
                  </a:lnTo>
                  <a:lnTo>
                    <a:pt x="6394" y="226686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05043" y="2162555"/>
              <a:ext cx="687705" cy="462280"/>
            </a:xfrm>
            <a:custGeom>
              <a:avLst/>
              <a:gdLst/>
              <a:ahLst/>
              <a:cxnLst/>
              <a:rect l="l" t="t" r="r" b="b"/>
              <a:pathLst>
                <a:path w="687704" h="462280">
                  <a:moveTo>
                    <a:pt x="0" y="0"/>
                  </a:moveTo>
                  <a:lnTo>
                    <a:pt x="687323" y="46202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336925" y="5636767"/>
            <a:ext cx="2670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solidFill>
                  <a:srgbClr val="3D010C"/>
                </a:solidFill>
                <a:latin typeface="Malgun Gothic"/>
                <a:cs typeface="Malgun Gothic"/>
              </a:rPr>
              <a:t>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462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462" sz="1800" spc="157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baseline="25462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af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노드가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82216" y="1027302"/>
            <a:ext cx="53701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3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</a:rPr>
              <a:t>개의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위치를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이용하여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상태공간트리를</a:t>
            </a:r>
            <a:r>
              <a:rPr dirty="0" sz="2000" spc="-2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만들면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0308" y="3358388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58511" y="3285744"/>
            <a:ext cx="428625" cy="358140"/>
          </a:xfrm>
          <a:custGeom>
            <a:avLst/>
            <a:gdLst/>
            <a:ahLst/>
            <a:cxnLst/>
            <a:rect l="l" t="t" r="r" b="b"/>
            <a:pathLst>
              <a:path w="428625" h="358139">
                <a:moveTo>
                  <a:pt x="0" y="179069"/>
                </a:moveTo>
                <a:lnTo>
                  <a:pt x="5656" y="137999"/>
                </a:lnTo>
                <a:lnTo>
                  <a:pt x="21766" y="100304"/>
                </a:lnTo>
                <a:lnTo>
                  <a:pt x="47046" y="67055"/>
                </a:lnTo>
                <a:lnTo>
                  <a:pt x="80207" y="39328"/>
                </a:lnTo>
                <a:lnTo>
                  <a:pt x="119965" y="18194"/>
                </a:lnTo>
                <a:lnTo>
                  <a:pt x="165031" y="4727"/>
                </a:lnTo>
                <a:lnTo>
                  <a:pt x="214122" y="0"/>
                </a:lnTo>
                <a:lnTo>
                  <a:pt x="263212" y="4727"/>
                </a:lnTo>
                <a:lnTo>
                  <a:pt x="308278" y="18194"/>
                </a:lnTo>
                <a:lnTo>
                  <a:pt x="348036" y="39328"/>
                </a:lnTo>
                <a:lnTo>
                  <a:pt x="381197" y="67056"/>
                </a:lnTo>
                <a:lnTo>
                  <a:pt x="406477" y="100304"/>
                </a:lnTo>
                <a:lnTo>
                  <a:pt x="422587" y="137999"/>
                </a:lnTo>
                <a:lnTo>
                  <a:pt x="428243" y="179069"/>
                </a:lnTo>
                <a:lnTo>
                  <a:pt x="422587" y="220140"/>
                </a:lnTo>
                <a:lnTo>
                  <a:pt x="406477" y="257835"/>
                </a:lnTo>
                <a:lnTo>
                  <a:pt x="381197" y="291084"/>
                </a:lnTo>
                <a:lnTo>
                  <a:pt x="348036" y="318811"/>
                </a:lnTo>
                <a:lnTo>
                  <a:pt x="308278" y="339945"/>
                </a:lnTo>
                <a:lnTo>
                  <a:pt x="263212" y="353412"/>
                </a:lnTo>
                <a:lnTo>
                  <a:pt x="214122" y="358139"/>
                </a:lnTo>
                <a:lnTo>
                  <a:pt x="165031" y="353412"/>
                </a:lnTo>
                <a:lnTo>
                  <a:pt x="119965" y="339945"/>
                </a:lnTo>
                <a:lnTo>
                  <a:pt x="80207" y="318811"/>
                </a:lnTo>
                <a:lnTo>
                  <a:pt x="47046" y="291083"/>
                </a:lnTo>
                <a:lnTo>
                  <a:pt x="21766" y="257835"/>
                </a:lnTo>
                <a:lnTo>
                  <a:pt x="5656" y="220140"/>
                </a:lnTo>
                <a:lnTo>
                  <a:pt x="0" y="17906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61890" y="3311144"/>
            <a:ext cx="223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1800" spc="7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800" spc="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365" y="3424237"/>
            <a:ext cx="81152" cy="8115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0621" y="3424237"/>
            <a:ext cx="81152" cy="811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353" y="3424237"/>
            <a:ext cx="81153" cy="8115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657409" y="2872549"/>
            <a:ext cx="2425065" cy="471805"/>
            <a:chOff x="3657409" y="2872549"/>
            <a:chExt cx="2425065" cy="471805"/>
          </a:xfrm>
        </p:grpSpPr>
        <p:sp>
          <p:nvSpPr>
            <p:cNvPr id="23" name="object 23"/>
            <p:cNvSpPr/>
            <p:nvPr/>
          </p:nvSpPr>
          <p:spPr>
            <a:xfrm>
              <a:off x="3662171" y="2877311"/>
              <a:ext cx="533400" cy="462280"/>
            </a:xfrm>
            <a:custGeom>
              <a:avLst/>
              <a:gdLst/>
              <a:ahLst/>
              <a:cxnLst/>
              <a:rect l="l" t="t" r="r" b="b"/>
              <a:pathLst>
                <a:path w="533400" h="462279">
                  <a:moveTo>
                    <a:pt x="533400" y="0"/>
                  </a:moveTo>
                  <a:lnTo>
                    <a:pt x="0" y="4620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48555" y="2877311"/>
              <a:ext cx="473075" cy="462280"/>
            </a:xfrm>
            <a:custGeom>
              <a:avLst/>
              <a:gdLst/>
              <a:ahLst/>
              <a:cxnLst/>
              <a:rect l="l" t="t" r="r" b="b"/>
              <a:pathLst>
                <a:path w="473075" h="462279">
                  <a:moveTo>
                    <a:pt x="0" y="0"/>
                  </a:moveTo>
                  <a:lnTo>
                    <a:pt x="473075" y="462025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57877" y="2929889"/>
              <a:ext cx="1714500" cy="248920"/>
            </a:xfrm>
            <a:custGeom>
              <a:avLst/>
              <a:gdLst/>
              <a:ahLst/>
              <a:cxnLst/>
              <a:rect l="l" t="t" r="r" b="b"/>
              <a:pathLst>
                <a:path w="1714500" h="248919">
                  <a:moveTo>
                    <a:pt x="1714500" y="0"/>
                  </a:moveTo>
                  <a:lnTo>
                    <a:pt x="1712872" y="48339"/>
                  </a:lnTo>
                  <a:lnTo>
                    <a:pt x="1708435" y="87820"/>
                  </a:lnTo>
                  <a:lnTo>
                    <a:pt x="1701855" y="114442"/>
                  </a:lnTo>
                  <a:lnTo>
                    <a:pt x="1693799" y="124206"/>
                  </a:lnTo>
                  <a:lnTo>
                    <a:pt x="1276350" y="124206"/>
                  </a:lnTo>
                  <a:lnTo>
                    <a:pt x="1268313" y="133969"/>
                  </a:lnTo>
                  <a:lnTo>
                    <a:pt x="1261776" y="160591"/>
                  </a:lnTo>
                  <a:lnTo>
                    <a:pt x="1257383" y="200072"/>
                  </a:lnTo>
                  <a:lnTo>
                    <a:pt x="1255776" y="248412"/>
                  </a:lnTo>
                  <a:lnTo>
                    <a:pt x="1254148" y="200072"/>
                  </a:lnTo>
                  <a:lnTo>
                    <a:pt x="1249711" y="160591"/>
                  </a:lnTo>
                  <a:lnTo>
                    <a:pt x="1243131" y="133969"/>
                  </a:lnTo>
                  <a:lnTo>
                    <a:pt x="1235075" y="124206"/>
                  </a:lnTo>
                  <a:lnTo>
                    <a:pt x="20700" y="124206"/>
                  </a:lnTo>
                  <a:lnTo>
                    <a:pt x="12644" y="114442"/>
                  </a:lnTo>
                  <a:lnTo>
                    <a:pt x="6064" y="87820"/>
                  </a:lnTo>
                  <a:lnTo>
                    <a:pt x="1627" y="4833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2785872" y="4143755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0" y="178308"/>
                </a:moveTo>
                <a:lnTo>
                  <a:pt x="6394" y="130924"/>
                </a:lnTo>
                <a:lnTo>
                  <a:pt x="24440" y="88335"/>
                </a:lnTo>
                <a:lnTo>
                  <a:pt x="52435" y="52244"/>
                </a:lnTo>
                <a:lnTo>
                  <a:pt x="88674" y="24355"/>
                </a:lnTo>
                <a:lnTo>
                  <a:pt x="131453" y="6372"/>
                </a:lnTo>
                <a:lnTo>
                  <a:pt x="179069" y="0"/>
                </a:lnTo>
                <a:lnTo>
                  <a:pt x="226686" y="6372"/>
                </a:lnTo>
                <a:lnTo>
                  <a:pt x="269465" y="24355"/>
                </a:lnTo>
                <a:lnTo>
                  <a:pt x="305704" y="52244"/>
                </a:lnTo>
                <a:lnTo>
                  <a:pt x="333699" y="88335"/>
                </a:lnTo>
                <a:lnTo>
                  <a:pt x="351745" y="130924"/>
                </a:lnTo>
                <a:lnTo>
                  <a:pt x="358139" y="178308"/>
                </a:lnTo>
                <a:lnTo>
                  <a:pt x="351745" y="225691"/>
                </a:lnTo>
                <a:lnTo>
                  <a:pt x="333699" y="268280"/>
                </a:lnTo>
                <a:lnTo>
                  <a:pt x="305704" y="304371"/>
                </a:lnTo>
                <a:lnTo>
                  <a:pt x="269465" y="332260"/>
                </a:lnTo>
                <a:lnTo>
                  <a:pt x="226686" y="350243"/>
                </a:lnTo>
                <a:lnTo>
                  <a:pt x="179069" y="356616"/>
                </a:lnTo>
                <a:lnTo>
                  <a:pt x="131453" y="350243"/>
                </a:lnTo>
                <a:lnTo>
                  <a:pt x="88674" y="332260"/>
                </a:lnTo>
                <a:lnTo>
                  <a:pt x="52435" y="304371"/>
                </a:lnTo>
                <a:lnTo>
                  <a:pt x="24440" y="268280"/>
                </a:lnTo>
                <a:lnTo>
                  <a:pt x="6394" y="225691"/>
                </a:lnTo>
                <a:lnTo>
                  <a:pt x="0" y="17830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08807" y="4215460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01011" y="4858511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0" y="178307"/>
                </a:moveTo>
                <a:lnTo>
                  <a:pt x="6372" y="130924"/>
                </a:lnTo>
                <a:lnTo>
                  <a:pt x="24355" y="88335"/>
                </a:lnTo>
                <a:lnTo>
                  <a:pt x="52244" y="52244"/>
                </a:lnTo>
                <a:lnTo>
                  <a:pt x="88335" y="24355"/>
                </a:lnTo>
                <a:lnTo>
                  <a:pt x="130924" y="6372"/>
                </a:lnTo>
                <a:lnTo>
                  <a:pt x="178307" y="0"/>
                </a:lnTo>
                <a:lnTo>
                  <a:pt x="225691" y="6372"/>
                </a:lnTo>
                <a:lnTo>
                  <a:pt x="268280" y="24355"/>
                </a:lnTo>
                <a:lnTo>
                  <a:pt x="304371" y="52244"/>
                </a:lnTo>
                <a:lnTo>
                  <a:pt x="332260" y="88335"/>
                </a:lnTo>
                <a:lnTo>
                  <a:pt x="350243" y="130924"/>
                </a:lnTo>
                <a:lnTo>
                  <a:pt x="356615" y="178307"/>
                </a:lnTo>
                <a:lnTo>
                  <a:pt x="350243" y="225691"/>
                </a:lnTo>
                <a:lnTo>
                  <a:pt x="332260" y="268280"/>
                </a:lnTo>
                <a:lnTo>
                  <a:pt x="304371" y="304371"/>
                </a:lnTo>
                <a:lnTo>
                  <a:pt x="268280" y="332260"/>
                </a:lnTo>
                <a:lnTo>
                  <a:pt x="225691" y="350243"/>
                </a:lnTo>
                <a:lnTo>
                  <a:pt x="178307" y="356615"/>
                </a:lnTo>
                <a:lnTo>
                  <a:pt x="130924" y="350243"/>
                </a:lnTo>
                <a:lnTo>
                  <a:pt x="88335" y="332260"/>
                </a:lnTo>
                <a:lnTo>
                  <a:pt x="52244" y="304371"/>
                </a:lnTo>
                <a:lnTo>
                  <a:pt x="24355" y="268280"/>
                </a:lnTo>
                <a:lnTo>
                  <a:pt x="6372" y="225691"/>
                </a:lnTo>
                <a:lnTo>
                  <a:pt x="0" y="17830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22677" y="4930520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00628" y="4858511"/>
            <a:ext cx="428625" cy="356870"/>
          </a:xfrm>
          <a:custGeom>
            <a:avLst/>
            <a:gdLst/>
            <a:ahLst/>
            <a:cxnLst/>
            <a:rect l="l" t="t" r="r" b="b"/>
            <a:pathLst>
              <a:path w="428625" h="356870">
                <a:moveTo>
                  <a:pt x="0" y="178307"/>
                </a:moveTo>
                <a:lnTo>
                  <a:pt x="5656" y="137439"/>
                </a:lnTo>
                <a:lnTo>
                  <a:pt x="21766" y="99915"/>
                </a:lnTo>
                <a:lnTo>
                  <a:pt x="47046" y="66807"/>
                </a:lnTo>
                <a:lnTo>
                  <a:pt x="80207" y="39188"/>
                </a:lnTo>
                <a:lnTo>
                  <a:pt x="119965" y="18132"/>
                </a:lnTo>
                <a:lnTo>
                  <a:pt x="165031" y="4711"/>
                </a:lnTo>
                <a:lnTo>
                  <a:pt x="214122" y="0"/>
                </a:lnTo>
                <a:lnTo>
                  <a:pt x="263212" y="4711"/>
                </a:lnTo>
                <a:lnTo>
                  <a:pt x="308278" y="18132"/>
                </a:lnTo>
                <a:lnTo>
                  <a:pt x="348036" y="39188"/>
                </a:lnTo>
                <a:lnTo>
                  <a:pt x="381197" y="66807"/>
                </a:lnTo>
                <a:lnTo>
                  <a:pt x="406477" y="99915"/>
                </a:lnTo>
                <a:lnTo>
                  <a:pt x="422587" y="137439"/>
                </a:lnTo>
                <a:lnTo>
                  <a:pt x="428244" y="178307"/>
                </a:lnTo>
                <a:lnTo>
                  <a:pt x="422587" y="219176"/>
                </a:lnTo>
                <a:lnTo>
                  <a:pt x="406477" y="256700"/>
                </a:lnTo>
                <a:lnTo>
                  <a:pt x="381197" y="289808"/>
                </a:lnTo>
                <a:lnTo>
                  <a:pt x="348036" y="317427"/>
                </a:lnTo>
                <a:lnTo>
                  <a:pt x="308278" y="338483"/>
                </a:lnTo>
                <a:lnTo>
                  <a:pt x="263212" y="351904"/>
                </a:lnTo>
                <a:lnTo>
                  <a:pt x="214122" y="356615"/>
                </a:lnTo>
                <a:lnTo>
                  <a:pt x="165031" y="351904"/>
                </a:lnTo>
                <a:lnTo>
                  <a:pt x="119965" y="338483"/>
                </a:lnTo>
                <a:lnTo>
                  <a:pt x="80207" y="317427"/>
                </a:lnTo>
                <a:lnTo>
                  <a:pt x="47046" y="289808"/>
                </a:lnTo>
                <a:lnTo>
                  <a:pt x="21766" y="256700"/>
                </a:lnTo>
                <a:lnTo>
                  <a:pt x="5656" y="219176"/>
                </a:lnTo>
                <a:lnTo>
                  <a:pt x="0" y="17830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604259" y="4883022"/>
            <a:ext cx="223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1800" spc="7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800" spc="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481" y="4995481"/>
            <a:ext cx="81153" cy="8115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2737" y="4995481"/>
            <a:ext cx="81152" cy="811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5993" y="4995481"/>
            <a:ext cx="81152" cy="81153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305811" y="4448555"/>
            <a:ext cx="1257935" cy="462280"/>
          </a:xfrm>
          <a:custGeom>
            <a:avLst/>
            <a:gdLst/>
            <a:ahLst/>
            <a:cxnLst/>
            <a:rect l="l" t="t" r="r" b="b"/>
            <a:pathLst>
              <a:path w="1257935" h="462279">
                <a:moveTo>
                  <a:pt x="533400" y="0"/>
                </a:moveTo>
                <a:lnTo>
                  <a:pt x="0" y="462026"/>
                </a:lnTo>
              </a:path>
              <a:path w="1257935" h="462279">
                <a:moveTo>
                  <a:pt x="784860" y="0"/>
                </a:moveTo>
                <a:lnTo>
                  <a:pt x="1257935" y="46189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3174984" y="3752834"/>
            <a:ext cx="289560" cy="280035"/>
            <a:chOff x="3174984" y="3752834"/>
            <a:chExt cx="289560" cy="28003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4984" y="3951287"/>
              <a:ext cx="80978" cy="8097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1362" y="3852862"/>
              <a:ext cx="80978" cy="8097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2962" y="3752834"/>
              <a:ext cx="80978" cy="8097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547105" y="3213607"/>
            <a:ext cx="41338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15" i="1">
                <a:solidFill>
                  <a:srgbClr val="1F407E"/>
                </a:solidFill>
                <a:latin typeface="Times New Roman"/>
                <a:cs typeface="Times New Roman"/>
              </a:rPr>
              <a:t>n</a:t>
            </a:r>
            <a:r>
              <a:rPr dirty="0" baseline="24691" sz="1350" spc="22">
                <a:solidFill>
                  <a:srgbClr val="1F407E"/>
                </a:solidFill>
                <a:latin typeface="Malgun Gothic"/>
                <a:cs typeface="Malgun Gothic"/>
              </a:rPr>
              <a:t>2</a:t>
            </a:r>
            <a:r>
              <a:rPr dirty="0" sz="1400" spc="15">
                <a:solidFill>
                  <a:srgbClr val="1F407E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42872" y="2572511"/>
            <a:ext cx="215265" cy="2571115"/>
          </a:xfrm>
          <a:custGeom>
            <a:avLst/>
            <a:gdLst/>
            <a:ahLst/>
            <a:cxnLst/>
            <a:rect l="l" t="t" r="r" b="b"/>
            <a:pathLst>
              <a:path w="215264" h="2571115">
                <a:moveTo>
                  <a:pt x="214883" y="2570988"/>
                </a:moveTo>
                <a:lnTo>
                  <a:pt x="173075" y="2569583"/>
                </a:lnTo>
                <a:lnTo>
                  <a:pt x="138922" y="2565749"/>
                </a:lnTo>
                <a:lnTo>
                  <a:pt x="115889" y="2560058"/>
                </a:lnTo>
                <a:lnTo>
                  <a:pt x="107441" y="2553081"/>
                </a:lnTo>
                <a:lnTo>
                  <a:pt x="107441" y="1272158"/>
                </a:lnTo>
                <a:lnTo>
                  <a:pt x="98994" y="1265235"/>
                </a:lnTo>
                <a:lnTo>
                  <a:pt x="75961" y="1259538"/>
                </a:lnTo>
                <a:lnTo>
                  <a:pt x="41808" y="1255674"/>
                </a:lnTo>
                <a:lnTo>
                  <a:pt x="0" y="1254252"/>
                </a:lnTo>
                <a:lnTo>
                  <a:pt x="41808" y="1252847"/>
                </a:lnTo>
                <a:lnTo>
                  <a:pt x="75961" y="1249013"/>
                </a:lnTo>
                <a:lnTo>
                  <a:pt x="98994" y="1243322"/>
                </a:lnTo>
                <a:lnTo>
                  <a:pt x="107441" y="1236345"/>
                </a:lnTo>
                <a:lnTo>
                  <a:pt x="107441" y="17907"/>
                </a:lnTo>
                <a:lnTo>
                  <a:pt x="115889" y="10929"/>
                </a:lnTo>
                <a:lnTo>
                  <a:pt x="138922" y="5238"/>
                </a:lnTo>
                <a:lnTo>
                  <a:pt x="173075" y="1404"/>
                </a:lnTo>
                <a:lnTo>
                  <a:pt x="214883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409191" y="3680586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1F407E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51588" y="3247644"/>
            <a:ext cx="1661795" cy="1521460"/>
            <a:chOff x="6851588" y="3247644"/>
            <a:chExt cx="1661795" cy="152146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1588" y="3247644"/>
              <a:ext cx="1661475" cy="152095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370064" y="3625596"/>
              <a:ext cx="257810" cy="315595"/>
            </a:xfrm>
            <a:custGeom>
              <a:avLst/>
              <a:gdLst/>
              <a:ahLst/>
              <a:cxnLst/>
              <a:rect l="l" t="t" r="r" b="b"/>
              <a:pathLst>
                <a:path w="257809" h="315595">
                  <a:moveTo>
                    <a:pt x="257555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257555" y="315467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FFFD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981443" y="3265932"/>
            <a:ext cx="257810" cy="317500"/>
          </a:xfrm>
          <a:prstGeom prst="rect">
            <a:avLst/>
          </a:prstGeom>
          <a:solidFill>
            <a:srgbClr val="FFFDD2"/>
          </a:solidFill>
        </p:spPr>
        <p:txBody>
          <a:bodyPr wrap="square" lIns="0" tIns="9207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2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sp>
        <p:nvSpPr>
          <p:cNvPr id="47" name="object 47"/>
          <p:cNvSpPr txBox="1"/>
          <p:nvPr/>
        </p:nvSpPr>
        <p:spPr>
          <a:xfrm>
            <a:off x="7421371" y="3354704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59345" y="4085082"/>
            <a:ext cx="256540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010"/>
              </a:spcBef>
            </a:pP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68743" y="3374847"/>
            <a:ext cx="1393190" cy="1305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95250">
              <a:lnSpc>
                <a:spcPct val="100000"/>
              </a:lnSpc>
              <a:spcBef>
                <a:spcPts val="105"/>
              </a:spcBef>
              <a:tabLst>
                <a:tab pos="382270" algn="l"/>
              </a:tabLst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3	4</a:t>
            </a:r>
            <a:endParaRPr sz="1400">
              <a:latin typeface="Times New Roman"/>
              <a:cs typeface="Times New Roman"/>
            </a:endParaRPr>
          </a:p>
          <a:p>
            <a:pPr algn="r" marR="105410">
              <a:lnSpc>
                <a:spcPct val="100000"/>
              </a:lnSpc>
              <a:spcBef>
                <a:spcPts val="1160"/>
              </a:spcBef>
              <a:tabLst>
                <a:tab pos="369570" algn="l"/>
                <a:tab pos="804545" algn="l"/>
                <a:tab pos="1177925" algn="l"/>
              </a:tabLst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1270"/>
              </a:spcBef>
              <a:tabLst>
                <a:tab pos="817244" algn="l"/>
                <a:tab pos="1200150" algn="l"/>
              </a:tabLst>
            </a:pPr>
            <a:r>
              <a:rPr dirty="0" baseline="-3968" sz="2100" spc="7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baseline="-3968" sz="210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baseline="-3968" sz="21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4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3968" sz="2100" spc="7">
                <a:solidFill>
                  <a:srgbClr val="3D010C"/>
                </a:solidFill>
                <a:latin typeface="Times New Roman"/>
                <a:cs typeface="Times New Roman"/>
              </a:rPr>
              <a:t>12</a:t>
            </a:r>
            <a:endParaRPr baseline="3968" sz="21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919"/>
              </a:spcBef>
              <a:tabLst>
                <a:tab pos="817244" algn="l"/>
                <a:tab pos="1200150" algn="l"/>
              </a:tabLst>
            </a:pP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44" y="2577083"/>
            <a:ext cx="3563111" cy="26715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60270" y="1633473"/>
            <a:ext cx="4585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바둑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게임에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되추적방법을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적용할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있는가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8670035" y="5394959"/>
            <a:ext cx="259079" cy="253365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050">
                <a:solidFill>
                  <a:srgbClr val="3E3D00"/>
                </a:solidFill>
                <a:latin typeface="Arial MT"/>
                <a:cs typeface="Arial MT"/>
              </a:rPr>
              <a:t>p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7809" y="2066353"/>
          <a:ext cx="2937510" cy="292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"/>
                <a:gridCol w="162560"/>
                <a:gridCol w="160020"/>
                <a:gridCol w="160020"/>
                <a:gridCol w="160654"/>
                <a:gridCol w="161924"/>
                <a:gridCol w="160655"/>
                <a:gridCol w="160655"/>
                <a:gridCol w="160019"/>
                <a:gridCol w="161925"/>
                <a:gridCol w="161289"/>
                <a:gridCol w="161289"/>
                <a:gridCol w="161289"/>
                <a:gridCol w="162560"/>
                <a:gridCol w="160019"/>
                <a:gridCol w="160019"/>
                <a:gridCol w="160655"/>
                <a:gridCol w="161925"/>
              </a:tblGrid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5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0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5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19050">
                      <a:solidFill>
                        <a:srgbClr val="3E3D00"/>
                      </a:solidFill>
                      <a:prstDash val="solid"/>
                    </a:lnT>
                    <a:lnB w="1905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15821" y="1349121"/>
            <a:ext cx="4940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돌이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위치할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지점의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= </a:t>
            </a:r>
            <a:r>
              <a:rPr dirty="0" sz="1800" spc="-1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9</a:t>
            </a:r>
            <a:r>
              <a:rPr dirty="0" sz="1800" spc="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 spc="-605">
                <a:solidFill>
                  <a:srgbClr val="3E3D00"/>
                </a:solidFill>
                <a:latin typeface="Arial MT"/>
                <a:cs typeface="Arial MT"/>
              </a:rPr>
              <a:t>Χ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19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=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r>
              <a:rPr dirty="0" sz="1800" spc="-15">
                <a:solidFill>
                  <a:srgbClr val="3E3D00"/>
                </a:solidFill>
                <a:latin typeface="Arial MT"/>
                <a:cs typeface="Arial MT"/>
              </a:rPr>
              <a:t>6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971" y="6289040"/>
            <a:ext cx="12001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8280" y="174447"/>
            <a:ext cx="46469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트리</a:t>
            </a:r>
            <a:r>
              <a:rPr dirty="0" spc="-370"/>
              <a:t> </a:t>
            </a:r>
            <a:r>
              <a:rPr dirty="0" spc="-5"/>
              <a:t>방문</a:t>
            </a:r>
            <a:r>
              <a:rPr dirty="0">
                <a:latin typeface="Times New Roman"/>
                <a:cs typeface="Times New Roman"/>
              </a:rPr>
              <a:t>(tree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trav</a:t>
            </a:r>
            <a:r>
              <a:rPr dirty="0" spc="-15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rsal)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916" y="1238199"/>
            <a:ext cx="11595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>
                <a:solidFill>
                  <a:srgbClr val="1F407E"/>
                </a:solidFill>
                <a:latin typeface="Times New Roman"/>
                <a:cs typeface="Times New Roman"/>
              </a:rPr>
              <a:t>1.</a:t>
            </a:r>
            <a:r>
              <a:rPr dirty="0" sz="1700" spc="360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preorder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9961" y="1071181"/>
            <a:ext cx="252095" cy="291465"/>
            <a:chOff x="2739961" y="1071181"/>
            <a:chExt cx="252095" cy="291465"/>
          </a:xfrm>
        </p:grpSpPr>
        <p:sp>
          <p:nvSpPr>
            <p:cNvPr id="6" name="object 6"/>
            <p:cNvSpPr/>
            <p:nvPr/>
          </p:nvSpPr>
          <p:spPr>
            <a:xfrm>
              <a:off x="2744723" y="1075944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69" h="281940">
                  <a:moveTo>
                    <a:pt x="121157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69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7" y="281939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5" y="140969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4723" y="1075944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69" h="281940">
                  <a:moveTo>
                    <a:pt x="0" y="140969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7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5" y="140969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7" y="281939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6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10382" y="1137030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0777" y="1572577"/>
            <a:ext cx="253365" cy="291465"/>
            <a:chOff x="2410777" y="1572577"/>
            <a:chExt cx="253365" cy="291465"/>
          </a:xfrm>
        </p:grpSpPr>
        <p:sp>
          <p:nvSpPr>
            <p:cNvPr id="10" name="object 10"/>
            <p:cNvSpPr/>
            <p:nvPr/>
          </p:nvSpPr>
          <p:spPr>
            <a:xfrm>
              <a:off x="2415539" y="1577339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121920" y="0"/>
                  </a:moveTo>
                  <a:lnTo>
                    <a:pt x="83393" y="7187"/>
                  </a:lnTo>
                  <a:lnTo>
                    <a:pt x="49926" y="27200"/>
                  </a:lnTo>
                  <a:lnTo>
                    <a:pt x="23530" y="57716"/>
                  </a:lnTo>
                  <a:lnTo>
                    <a:pt x="6217" y="96414"/>
                  </a:lnTo>
                  <a:lnTo>
                    <a:pt x="0" y="140970"/>
                  </a:lnTo>
                  <a:lnTo>
                    <a:pt x="6217" y="185525"/>
                  </a:lnTo>
                  <a:lnTo>
                    <a:pt x="23530" y="224223"/>
                  </a:lnTo>
                  <a:lnTo>
                    <a:pt x="49926" y="254739"/>
                  </a:lnTo>
                  <a:lnTo>
                    <a:pt x="83393" y="274752"/>
                  </a:lnTo>
                  <a:lnTo>
                    <a:pt x="121920" y="281939"/>
                  </a:lnTo>
                  <a:lnTo>
                    <a:pt x="160446" y="274752"/>
                  </a:lnTo>
                  <a:lnTo>
                    <a:pt x="193913" y="254739"/>
                  </a:lnTo>
                  <a:lnTo>
                    <a:pt x="220309" y="224223"/>
                  </a:lnTo>
                  <a:lnTo>
                    <a:pt x="237622" y="185525"/>
                  </a:lnTo>
                  <a:lnTo>
                    <a:pt x="243840" y="140970"/>
                  </a:lnTo>
                  <a:lnTo>
                    <a:pt x="237622" y="96414"/>
                  </a:lnTo>
                  <a:lnTo>
                    <a:pt x="220309" y="57716"/>
                  </a:lnTo>
                  <a:lnTo>
                    <a:pt x="193913" y="27200"/>
                  </a:lnTo>
                  <a:lnTo>
                    <a:pt x="160446" y="718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15539" y="1577339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0" y="140970"/>
                  </a:moveTo>
                  <a:lnTo>
                    <a:pt x="6217" y="96414"/>
                  </a:lnTo>
                  <a:lnTo>
                    <a:pt x="23530" y="57716"/>
                  </a:lnTo>
                  <a:lnTo>
                    <a:pt x="49926" y="27200"/>
                  </a:lnTo>
                  <a:lnTo>
                    <a:pt x="83393" y="7187"/>
                  </a:lnTo>
                  <a:lnTo>
                    <a:pt x="121920" y="0"/>
                  </a:lnTo>
                  <a:lnTo>
                    <a:pt x="160446" y="7187"/>
                  </a:lnTo>
                  <a:lnTo>
                    <a:pt x="193913" y="27200"/>
                  </a:lnTo>
                  <a:lnTo>
                    <a:pt x="220309" y="57716"/>
                  </a:lnTo>
                  <a:lnTo>
                    <a:pt x="237622" y="96414"/>
                  </a:lnTo>
                  <a:lnTo>
                    <a:pt x="243840" y="140970"/>
                  </a:lnTo>
                  <a:lnTo>
                    <a:pt x="237622" y="185525"/>
                  </a:lnTo>
                  <a:lnTo>
                    <a:pt x="220309" y="224223"/>
                  </a:lnTo>
                  <a:lnTo>
                    <a:pt x="193913" y="254739"/>
                  </a:lnTo>
                  <a:lnTo>
                    <a:pt x="160446" y="274752"/>
                  </a:lnTo>
                  <a:lnTo>
                    <a:pt x="121920" y="281939"/>
                  </a:lnTo>
                  <a:lnTo>
                    <a:pt x="83393" y="274752"/>
                  </a:lnTo>
                  <a:lnTo>
                    <a:pt x="49926" y="254739"/>
                  </a:lnTo>
                  <a:lnTo>
                    <a:pt x="23530" y="224223"/>
                  </a:lnTo>
                  <a:lnTo>
                    <a:pt x="6217" y="185525"/>
                  </a:lnTo>
                  <a:lnTo>
                    <a:pt x="0" y="140970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481833" y="1638376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67621" y="1572577"/>
            <a:ext cx="252095" cy="291465"/>
            <a:chOff x="3067621" y="1572577"/>
            <a:chExt cx="252095" cy="291465"/>
          </a:xfrm>
        </p:grpSpPr>
        <p:sp>
          <p:nvSpPr>
            <p:cNvPr id="14" name="object 14"/>
            <p:cNvSpPr/>
            <p:nvPr/>
          </p:nvSpPr>
          <p:spPr>
            <a:xfrm>
              <a:off x="3072383" y="1577339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121158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70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8" y="281939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6" y="140970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2383" y="1577339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0" y="140970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8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6" y="140970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8" y="281939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7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37407" y="1638376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39961" y="2116645"/>
            <a:ext cx="252095" cy="290195"/>
            <a:chOff x="2739961" y="2116645"/>
            <a:chExt cx="252095" cy="290195"/>
          </a:xfrm>
        </p:grpSpPr>
        <p:sp>
          <p:nvSpPr>
            <p:cNvPr id="18" name="object 18"/>
            <p:cNvSpPr/>
            <p:nvPr/>
          </p:nvSpPr>
          <p:spPr>
            <a:xfrm>
              <a:off x="2744723" y="2121407"/>
              <a:ext cx="242570" cy="280670"/>
            </a:xfrm>
            <a:custGeom>
              <a:avLst/>
              <a:gdLst/>
              <a:ahLst/>
              <a:cxnLst/>
              <a:rect l="l" t="t" r="r" b="b"/>
              <a:pathLst>
                <a:path w="242569" h="280669">
                  <a:moveTo>
                    <a:pt x="121157" y="0"/>
                  </a:moveTo>
                  <a:lnTo>
                    <a:pt x="73991" y="11013"/>
                  </a:lnTo>
                  <a:lnTo>
                    <a:pt x="35480" y="41052"/>
                  </a:lnTo>
                  <a:lnTo>
                    <a:pt x="9519" y="85617"/>
                  </a:lnTo>
                  <a:lnTo>
                    <a:pt x="0" y="140207"/>
                  </a:lnTo>
                  <a:lnTo>
                    <a:pt x="9519" y="194798"/>
                  </a:lnTo>
                  <a:lnTo>
                    <a:pt x="35480" y="239363"/>
                  </a:lnTo>
                  <a:lnTo>
                    <a:pt x="73991" y="269402"/>
                  </a:lnTo>
                  <a:lnTo>
                    <a:pt x="121157" y="280415"/>
                  </a:lnTo>
                  <a:lnTo>
                    <a:pt x="168324" y="269402"/>
                  </a:lnTo>
                  <a:lnTo>
                    <a:pt x="206835" y="239363"/>
                  </a:lnTo>
                  <a:lnTo>
                    <a:pt x="232796" y="194798"/>
                  </a:lnTo>
                  <a:lnTo>
                    <a:pt x="242315" y="140207"/>
                  </a:lnTo>
                  <a:lnTo>
                    <a:pt x="232796" y="85617"/>
                  </a:lnTo>
                  <a:lnTo>
                    <a:pt x="206835" y="41052"/>
                  </a:lnTo>
                  <a:lnTo>
                    <a:pt x="168324" y="11013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44723" y="2121407"/>
              <a:ext cx="242570" cy="280670"/>
            </a:xfrm>
            <a:custGeom>
              <a:avLst/>
              <a:gdLst/>
              <a:ahLst/>
              <a:cxnLst/>
              <a:rect l="l" t="t" r="r" b="b"/>
              <a:pathLst>
                <a:path w="242569" h="280669">
                  <a:moveTo>
                    <a:pt x="0" y="140207"/>
                  </a:moveTo>
                  <a:lnTo>
                    <a:pt x="9519" y="85617"/>
                  </a:lnTo>
                  <a:lnTo>
                    <a:pt x="35480" y="41052"/>
                  </a:lnTo>
                  <a:lnTo>
                    <a:pt x="73991" y="11013"/>
                  </a:lnTo>
                  <a:lnTo>
                    <a:pt x="121157" y="0"/>
                  </a:lnTo>
                  <a:lnTo>
                    <a:pt x="168324" y="11013"/>
                  </a:lnTo>
                  <a:lnTo>
                    <a:pt x="206835" y="41052"/>
                  </a:lnTo>
                  <a:lnTo>
                    <a:pt x="232796" y="85617"/>
                  </a:lnTo>
                  <a:lnTo>
                    <a:pt x="242315" y="140207"/>
                  </a:lnTo>
                  <a:lnTo>
                    <a:pt x="232796" y="194798"/>
                  </a:lnTo>
                  <a:lnTo>
                    <a:pt x="206835" y="239363"/>
                  </a:lnTo>
                  <a:lnTo>
                    <a:pt x="168324" y="269402"/>
                  </a:lnTo>
                  <a:lnTo>
                    <a:pt x="121157" y="280415"/>
                  </a:lnTo>
                  <a:lnTo>
                    <a:pt x="73991" y="269402"/>
                  </a:lnTo>
                  <a:lnTo>
                    <a:pt x="35480" y="239363"/>
                  </a:lnTo>
                  <a:lnTo>
                    <a:pt x="9519" y="194798"/>
                  </a:lnTo>
                  <a:lnTo>
                    <a:pt x="0" y="14020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810382" y="2181859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95281" y="2116645"/>
            <a:ext cx="253365" cy="290195"/>
            <a:chOff x="3395281" y="2116645"/>
            <a:chExt cx="253365" cy="290195"/>
          </a:xfrm>
        </p:grpSpPr>
        <p:sp>
          <p:nvSpPr>
            <p:cNvPr id="22" name="object 22"/>
            <p:cNvSpPr/>
            <p:nvPr/>
          </p:nvSpPr>
          <p:spPr>
            <a:xfrm>
              <a:off x="3400044" y="2121407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69">
                  <a:moveTo>
                    <a:pt x="121919" y="0"/>
                  </a:moveTo>
                  <a:lnTo>
                    <a:pt x="74473" y="11013"/>
                  </a:lnTo>
                  <a:lnTo>
                    <a:pt x="35718" y="41052"/>
                  </a:lnTo>
                  <a:lnTo>
                    <a:pt x="9584" y="85617"/>
                  </a:lnTo>
                  <a:lnTo>
                    <a:pt x="0" y="140207"/>
                  </a:lnTo>
                  <a:lnTo>
                    <a:pt x="9584" y="194798"/>
                  </a:lnTo>
                  <a:lnTo>
                    <a:pt x="35718" y="239363"/>
                  </a:lnTo>
                  <a:lnTo>
                    <a:pt x="74473" y="269402"/>
                  </a:lnTo>
                  <a:lnTo>
                    <a:pt x="121919" y="280415"/>
                  </a:lnTo>
                  <a:lnTo>
                    <a:pt x="169366" y="269402"/>
                  </a:lnTo>
                  <a:lnTo>
                    <a:pt x="208121" y="239363"/>
                  </a:lnTo>
                  <a:lnTo>
                    <a:pt x="234255" y="194798"/>
                  </a:lnTo>
                  <a:lnTo>
                    <a:pt x="243839" y="140207"/>
                  </a:lnTo>
                  <a:lnTo>
                    <a:pt x="234255" y="85617"/>
                  </a:lnTo>
                  <a:lnTo>
                    <a:pt x="208121" y="41052"/>
                  </a:lnTo>
                  <a:lnTo>
                    <a:pt x="169366" y="11013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00044" y="2121407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69">
                  <a:moveTo>
                    <a:pt x="0" y="140207"/>
                  </a:moveTo>
                  <a:lnTo>
                    <a:pt x="9584" y="85617"/>
                  </a:lnTo>
                  <a:lnTo>
                    <a:pt x="35718" y="41052"/>
                  </a:lnTo>
                  <a:lnTo>
                    <a:pt x="74473" y="11013"/>
                  </a:lnTo>
                  <a:lnTo>
                    <a:pt x="121919" y="0"/>
                  </a:lnTo>
                  <a:lnTo>
                    <a:pt x="169366" y="11013"/>
                  </a:lnTo>
                  <a:lnTo>
                    <a:pt x="208121" y="41052"/>
                  </a:lnTo>
                  <a:lnTo>
                    <a:pt x="234255" y="85617"/>
                  </a:lnTo>
                  <a:lnTo>
                    <a:pt x="243839" y="140207"/>
                  </a:lnTo>
                  <a:lnTo>
                    <a:pt x="234255" y="194798"/>
                  </a:lnTo>
                  <a:lnTo>
                    <a:pt x="208121" y="239363"/>
                  </a:lnTo>
                  <a:lnTo>
                    <a:pt x="169366" y="269402"/>
                  </a:lnTo>
                  <a:lnTo>
                    <a:pt x="121919" y="280415"/>
                  </a:lnTo>
                  <a:lnTo>
                    <a:pt x="74473" y="269402"/>
                  </a:lnTo>
                  <a:lnTo>
                    <a:pt x="35718" y="239363"/>
                  </a:lnTo>
                  <a:lnTo>
                    <a:pt x="9584" y="194798"/>
                  </a:lnTo>
                  <a:lnTo>
                    <a:pt x="0" y="14020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465957" y="2181859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0620" y="990980"/>
            <a:ext cx="1520825" cy="1725295"/>
            <a:chOff x="1920620" y="990980"/>
            <a:chExt cx="1520825" cy="1725295"/>
          </a:xfrm>
        </p:grpSpPr>
        <p:sp>
          <p:nvSpPr>
            <p:cNvPr id="26" name="object 26"/>
            <p:cNvSpPr/>
            <p:nvPr/>
          </p:nvSpPr>
          <p:spPr>
            <a:xfrm>
              <a:off x="2624327" y="1356359"/>
              <a:ext cx="812165" cy="806450"/>
            </a:xfrm>
            <a:custGeom>
              <a:avLst/>
              <a:gdLst/>
              <a:ahLst/>
              <a:cxnLst/>
              <a:rect l="l" t="t" r="r" b="b"/>
              <a:pathLst>
                <a:path w="812164" h="806450">
                  <a:moveTo>
                    <a:pt x="241935" y="0"/>
                  </a:moveTo>
                  <a:lnTo>
                    <a:pt x="0" y="261619"/>
                  </a:lnTo>
                </a:path>
                <a:path w="812164" h="806450">
                  <a:moveTo>
                    <a:pt x="240792" y="0"/>
                  </a:moveTo>
                  <a:lnTo>
                    <a:pt x="482727" y="261619"/>
                  </a:lnTo>
                </a:path>
                <a:path w="812164" h="806450">
                  <a:moveTo>
                    <a:pt x="569595" y="502919"/>
                  </a:moveTo>
                  <a:lnTo>
                    <a:pt x="327660" y="806323"/>
                  </a:lnTo>
                </a:path>
                <a:path w="812164" h="806450">
                  <a:moveTo>
                    <a:pt x="569976" y="502919"/>
                  </a:moveTo>
                  <a:lnTo>
                    <a:pt x="811911" y="80632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43518" y="1712531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 h="0">
                  <a:moveTo>
                    <a:pt x="0" y="0"/>
                  </a:moveTo>
                  <a:lnTo>
                    <a:pt x="195833" y="0"/>
                  </a:lnTo>
                </a:path>
                <a:path w="851535" h="0">
                  <a:moveTo>
                    <a:pt x="655319" y="0"/>
                  </a:moveTo>
                  <a:lnTo>
                    <a:pt x="851153" y="0"/>
                  </a:lnTo>
                </a:path>
              </a:pathLst>
            </a:custGeom>
            <a:ln w="2921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571178" y="1209611"/>
              <a:ext cx="851535" cy="1045844"/>
            </a:xfrm>
            <a:custGeom>
              <a:avLst/>
              <a:gdLst/>
              <a:ahLst/>
              <a:cxnLst/>
              <a:rect l="l" t="t" r="r" b="b"/>
              <a:pathLst>
                <a:path w="851535" h="1045844">
                  <a:moveTo>
                    <a:pt x="0" y="1045463"/>
                  </a:moveTo>
                  <a:lnTo>
                    <a:pt x="195833" y="1045463"/>
                  </a:lnTo>
                </a:path>
                <a:path w="851535" h="1045844">
                  <a:moveTo>
                    <a:pt x="655319" y="1045463"/>
                  </a:moveTo>
                  <a:lnTo>
                    <a:pt x="851153" y="1045463"/>
                  </a:lnTo>
                </a:path>
                <a:path w="851535" h="1045844">
                  <a:moveTo>
                    <a:pt x="0" y="0"/>
                  </a:moveTo>
                  <a:lnTo>
                    <a:pt x="195833" y="0"/>
                  </a:lnTo>
                </a:path>
              </a:pathLst>
            </a:custGeom>
            <a:ln w="29209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930145" y="1000505"/>
              <a:ext cx="655955" cy="817880"/>
            </a:xfrm>
            <a:custGeom>
              <a:avLst/>
              <a:gdLst/>
              <a:ahLst/>
              <a:cxnLst/>
              <a:rect l="l" t="t" r="r" b="b"/>
              <a:pathLst>
                <a:path w="655955" h="817880">
                  <a:moveTo>
                    <a:pt x="655828" y="0"/>
                  </a:moveTo>
                  <a:lnTo>
                    <a:pt x="0" y="817499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30145" y="1669541"/>
              <a:ext cx="890269" cy="419100"/>
            </a:xfrm>
            <a:custGeom>
              <a:avLst/>
              <a:gdLst/>
              <a:ahLst/>
              <a:cxnLst/>
              <a:rect l="l" t="t" r="r" b="b"/>
              <a:pathLst>
                <a:path w="890269" h="419100">
                  <a:moveTo>
                    <a:pt x="0" y="149352"/>
                  </a:moveTo>
                  <a:lnTo>
                    <a:pt x="374777" y="419100"/>
                  </a:lnTo>
                </a:path>
                <a:path w="890269" h="419100">
                  <a:moveTo>
                    <a:pt x="374904" y="418211"/>
                  </a:moveTo>
                  <a:lnTo>
                    <a:pt x="890270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98013" y="1669541"/>
              <a:ext cx="421640" cy="623570"/>
            </a:xfrm>
            <a:custGeom>
              <a:avLst/>
              <a:gdLst/>
              <a:ahLst/>
              <a:cxnLst/>
              <a:rect l="l" t="t" r="r" b="b"/>
              <a:pathLst>
                <a:path w="421639" h="623569">
                  <a:moveTo>
                    <a:pt x="421640" y="0"/>
                  </a:moveTo>
                  <a:lnTo>
                    <a:pt x="0" y="623062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98013" y="2297430"/>
              <a:ext cx="468630" cy="334645"/>
            </a:xfrm>
            <a:custGeom>
              <a:avLst/>
              <a:gdLst/>
              <a:ahLst/>
              <a:cxnLst/>
              <a:rect l="l" t="t" r="r" b="b"/>
              <a:pathLst>
                <a:path w="468630" h="334644">
                  <a:moveTo>
                    <a:pt x="0" y="0"/>
                  </a:moveTo>
                  <a:lnTo>
                    <a:pt x="468503" y="334518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65881" y="2088641"/>
              <a:ext cx="281305" cy="523875"/>
            </a:xfrm>
            <a:custGeom>
              <a:avLst/>
              <a:gdLst/>
              <a:ahLst/>
              <a:cxnLst/>
              <a:rect l="l" t="t" r="r" b="b"/>
              <a:pathLst>
                <a:path w="281305" h="523875">
                  <a:moveTo>
                    <a:pt x="0" y="523494"/>
                  </a:moveTo>
                  <a:lnTo>
                    <a:pt x="281050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38677" y="2085975"/>
              <a:ext cx="222885" cy="629920"/>
            </a:xfrm>
            <a:custGeom>
              <a:avLst/>
              <a:gdLst/>
              <a:ahLst/>
              <a:cxnLst/>
              <a:rect l="l" t="t" r="r" b="b"/>
              <a:pathLst>
                <a:path w="222885" h="629919">
                  <a:moveTo>
                    <a:pt x="18288" y="0"/>
                  </a:moveTo>
                  <a:lnTo>
                    <a:pt x="0" y="5334"/>
                  </a:lnTo>
                  <a:lnTo>
                    <a:pt x="21844" y="78359"/>
                  </a:lnTo>
                  <a:lnTo>
                    <a:pt x="40132" y="72898"/>
                  </a:lnTo>
                  <a:lnTo>
                    <a:pt x="18288" y="0"/>
                  </a:lnTo>
                  <a:close/>
                </a:path>
                <a:path w="222885" h="629919">
                  <a:moveTo>
                    <a:pt x="56388" y="127762"/>
                  </a:moveTo>
                  <a:lnTo>
                    <a:pt x="38227" y="133223"/>
                  </a:lnTo>
                  <a:lnTo>
                    <a:pt x="59944" y="206121"/>
                  </a:lnTo>
                  <a:lnTo>
                    <a:pt x="78232" y="200660"/>
                  </a:lnTo>
                  <a:lnTo>
                    <a:pt x="56388" y="127762"/>
                  </a:lnTo>
                  <a:close/>
                </a:path>
                <a:path w="222885" h="629919">
                  <a:moveTo>
                    <a:pt x="94615" y="255524"/>
                  </a:moveTo>
                  <a:lnTo>
                    <a:pt x="76327" y="260985"/>
                  </a:lnTo>
                  <a:lnTo>
                    <a:pt x="98171" y="333883"/>
                  </a:lnTo>
                  <a:lnTo>
                    <a:pt x="116459" y="328549"/>
                  </a:lnTo>
                  <a:lnTo>
                    <a:pt x="94615" y="255524"/>
                  </a:lnTo>
                  <a:close/>
                </a:path>
                <a:path w="222885" h="629919">
                  <a:moveTo>
                    <a:pt x="132842" y="383286"/>
                  </a:moveTo>
                  <a:lnTo>
                    <a:pt x="114554" y="388747"/>
                  </a:lnTo>
                  <a:lnTo>
                    <a:pt x="136398" y="461772"/>
                  </a:lnTo>
                  <a:lnTo>
                    <a:pt x="154559" y="456311"/>
                  </a:lnTo>
                  <a:lnTo>
                    <a:pt x="132842" y="383286"/>
                  </a:lnTo>
                  <a:close/>
                </a:path>
                <a:path w="222885" h="629919">
                  <a:moveTo>
                    <a:pt x="129412" y="541020"/>
                  </a:moveTo>
                  <a:lnTo>
                    <a:pt x="123317" y="541274"/>
                  </a:lnTo>
                  <a:lnTo>
                    <a:pt x="116205" y="548894"/>
                  </a:lnTo>
                  <a:lnTo>
                    <a:pt x="116332" y="554863"/>
                  </a:lnTo>
                  <a:lnTo>
                    <a:pt x="196596" y="629920"/>
                  </a:lnTo>
                  <a:lnTo>
                    <a:pt x="201523" y="609600"/>
                  </a:lnTo>
                  <a:lnTo>
                    <a:pt x="181863" y="609600"/>
                  </a:lnTo>
                  <a:lnTo>
                    <a:pt x="185713" y="593755"/>
                  </a:lnTo>
                  <a:lnTo>
                    <a:pt x="181206" y="589534"/>
                  </a:lnTo>
                  <a:lnTo>
                    <a:pt x="174498" y="589534"/>
                  </a:lnTo>
                  <a:lnTo>
                    <a:pt x="171886" y="580804"/>
                  </a:lnTo>
                  <a:lnTo>
                    <a:pt x="129412" y="541020"/>
                  </a:lnTo>
                  <a:close/>
                </a:path>
                <a:path w="222885" h="629919">
                  <a:moveTo>
                    <a:pt x="185713" y="593755"/>
                  </a:moveTo>
                  <a:lnTo>
                    <a:pt x="181863" y="609600"/>
                  </a:lnTo>
                  <a:lnTo>
                    <a:pt x="197612" y="604901"/>
                  </a:lnTo>
                  <a:lnTo>
                    <a:pt x="185713" y="593755"/>
                  </a:lnTo>
                  <a:close/>
                </a:path>
                <a:path w="222885" h="629919">
                  <a:moveTo>
                    <a:pt x="209042" y="515620"/>
                  </a:moveTo>
                  <a:lnTo>
                    <a:pt x="203835" y="518795"/>
                  </a:lnTo>
                  <a:lnTo>
                    <a:pt x="202692" y="523875"/>
                  </a:lnTo>
                  <a:lnTo>
                    <a:pt x="190181" y="575366"/>
                  </a:lnTo>
                  <a:lnTo>
                    <a:pt x="192786" y="584073"/>
                  </a:lnTo>
                  <a:lnTo>
                    <a:pt x="187696" y="585592"/>
                  </a:lnTo>
                  <a:lnTo>
                    <a:pt x="185713" y="593755"/>
                  </a:lnTo>
                  <a:lnTo>
                    <a:pt x="197612" y="604901"/>
                  </a:lnTo>
                  <a:lnTo>
                    <a:pt x="181863" y="609600"/>
                  </a:lnTo>
                  <a:lnTo>
                    <a:pt x="201523" y="609600"/>
                  </a:lnTo>
                  <a:lnTo>
                    <a:pt x="221234" y="528320"/>
                  </a:lnTo>
                  <a:lnTo>
                    <a:pt x="222376" y="523239"/>
                  </a:lnTo>
                  <a:lnTo>
                    <a:pt x="219329" y="518160"/>
                  </a:lnTo>
                  <a:lnTo>
                    <a:pt x="209042" y="515620"/>
                  </a:lnTo>
                  <a:close/>
                </a:path>
                <a:path w="222885" h="629919">
                  <a:moveTo>
                    <a:pt x="171886" y="580804"/>
                  </a:moveTo>
                  <a:lnTo>
                    <a:pt x="174498" y="589534"/>
                  </a:lnTo>
                  <a:lnTo>
                    <a:pt x="179584" y="588015"/>
                  </a:lnTo>
                  <a:lnTo>
                    <a:pt x="171886" y="580804"/>
                  </a:lnTo>
                  <a:close/>
                </a:path>
                <a:path w="222885" h="629919">
                  <a:moveTo>
                    <a:pt x="179584" y="588015"/>
                  </a:moveTo>
                  <a:lnTo>
                    <a:pt x="174498" y="589534"/>
                  </a:lnTo>
                  <a:lnTo>
                    <a:pt x="181206" y="589534"/>
                  </a:lnTo>
                  <a:lnTo>
                    <a:pt x="179584" y="588015"/>
                  </a:lnTo>
                  <a:close/>
                </a:path>
                <a:path w="222885" h="629919">
                  <a:moveTo>
                    <a:pt x="170942" y="511048"/>
                  </a:moveTo>
                  <a:lnTo>
                    <a:pt x="152654" y="516509"/>
                  </a:lnTo>
                  <a:lnTo>
                    <a:pt x="171886" y="580804"/>
                  </a:lnTo>
                  <a:lnTo>
                    <a:pt x="179584" y="588015"/>
                  </a:lnTo>
                  <a:lnTo>
                    <a:pt x="187696" y="585592"/>
                  </a:lnTo>
                  <a:lnTo>
                    <a:pt x="190181" y="575366"/>
                  </a:lnTo>
                  <a:lnTo>
                    <a:pt x="170942" y="511048"/>
                  </a:lnTo>
                  <a:close/>
                </a:path>
                <a:path w="222885" h="629919">
                  <a:moveTo>
                    <a:pt x="190181" y="575366"/>
                  </a:moveTo>
                  <a:lnTo>
                    <a:pt x="187696" y="585592"/>
                  </a:lnTo>
                  <a:lnTo>
                    <a:pt x="192786" y="584073"/>
                  </a:lnTo>
                  <a:lnTo>
                    <a:pt x="190181" y="575366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80001" y="1596008"/>
            <a:ext cx="1018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2.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inorder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240" y="3382136"/>
            <a:ext cx="12426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3.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postorder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37252" y="3525139"/>
            <a:ext cx="1372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4.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level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68833" y="1142809"/>
            <a:ext cx="253365" cy="291465"/>
            <a:chOff x="6668833" y="1142809"/>
            <a:chExt cx="253365" cy="291465"/>
          </a:xfrm>
        </p:grpSpPr>
        <p:sp>
          <p:nvSpPr>
            <p:cNvPr id="39" name="object 39"/>
            <p:cNvSpPr/>
            <p:nvPr/>
          </p:nvSpPr>
          <p:spPr>
            <a:xfrm>
              <a:off x="6673595" y="1147572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40" h="281940">
                  <a:moveTo>
                    <a:pt x="121920" y="0"/>
                  </a:moveTo>
                  <a:lnTo>
                    <a:pt x="83393" y="7187"/>
                  </a:lnTo>
                  <a:lnTo>
                    <a:pt x="49926" y="27200"/>
                  </a:lnTo>
                  <a:lnTo>
                    <a:pt x="23530" y="57716"/>
                  </a:lnTo>
                  <a:lnTo>
                    <a:pt x="6217" y="96414"/>
                  </a:lnTo>
                  <a:lnTo>
                    <a:pt x="0" y="140969"/>
                  </a:lnTo>
                  <a:lnTo>
                    <a:pt x="6217" y="185525"/>
                  </a:lnTo>
                  <a:lnTo>
                    <a:pt x="23530" y="224223"/>
                  </a:lnTo>
                  <a:lnTo>
                    <a:pt x="49926" y="254739"/>
                  </a:lnTo>
                  <a:lnTo>
                    <a:pt x="83393" y="274752"/>
                  </a:lnTo>
                  <a:lnTo>
                    <a:pt x="121920" y="281939"/>
                  </a:lnTo>
                  <a:lnTo>
                    <a:pt x="160446" y="274752"/>
                  </a:lnTo>
                  <a:lnTo>
                    <a:pt x="193913" y="254739"/>
                  </a:lnTo>
                  <a:lnTo>
                    <a:pt x="220309" y="224223"/>
                  </a:lnTo>
                  <a:lnTo>
                    <a:pt x="237622" y="185525"/>
                  </a:lnTo>
                  <a:lnTo>
                    <a:pt x="243839" y="140969"/>
                  </a:lnTo>
                  <a:lnTo>
                    <a:pt x="237622" y="96414"/>
                  </a:lnTo>
                  <a:lnTo>
                    <a:pt x="220309" y="57716"/>
                  </a:lnTo>
                  <a:lnTo>
                    <a:pt x="193913" y="27200"/>
                  </a:lnTo>
                  <a:lnTo>
                    <a:pt x="160446" y="718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673595" y="1147572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40" h="281940">
                  <a:moveTo>
                    <a:pt x="0" y="140969"/>
                  </a:moveTo>
                  <a:lnTo>
                    <a:pt x="6217" y="96414"/>
                  </a:lnTo>
                  <a:lnTo>
                    <a:pt x="23530" y="57716"/>
                  </a:lnTo>
                  <a:lnTo>
                    <a:pt x="49926" y="27200"/>
                  </a:lnTo>
                  <a:lnTo>
                    <a:pt x="83393" y="7187"/>
                  </a:lnTo>
                  <a:lnTo>
                    <a:pt x="121920" y="0"/>
                  </a:lnTo>
                  <a:lnTo>
                    <a:pt x="160446" y="7187"/>
                  </a:lnTo>
                  <a:lnTo>
                    <a:pt x="193913" y="27200"/>
                  </a:lnTo>
                  <a:lnTo>
                    <a:pt x="220309" y="57716"/>
                  </a:lnTo>
                  <a:lnTo>
                    <a:pt x="237622" y="96414"/>
                  </a:lnTo>
                  <a:lnTo>
                    <a:pt x="243839" y="140969"/>
                  </a:lnTo>
                  <a:lnTo>
                    <a:pt x="237622" y="185525"/>
                  </a:lnTo>
                  <a:lnTo>
                    <a:pt x="220309" y="224223"/>
                  </a:lnTo>
                  <a:lnTo>
                    <a:pt x="193913" y="254739"/>
                  </a:lnTo>
                  <a:lnTo>
                    <a:pt x="160446" y="274752"/>
                  </a:lnTo>
                  <a:lnTo>
                    <a:pt x="121920" y="281939"/>
                  </a:lnTo>
                  <a:lnTo>
                    <a:pt x="83393" y="274752"/>
                  </a:lnTo>
                  <a:lnTo>
                    <a:pt x="49926" y="254739"/>
                  </a:lnTo>
                  <a:lnTo>
                    <a:pt x="23530" y="224223"/>
                  </a:lnTo>
                  <a:lnTo>
                    <a:pt x="6217" y="185525"/>
                  </a:lnTo>
                  <a:lnTo>
                    <a:pt x="0" y="1409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740143" y="1208659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41173" y="1644205"/>
            <a:ext cx="252095" cy="291465"/>
            <a:chOff x="6341173" y="1644205"/>
            <a:chExt cx="252095" cy="291465"/>
          </a:xfrm>
        </p:grpSpPr>
        <p:sp>
          <p:nvSpPr>
            <p:cNvPr id="43" name="object 43"/>
            <p:cNvSpPr/>
            <p:nvPr/>
          </p:nvSpPr>
          <p:spPr>
            <a:xfrm>
              <a:off x="6345935" y="16489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121158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70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8" y="281940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5" y="140970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345935" y="16489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0" y="140970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8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5" y="140970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8" y="281940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7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411595" y="1710309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996493" y="1644205"/>
            <a:ext cx="252095" cy="291465"/>
            <a:chOff x="6996493" y="1644205"/>
            <a:chExt cx="252095" cy="291465"/>
          </a:xfrm>
        </p:grpSpPr>
        <p:sp>
          <p:nvSpPr>
            <p:cNvPr id="47" name="object 47"/>
            <p:cNvSpPr/>
            <p:nvPr/>
          </p:nvSpPr>
          <p:spPr>
            <a:xfrm>
              <a:off x="7001256" y="16489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121158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70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8" y="281940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6" y="140970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01256" y="16489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0" y="140970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8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6" y="140970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8" y="281940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7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067168" y="1710309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668833" y="2188273"/>
            <a:ext cx="253365" cy="290195"/>
            <a:chOff x="6668833" y="2188273"/>
            <a:chExt cx="253365" cy="290195"/>
          </a:xfrm>
        </p:grpSpPr>
        <p:sp>
          <p:nvSpPr>
            <p:cNvPr id="51" name="object 51"/>
            <p:cNvSpPr/>
            <p:nvPr/>
          </p:nvSpPr>
          <p:spPr>
            <a:xfrm>
              <a:off x="6673595" y="2193035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69">
                  <a:moveTo>
                    <a:pt x="121920" y="0"/>
                  </a:moveTo>
                  <a:lnTo>
                    <a:pt x="74473" y="11013"/>
                  </a:lnTo>
                  <a:lnTo>
                    <a:pt x="35718" y="41052"/>
                  </a:lnTo>
                  <a:lnTo>
                    <a:pt x="9584" y="85617"/>
                  </a:lnTo>
                  <a:lnTo>
                    <a:pt x="0" y="140208"/>
                  </a:lnTo>
                  <a:lnTo>
                    <a:pt x="9584" y="194798"/>
                  </a:lnTo>
                  <a:lnTo>
                    <a:pt x="35718" y="239363"/>
                  </a:lnTo>
                  <a:lnTo>
                    <a:pt x="74473" y="269402"/>
                  </a:lnTo>
                  <a:lnTo>
                    <a:pt x="121920" y="280415"/>
                  </a:lnTo>
                  <a:lnTo>
                    <a:pt x="169366" y="269402"/>
                  </a:lnTo>
                  <a:lnTo>
                    <a:pt x="208121" y="239363"/>
                  </a:lnTo>
                  <a:lnTo>
                    <a:pt x="234255" y="194798"/>
                  </a:lnTo>
                  <a:lnTo>
                    <a:pt x="243839" y="140208"/>
                  </a:lnTo>
                  <a:lnTo>
                    <a:pt x="234255" y="85617"/>
                  </a:lnTo>
                  <a:lnTo>
                    <a:pt x="208121" y="41052"/>
                  </a:lnTo>
                  <a:lnTo>
                    <a:pt x="169366" y="11013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673595" y="2193035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69">
                  <a:moveTo>
                    <a:pt x="0" y="140208"/>
                  </a:moveTo>
                  <a:lnTo>
                    <a:pt x="9584" y="85617"/>
                  </a:lnTo>
                  <a:lnTo>
                    <a:pt x="35718" y="41052"/>
                  </a:lnTo>
                  <a:lnTo>
                    <a:pt x="74473" y="11013"/>
                  </a:lnTo>
                  <a:lnTo>
                    <a:pt x="121920" y="0"/>
                  </a:lnTo>
                  <a:lnTo>
                    <a:pt x="169366" y="11013"/>
                  </a:lnTo>
                  <a:lnTo>
                    <a:pt x="208121" y="41052"/>
                  </a:lnTo>
                  <a:lnTo>
                    <a:pt x="234255" y="85617"/>
                  </a:lnTo>
                  <a:lnTo>
                    <a:pt x="243839" y="140208"/>
                  </a:lnTo>
                  <a:lnTo>
                    <a:pt x="234255" y="194798"/>
                  </a:lnTo>
                  <a:lnTo>
                    <a:pt x="208121" y="239363"/>
                  </a:lnTo>
                  <a:lnTo>
                    <a:pt x="169366" y="269402"/>
                  </a:lnTo>
                  <a:lnTo>
                    <a:pt x="121920" y="280415"/>
                  </a:lnTo>
                  <a:lnTo>
                    <a:pt x="74473" y="269402"/>
                  </a:lnTo>
                  <a:lnTo>
                    <a:pt x="35718" y="239363"/>
                  </a:lnTo>
                  <a:lnTo>
                    <a:pt x="9584" y="194798"/>
                  </a:lnTo>
                  <a:lnTo>
                    <a:pt x="0" y="1402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740143" y="2252929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324153" y="2188273"/>
            <a:ext cx="253365" cy="290195"/>
            <a:chOff x="7324153" y="2188273"/>
            <a:chExt cx="253365" cy="290195"/>
          </a:xfrm>
        </p:grpSpPr>
        <p:sp>
          <p:nvSpPr>
            <p:cNvPr id="55" name="object 55"/>
            <p:cNvSpPr/>
            <p:nvPr/>
          </p:nvSpPr>
          <p:spPr>
            <a:xfrm>
              <a:off x="7328916" y="2193035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69">
                  <a:moveTo>
                    <a:pt x="121919" y="0"/>
                  </a:moveTo>
                  <a:lnTo>
                    <a:pt x="74473" y="11013"/>
                  </a:lnTo>
                  <a:lnTo>
                    <a:pt x="35718" y="41052"/>
                  </a:lnTo>
                  <a:lnTo>
                    <a:pt x="9584" y="85617"/>
                  </a:lnTo>
                  <a:lnTo>
                    <a:pt x="0" y="140208"/>
                  </a:lnTo>
                  <a:lnTo>
                    <a:pt x="9584" y="194798"/>
                  </a:lnTo>
                  <a:lnTo>
                    <a:pt x="35718" y="239363"/>
                  </a:lnTo>
                  <a:lnTo>
                    <a:pt x="74473" y="269402"/>
                  </a:lnTo>
                  <a:lnTo>
                    <a:pt x="121919" y="280415"/>
                  </a:lnTo>
                  <a:lnTo>
                    <a:pt x="169366" y="269402"/>
                  </a:lnTo>
                  <a:lnTo>
                    <a:pt x="208121" y="239363"/>
                  </a:lnTo>
                  <a:lnTo>
                    <a:pt x="234255" y="194798"/>
                  </a:lnTo>
                  <a:lnTo>
                    <a:pt x="243839" y="140208"/>
                  </a:lnTo>
                  <a:lnTo>
                    <a:pt x="234255" y="85617"/>
                  </a:lnTo>
                  <a:lnTo>
                    <a:pt x="208121" y="41052"/>
                  </a:lnTo>
                  <a:lnTo>
                    <a:pt x="169366" y="11013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328916" y="2193035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69">
                  <a:moveTo>
                    <a:pt x="0" y="140208"/>
                  </a:moveTo>
                  <a:lnTo>
                    <a:pt x="9584" y="85617"/>
                  </a:lnTo>
                  <a:lnTo>
                    <a:pt x="35718" y="41052"/>
                  </a:lnTo>
                  <a:lnTo>
                    <a:pt x="74473" y="11013"/>
                  </a:lnTo>
                  <a:lnTo>
                    <a:pt x="121919" y="0"/>
                  </a:lnTo>
                  <a:lnTo>
                    <a:pt x="169366" y="11013"/>
                  </a:lnTo>
                  <a:lnTo>
                    <a:pt x="208121" y="41052"/>
                  </a:lnTo>
                  <a:lnTo>
                    <a:pt x="234255" y="85617"/>
                  </a:lnTo>
                  <a:lnTo>
                    <a:pt x="243839" y="140208"/>
                  </a:lnTo>
                  <a:lnTo>
                    <a:pt x="234255" y="194798"/>
                  </a:lnTo>
                  <a:lnTo>
                    <a:pt x="208121" y="239363"/>
                  </a:lnTo>
                  <a:lnTo>
                    <a:pt x="169366" y="269402"/>
                  </a:lnTo>
                  <a:lnTo>
                    <a:pt x="121919" y="280415"/>
                  </a:lnTo>
                  <a:lnTo>
                    <a:pt x="74473" y="269402"/>
                  </a:lnTo>
                  <a:lnTo>
                    <a:pt x="35718" y="239363"/>
                  </a:lnTo>
                  <a:lnTo>
                    <a:pt x="9584" y="194798"/>
                  </a:lnTo>
                  <a:lnTo>
                    <a:pt x="0" y="1402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395718" y="2252929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849492" y="1062608"/>
            <a:ext cx="2224405" cy="2019935"/>
            <a:chOff x="5849492" y="1062608"/>
            <a:chExt cx="2224405" cy="2019935"/>
          </a:xfrm>
        </p:grpSpPr>
        <p:sp>
          <p:nvSpPr>
            <p:cNvPr id="59" name="object 59"/>
            <p:cNvSpPr/>
            <p:nvPr/>
          </p:nvSpPr>
          <p:spPr>
            <a:xfrm>
              <a:off x="6553199" y="1429511"/>
              <a:ext cx="483870" cy="262255"/>
            </a:xfrm>
            <a:custGeom>
              <a:avLst/>
              <a:gdLst/>
              <a:ahLst/>
              <a:cxnLst/>
              <a:rect l="l" t="t" r="r" b="b"/>
              <a:pathLst>
                <a:path w="483870" h="262255">
                  <a:moveTo>
                    <a:pt x="241300" y="0"/>
                  </a:moveTo>
                  <a:lnTo>
                    <a:pt x="0" y="262000"/>
                  </a:lnTo>
                </a:path>
                <a:path w="483870" h="262255">
                  <a:moveTo>
                    <a:pt x="240792" y="0"/>
                  </a:moveTo>
                  <a:lnTo>
                    <a:pt x="483743" y="262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880859" y="1930908"/>
              <a:ext cx="483870" cy="303530"/>
            </a:xfrm>
            <a:custGeom>
              <a:avLst/>
              <a:gdLst/>
              <a:ahLst/>
              <a:cxnLst/>
              <a:rect l="l" t="t" r="r" b="b"/>
              <a:pathLst>
                <a:path w="483870" h="303530">
                  <a:moveTo>
                    <a:pt x="242824" y="0"/>
                  </a:moveTo>
                  <a:lnTo>
                    <a:pt x="0" y="303149"/>
                  </a:lnTo>
                </a:path>
                <a:path w="483870" h="303530">
                  <a:moveTo>
                    <a:pt x="242316" y="0"/>
                  </a:moveTo>
                  <a:lnTo>
                    <a:pt x="483616" y="3031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454645" y="249250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w="0" h="174625">
                  <a:moveTo>
                    <a:pt x="0" y="1746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859017" y="1072133"/>
              <a:ext cx="655955" cy="817880"/>
            </a:xfrm>
            <a:custGeom>
              <a:avLst/>
              <a:gdLst/>
              <a:ahLst/>
              <a:cxnLst/>
              <a:rect l="l" t="t" r="r" b="b"/>
              <a:pathLst>
                <a:path w="655954" h="817880">
                  <a:moveTo>
                    <a:pt x="655574" y="0"/>
                  </a:moveTo>
                  <a:lnTo>
                    <a:pt x="0" y="817499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59017" y="1786889"/>
              <a:ext cx="1016000" cy="501015"/>
            </a:xfrm>
            <a:custGeom>
              <a:avLst/>
              <a:gdLst/>
              <a:ahLst/>
              <a:cxnLst/>
              <a:rect l="l" t="t" r="r" b="b"/>
              <a:pathLst>
                <a:path w="1016000" h="501014">
                  <a:moveTo>
                    <a:pt x="0" y="103632"/>
                  </a:moveTo>
                  <a:lnTo>
                    <a:pt x="500126" y="500507"/>
                  </a:lnTo>
                </a:path>
                <a:path w="1016000" h="501014">
                  <a:moveTo>
                    <a:pt x="499872" y="499999"/>
                  </a:moveTo>
                  <a:lnTo>
                    <a:pt x="1015746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502145" y="1786889"/>
              <a:ext cx="357505" cy="786130"/>
            </a:xfrm>
            <a:custGeom>
              <a:avLst/>
              <a:gdLst/>
              <a:ahLst/>
              <a:cxnLst/>
              <a:rect l="l" t="t" r="r" b="b"/>
              <a:pathLst>
                <a:path w="357504" h="786130">
                  <a:moveTo>
                    <a:pt x="357124" y="0"/>
                  </a:moveTo>
                  <a:lnTo>
                    <a:pt x="0" y="785749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502145" y="2573273"/>
              <a:ext cx="468630" cy="335280"/>
            </a:xfrm>
            <a:custGeom>
              <a:avLst/>
              <a:gdLst/>
              <a:ahLst/>
              <a:cxnLst/>
              <a:rect l="l" t="t" r="r" b="b"/>
              <a:pathLst>
                <a:path w="468629" h="335280">
                  <a:moveTo>
                    <a:pt x="0" y="0"/>
                  </a:moveTo>
                  <a:lnTo>
                    <a:pt x="468249" y="335025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930389" y="2358389"/>
              <a:ext cx="281305" cy="523875"/>
            </a:xfrm>
            <a:custGeom>
              <a:avLst/>
              <a:gdLst/>
              <a:ahLst/>
              <a:cxnLst/>
              <a:rect l="l" t="t" r="r" b="b"/>
              <a:pathLst>
                <a:path w="281304" h="523875">
                  <a:moveTo>
                    <a:pt x="0" y="523875"/>
                  </a:moveTo>
                  <a:lnTo>
                    <a:pt x="280924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565263" y="2215133"/>
              <a:ext cx="508634" cy="862330"/>
            </a:xfrm>
            <a:custGeom>
              <a:avLst/>
              <a:gdLst/>
              <a:ahLst/>
              <a:cxnLst/>
              <a:rect l="l" t="t" r="r" b="b"/>
              <a:pathLst>
                <a:path w="508634" h="862330">
                  <a:moveTo>
                    <a:pt x="38480" y="786638"/>
                  </a:moveTo>
                  <a:lnTo>
                    <a:pt x="0" y="852424"/>
                  </a:lnTo>
                  <a:lnTo>
                    <a:pt x="16509" y="862076"/>
                  </a:lnTo>
                  <a:lnTo>
                    <a:pt x="54863" y="796289"/>
                  </a:lnTo>
                  <a:lnTo>
                    <a:pt x="38480" y="786638"/>
                  </a:lnTo>
                  <a:close/>
                </a:path>
                <a:path w="508634" h="862330">
                  <a:moveTo>
                    <a:pt x="105663" y="671449"/>
                  </a:moveTo>
                  <a:lnTo>
                    <a:pt x="67182" y="737235"/>
                  </a:lnTo>
                  <a:lnTo>
                    <a:pt x="83692" y="746887"/>
                  </a:lnTo>
                  <a:lnTo>
                    <a:pt x="122046" y="681101"/>
                  </a:lnTo>
                  <a:lnTo>
                    <a:pt x="105663" y="671449"/>
                  </a:lnTo>
                  <a:close/>
                </a:path>
                <a:path w="508634" h="862330">
                  <a:moveTo>
                    <a:pt x="172846" y="556260"/>
                  </a:moveTo>
                  <a:lnTo>
                    <a:pt x="134365" y="622045"/>
                  </a:lnTo>
                  <a:lnTo>
                    <a:pt x="150875" y="631698"/>
                  </a:lnTo>
                  <a:lnTo>
                    <a:pt x="189229" y="565912"/>
                  </a:lnTo>
                  <a:lnTo>
                    <a:pt x="172846" y="556260"/>
                  </a:lnTo>
                  <a:close/>
                </a:path>
                <a:path w="508634" h="862330">
                  <a:moveTo>
                    <a:pt x="240029" y="441070"/>
                  </a:moveTo>
                  <a:lnTo>
                    <a:pt x="201548" y="506856"/>
                  </a:lnTo>
                  <a:lnTo>
                    <a:pt x="218058" y="516508"/>
                  </a:lnTo>
                  <a:lnTo>
                    <a:pt x="256412" y="450723"/>
                  </a:lnTo>
                  <a:lnTo>
                    <a:pt x="240029" y="441070"/>
                  </a:lnTo>
                  <a:close/>
                </a:path>
                <a:path w="508634" h="862330">
                  <a:moveTo>
                    <a:pt x="307212" y="325881"/>
                  </a:moveTo>
                  <a:lnTo>
                    <a:pt x="268731" y="391667"/>
                  </a:lnTo>
                  <a:lnTo>
                    <a:pt x="285241" y="401319"/>
                  </a:lnTo>
                  <a:lnTo>
                    <a:pt x="323595" y="335533"/>
                  </a:lnTo>
                  <a:lnTo>
                    <a:pt x="307212" y="325881"/>
                  </a:lnTo>
                  <a:close/>
                </a:path>
                <a:path w="508634" h="862330">
                  <a:moveTo>
                    <a:pt x="374395" y="210692"/>
                  </a:moveTo>
                  <a:lnTo>
                    <a:pt x="336041" y="276478"/>
                  </a:lnTo>
                  <a:lnTo>
                    <a:pt x="352425" y="286130"/>
                  </a:lnTo>
                  <a:lnTo>
                    <a:pt x="390778" y="220344"/>
                  </a:lnTo>
                  <a:lnTo>
                    <a:pt x="374395" y="210692"/>
                  </a:lnTo>
                  <a:close/>
                </a:path>
                <a:path w="508634" h="862330">
                  <a:moveTo>
                    <a:pt x="441578" y="95503"/>
                  </a:moveTo>
                  <a:lnTo>
                    <a:pt x="403225" y="161289"/>
                  </a:lnTo>
                  <a:lnTo>
                    <a:pt x="419607" y="170941"/>
                  </a:lnTo>
                  <a:lnTo>
                    <a:pt x="457961" y="105155"/>
                  </a:lnTo>
                  <a:lnTo>
                    <a:pt x="441578" y="95503"/>
                  </a:lnTo>
                  <a:close/>
                </a:path>
                <a:path w="508634" h="862330">
                  <a:moveTo>
                    <a:pt x="508380" y="11429"/>
                  </a:moveTo>
                  <a:lnTo>
                    <a:pt x="490600" y="11429"/>
                  </a:lnTo>
                  <a:lnTo>
                    <a:pt x="506983" y="21081"/>
                  </a:lnTo>
                  <a:lnTo>
                    <a:pt x="489330" y="51391"/>
                  </a:lnTo>
                  <a:lnTo>
                    <a:pt x="489330" y="109727"/>
                  </a:lnTo>
                  <a:lnTo>
                    <a:pt x="493521" y="114045"/>
                  </a:lnTo>
                  <a:lnTo>
                    <a:pt x="504062" y="114045"/>
                  </a:lnTo>
                  <a:lnTo>
                    <a:pt x="508380" y="109727"/>
                  </a:lnTo>
                  <a:lnTo>
                    <a:pt x="508380" y="11429"/>
                  </a:lnTo>
                  <a:close/>
                </a:path>
                <a:path w="508634" h="862330">
                  <a:moveTo>
                    <a:pt x="508380" y="0"/>
                  </a:moveTo>
                  <a:lnTo>
                    <a:pt x="417321" y="51435"/>
                  </a:lnTo>
                  <a:lnTo>
                    <a:pt x="412750" y="53975"/>
                  </a:lnTo>
                  <a:lnTo>
                    <a:pt x="411098" y="59816"/>
                  </a:lnTo>
                  <a:lnTo>
                    <a:pt x="413765" y="64388"/>
                  </a:lnTo>
                  <a:lnTo>
                    <a:pt x="416305" y="68961"/>
                  </a:lnTo>
                  <a:lnTo>
                    <a:pt x="422147" y="70612"/>
                  </a:lnTo>
                  <a:lnTo>
                    <a:pt x="426719" y="67944"/>
                  </a:lnTo>
                  <a:lnTo>
                    <a:pt x="472818" y="41962"/>
                  </a:lnTo>
                  <a:lnTo>
                    <a:pt x="490600" y="11429"/>
                  </a:lnTo>
                  <a:lnTo>
                    <a:pt x="508380" y="11429"/>
                  </a:lnTo>
                  <a:lnTo>
                    <a:pt x="508380" y="0"/>
                  </a:lnTo>
                  <a:close/>
                </a:path>
                <a:path w="508634" h="862330">
                  <a:moveTo>
                    <a:pt x="489330" y="32655"/>
                  </a:moveTo>
                  <a:lnTo>
                    <a:pt x="472818" y="41962"/>
                  </a:lnTo>
                  <a:lnTo>
                    <a:pt x="470407" y="46100"/>
                  </a:lnTo>
                  <a:lnTo>
                    <a:pt x="486790" y="55752"/>
                  </a:lnTo>
                  <a:lnTo>
                    <a:pt x="489305" y="51435"/>
                  </a:lnTo>
                  <a:lnTo>
                    <a:pt x="489330" y="32655"/>
                  </a:lnTo>
                  <a:close/>
                </a:path>
                <a:path w="508634" h="862330">
                  <a:moveTo>
                    <a:pt x="498792" y="16255"/>
                  </a:moveTo>
                  <a:lnTo>
                    <a:pt x="489330" y="16255"/>
                  </a:lnTo>
                  <a:lnTo>
                    <a:pt x="503554" y="24637"/>
                  </a:lnTo>
                  <a:lnTo>
                    <a:pt x="489330" y="32655"/>
                  </a:lnTo>
                  <a:lnTo>
                    <a:pt x="489330" y="51391"/>
                  </a:lnTo>
                  <a:lnTo>
                    <a:pt x="506983" y="21081"/>
                  </a:lnTo>
                  <a:lnTo>
                    <a:pt x="498792" y="16255"/>
                  </a:lnTo>
                  <a:close/>
                </a:path>
                <a:path w="508634" h="862330">
                  <a:moveTo>
                    <a:pt x="490600" y="11429"/>
                  </a:moveTo>
                  <a:lnTo>
                    <a:pt x="472818" y="41962"/>
                  </a:lnTo>
                  <a:lnTo>
                    <a:pt x="489330" y="32655"/>
                  </a:lnTo>
                  <a:lnTo>
                    <a:pt x="489330" y="16255"/>
                  </a:lnTo>
                  <a:lnTo>
                    <a:pt x="498792" y="16255"/>
                  </a:lnTo>
                  <a:lnTo>
                    <a:pt x="490600" y="11429"/>
                  </a:lnTo>
                  <a:close/>
                </a:path>
                <a:path w="508634" h="862330">
                  <a:moveTo>
                    <a:pt x="489330" y="16255"/>
                  </a:moveTo>
                  <a:lnTo>
                    <a:pt x="489330" y="32655"/>
                  </a:lnTo>
                  <a:lnTo>
                    <a:pt x="503554" y="24637"/>
                  </a:lnTo>
                  <a:lnTo>
                    <a:pt x="489330" y="16255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85381" y="1437893"/>
              <a:ext cx="658495" cy="1216025"/>
            </a:xfrm>
            <a:custGeom>
              <a:avLst/>
              <a:gdLst/>
              <a:ahLst/>
              <a:cxnLst/>
              <a:rect l="l" t="t" r="r" b="b"/>
              <a:pathLst>
                <a:path w="658495" h="1216025">
                  <a:moveTo>
                    <a:pt x="315467" y="174625"/>
                  </a:moveTo>
                  <a:lnTo>
                    <a:pt x="315467" y="0"/>
                  </a:lnTo>
                </a:path>
                <a:path w="658495" h="1216025">
                  <a:moveTo>
                    <a:pt x="0" y="666876"/>
                  </a:moveTo>
                  <a:lnTo>
                    <a:pt x="0" y="492251"/>
                  </a:lnTo>
                </a:path>
                <a:path w="658495" h="1216025">
                  <a:moveTo>
                    <a:pt x="658367" y="666876"/>
                  </a:moveTo>
                  <a:lnTo>
                    <a:pt x="658367" y="492251"/>
                  </a:lnTo>
                </a:path>
                <a:path w="658495" h="1216025">
                  <a:moveTo>
                    <a:pt x="318515" y="1215516"/>
                  </a:moveTo>
                  <a:lnTo>
                    <a:pt x="318515" y="1040891"/>
                  </a:lnTo>
                </a:path>
              </a:pathLst>
            </a:custGeom>
            <a:ln w="2857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215377" y="2358389"/>
              <a:ext cx="357505" cy="714375"/>
            </a:xfrm>
            <a:custGeom>
              <a:avLst/>
              <a:gdLst/>
              <a:ahLst/>
              <a:cxnLst/>
              <a:rect l="l" t="t" r="r" b="b"/>
              <a:pathLst>
                <a:path w="357504" h="714375">
                  <a:moveTo>
                    <a:pt x="357124" y="71437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2096833" y="3928681"/>
            <a:ext cx="253365" cy="291465"/>
            <a:chOff x="2096833" y="3928681"/>
            <a:chExt cx="253365" cy="291465"/>
          </a:xfrm>
        </p:grpSpPr>
        <p:sp>
          <p:nvSpPr>
            <p:cNvPr id="71" name="object 71"/>
            <p:cNvSpPr/>
            <p:nvPr/>
          </p:nvSpPr>
          <p:spPr>
            <a:xfrm>
              <a:off x="2101595" y="3933444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121920" y="0"/>
                  </a:moveTo>
                  <a:lnTo>
                    <a:pt x="83393" y="7187"/>
                  </a:lnTo>
                  <a:lnTo>
                    <a:pt x="49926" y="27200"/>
                  </a:lnTo>
                  <a:lnTo>
                    <a:pt x="23530" y="57716"/>
                  </a:lnTo>
                  <a:lnTo>
                    <a:pt x="6217" y="96414"/>
                  </a:lnTo>
                  <a:lnTo>
                    <a:pt x="0" y="140969"/>
                  </a:lnTo>
                  <a:lnTo>
                    <a:pt x="6217" y="185525"/>
                  </a:lnTo>
                  <a:lnTo>
                    <a:pt x="23530" y="224223"/>
                  </a:lnTo>
                  <a:lnTo>
                    <a:pt x="49926" y="254739"/>
                  </a:lnTo>
                  <a:lnTo>
                    <a:pt x="83393" y="274752"/>
                  </a:lnTo>
                  <a:lnTo>
                    <a:pt x="121920" y="281939"/>
                  </a:lnTo>
                  <a:lnTo>
                    <a:pt x="160446" y="274752"/>
                  </a:lnTo>
                  <a:lnTo>
                    <a:pt x="193913" y="254739"/>
                  </a:lnTo>
                  <a:lnTo>
                    <a:pt x="220309" y="224223"/>
                  </a:lnTo>
                  <a:lnTo>
                    <a:pt x="237622" y="185525"/>
                  </a:lnTo>
                  <a:lnTo>
                    <a:pt x="243840" y="140969"/>
                  </a:lnTo>
                  <a:lnTo>
                    <a:pt x="237622" y="96414"/>
                  </a:lnTo>
                  <a:lnTo>
                    <a:pt x="220309" y="57716"/>
                  </a:lnTo>
                  <a:lnTo>
                    <a:pt x="193913" y="27200"/>
                  </a:lnTo>
                  <a:lnTo>
                    <a:pt x="160446" y="718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01595" y="3933444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0" y="140969"/>
                  </a:moveTo>
                  <a:lnTo>
                    <a:pt x="6217" y="96414"/>
                  </a:lnTo>
                  <a:lnTo>
                    <a:pt x="23530" y="57716"/>
                  </a:lnTo>
                  <a:lnTo>
                    <a:pt x="49926" y="27200"/>
                  </a:lnTo>
                  <a:lnTo>
                    <a:pt x="83393" y="7187"/>
                  </a:lnTo>
                  <a:lnTo>
                    <a:pt x="121920" y="0"/>
                  </a:lnTo>
                  <a:lnTo>
                    <a:pt x="160446" y="7187"/>
                  </a:lnTo>
                  <a:lnTo>
                    <a:pt x="193913" y="27200"/>
                  </a:lnTo>
                  <a:lnTo>
                    <a:pt x="220309" y="57716"/>
                  </a:lnTo>
                  <a:lnTo>
                    <a:pt x="237622" y="96414"/>
                  </a:lnTo>
                  <a:lnTo>
                    <a:pt x="243840" y="140969"/>
                  </a:lnTo>
                  <a:lnTo>
                    <a:pt x="237622" y="185525"/>
                  </a:lnTo>
                  <a:lnTo>
                    <a:pt x="220309" y="224223"/>
                  </a:lnTo>
                  <a:lnTo>
                    <a:pt x="193913" y="254739"/>
                  </a:lnTo>
                  <a:lnTo>
                    <a:pt x="160446" y="274752"/>
                  </a:lnTo>
                  <a:lnTo>
                    <a:pt x="121920" y="281939"/>
                  </a:lnTo>
                  <a:lnTo>
                    <a:pt x="83393" y="274752"/>
                  </a:lnTo>
                  <a:lnTo>
                    <a:pt x="49926" y="254739"/>
                  </a:lnTo>
                  <a:lnTo>
                    <a:pt x="23530" y="224223"/>
                  </a:lnTo>
                  <a:lnTo>
                    <a:pt x="6217" y="185525"/>
                  </a:lnTo>
                  <a:lnTo>
                    <a:pt x="0" y="14096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2167254" y="399516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769173" y="4430077"/>
            <a:ext cx="252095" cy="291465"/>
            <a:chOff x="1769173" y="4430077"/>
            <a:chExt cx="252095" cy="291465"/>
          </a:xfrm>
        </p:grpSpPr>
        <p:sp>
          <p:nvSpPr>
            <p:cNvPr id="75" name="object 75"/>
            <p:cNvSpPr/>
            <p:nvPr/>
          </p:nvSpPr>
          <p:spPr>
            <a:xfrm>
              <a:off x="1773935" y="4434840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69" h="281939">
                  <a:moveTo>
                    <a:pt x="121157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70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7" y="281940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5" y="140970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773935" y="4434840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69" h="281939">
                  <a:moveTo>
                    <a:pt x="0" y="140970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7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5" y="140970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7" y="281940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7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838705" y="449681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424493" y="4430077"/>
            <a:ext cx="252095" cy="291465"/>
            <a:chOff x="2424493" y="4430077"/>
            <a:chExt cx="252095" cy="291465"/>
          </a:xfrm>
        </p:grpSpPr>
        <p:sp>
          <p:nvSpPr>
            <p:cNvPr id="79" name="object 79"/>
            <p:cNvSpPr/>
            <p:nvPr/>
          </p:nvSpPr>
          <p:spPr>
            <a:xfrm>
              <a:off x="2429255" y="4434840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69" h="281939">
                  <a:moveTo>
                    <a:pt x="121157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70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7" y="281940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6" y="140970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429255" y="4434840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69" h="281939">
                  <a:moveTo>
                    <a:pt x="0" y="140970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7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6" y="140970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7" y="281940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7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2494279" y="449681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096833" y="4974145"/>
            <a:ext cx="253365" cy="290195"/>
            <a:chOff x="2096833" y="4974145"/>
            <a:chExt cx="253365" cy="290195"/>
          </a:xfrm>
        </p:grpSpPr>
        <p:sp>
          <p:nvSpPr>
            <p:cNvPr id="83" name="object 83"/>
            <p:cNvSpPr/>
            <p:nvPr/>
          </p:nvSpPr>
          <p:spPr>
            <a:xfrm>
              <a:off x="2101595" y="497890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70">
                  <a:moveTo>
                    <a:pt x="121920" y="0"/>
                  </a:moveTo>
                  <a:lnTo>
                    <a:pt x="74473" y="11013"/>
                  </a:lnTo>
                  <a:lnTo>
                    <a:pt x="35718" y="41052"/>
                  </a:lnTo>
                  <a:lnTo>
                    <a:pt x="9584" y="85617"/>
                  </a:lnTo>
                  <a:lnTo>
                    <a:pt x="0" y="140208"/>
                  </a:lnTo>
                  <a:lnTo>
                    <a:pt x="9584" y="194798"/>
                  </a:lnTo>
                  <a:lnTo>
                    <a:pt x="35718" y="239363"/>
                  </a:lnTo>
                  <a:lnTo>
                    <a:pt x="74473" y="269402"/>
                  </a:lnTo>
                  <a:lnTo>
                    <a:pt x="121920" y="280416"/>
                  </a:lnTo>
                  <a:lnTo>
                    <a:pt x="169366" y="269402"/>
                  </a:lnTo>
                  <a:lnTo>
                    <a:pt x="208121" y="239363"/>
                  </a:lnTo>
                  <a:lnTo>
                    <a:pt x="234255" y="194798"/>
                  </a:lnTo>
                  <a:lnTo>
                    <a:pt x="243840" y="140208"/>
                  </a:lnTo>
                  <a:lnTo>
                    <a:pt x="234255" y="85617"/>
                  </a:lnTo>
                  <a:lnTo>
                    <a:pt x="208121" y="41052"/>
                  </a:lnTo>
                  <a:lnTo>
                    <a:pt x="169366" y="11013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01595" y="497890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70">
                  <a:moveTo>
                    <a:pt x="0" y="140208"/>
                  </a:moveTo>
                  <a:lnTo>
                    <a:pt x="9584" y="85617"/>
                  </a:lnTo>
                  <a:lnTo>
                    <a:pt x="35718" y="41052"/>
                  </a:lnTo>
                  <a:lnTo>
                    <a:pt x="74473" y="11013"/>
                  </a:lnTo>
                  <a:lnTo>
                    <a:pt x="121920" y="0"/>
                  </a:lnTo>
                  <a:lnTo>
                    <a:pt x="169366" y="11013"/>
                  </a:lnTo>
                  <a:lnTo>
                    <a:pt x="208121" y="41052"/>
                  </a:lnTo>
                  <a:lnTo>
                    <a:pt x="234255" y="85617"/>
                  </a:lnTo>
                  <a:lnTo>
                    <a:pt x="243840" y="140208"/>
                  </a:lnTo>
                  <a:lnTo>
                    <a:pt x="234255" y="194798"/>
                  </a:lnTo>
                  <a:lnTo>
                    <a:pt x="208121" y="239363"/>
                  </a:lnTo>
                  <a:lnTo>
                    <a:pt x="169366" y="269402"/>
                  </a:lnTo>
                  <a:lnTo>
                    <a:pt x="121920" y="280416"/>
                  </a:lnTo>
                  <a:lnTo>
                    <a:pt x="74473" y="269402"/>
                  </a:lnTo>
                  <a:lnTo>
                    <a:pt x="35718" y="239363"/>
                  </a:lnTo>
                  <a:lnTo>
                    <a:pt x="9584" y="194798"/>
                  </a:lnTo>
                  <a:lnTo>
                    <a:pt x="0" y="1402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2167254" y="503999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752153" y="4974145"/>
            <a:ext cx="253365" cy="290195"/>
            <a:chOff x="2752153" y="4974145"/>
            <a:chExt cx="253365" cy="290195"/>
          </a:xfrm>
        </p:grpSpPr>
        <p:sp>
          <p:nvSpPr>
            <p:cNvPr id="87" name="object 87"/>
            <p:cNvSpPr/>
            <p:nvPr/>
          </p:nvSpPr>
          <p:spPr>
            <a:xfrm>
              <a:off x="2756916" y="497890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70">
                  <a:moveTo>
                    <a:pt x="121919" y="0"/>
                  </a:moveTo>
                  <a:lnTo>
                    <a:pt x="74473" y="11013"/>
                  </a:lnTo>
                  <a:lnTo>
                    <a:pt x="35718" y="41052"/>
                  </a:lnTo>
                  <a:lnTo>
                    <a:pt x="9584" y="85617"/>
                  </a:lnTo>
                  <a:lnTo>
                    <a:pt x="0" y="140208"/>
                  </a:lnTo>
                  <a:lnTo>
                    <a:pt x="9584" y="194798"/>
                  </a:lnTo>
                  <a:lnTo>
                    <a:pt x="35718" y="239363"/>
                  </a:lnTo>
                  <a:lnTo>
                    <a:pt x="74473" y="269402"/>
                  </a:lnTo>
                  <a:lnTo>
                    <a:pt x="121919" y="280416"/>
                  </a:lnTo>
                  <a:lnTo>
                    <a:pt x="169366" y="269402"/>
                  </a:lnTo>
                  <a:lnTo>
                    <a:pt x="208121" y="239363"/>
                  </a:lnTo>
                  <a:lnTo>
                    <a:pt x="234255" y="194798"/>
                  </a:lnTo>
                  <a:lnTo>
                    <a:pt x="243839" y="140208"/>
                  </a:lnTo>
                  <a:lnTo>
                    <a:pt x="234255" y="85617"/>
                  </a:lnTo>
                  <a:lnTo>
                    <a:pt x="208121" y="41052"/>
                  </a:lnTo>
                  <a:lnTo>
                    <a:pt x="169366" y="11013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756916" y="497890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70">
                  <a:moveTo>
                    <a:pt x="0" y="140208"/>
                  </a:moveTo>
                  <a:lnTo>
                    <a:pt x="9584" y="85617"/>
                  </a:lnTo>
                  <a:lnTo>
                    <a:pt x="35718" y="41052"/>
                  </a:lnTo>
                  <a:lnTo>
                    <a:pt x="74473" y="11013"/>
                  </a:lnTo>
                  <a:lnTo>
                    <a:pt x="121919" y="0"/>
                  </a:lnTo>
                  <a:lnTo>
                    <a:pt x="169366" y="11013"/>
                  </a:lnTo>
                  <a:lnTo>
                    <a:pt x="208121" y="41052"/>
                  </a:lnTo>
                  <a:lnTo>
                    <a:pt x="234255" y="85617"/>
                  </a:lnTo>
                  <a:lnTo>
                    <a:pt x="243839" y="140208"/>
                  </a:lnTo>
                  <a:lnTo>
                    <a:pt x="234255" y="194798"/>
                  </a:lnTo>
                  <a:lnTo>
                    <a:pt x="208121" y="239363"/>
                  </a:lnTo>
                  <a:lnTo>
                    <a:pt x="169366" y="269402"/>
                  </a:lnTo>
                  <a:lnTo>
                    <a:pt x="121919" y="280416"/>
                  </a:lnTo>
                  <a:lnTo>
                    <a:pt x="74473" y="269402"/>
                  </a:lnTo>
                  <a:lnTo>
                    <a:pt x="35718" y="239363"/>
                  </a:lnTo>
                  <a:lnTo>
                    <a:pt x="9584" y="194798"/>
                  </a:lnTo>
                  <a:lnTo>
                    <a:pt x="0" y="1402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2823210" y="503999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277492" y="3848480"/>
            <a:ext cx="2160905" cy="1702435"/>
            <a:chOff x="1277492" y="3848480"/>
            <a:chExt cx="2160905" cy="1702435"/>
          </a:xfrm>
        </p:grpSpPr>
        <p:sp>
          <p:nvSpPr>
            <p:cNvPr id="91" name="object 91"/>
            <p:cNvSpPr/>
            <p:nvPr/>
          </p:nvSpPr>
          <p:spPr>
            <a:xfrm>
              <a:off x="1981199" y="4215383"/>
              <a:ext cx="483870" cy="262255"/>
            </a:xfrm>
            <a:custGeom>
              <a:avLst/>
              <a:gdLst/>
              <a:ahLst/>
              <a:cxnLst/>
              <a:rect l="l" t="t" r="r" b="b"/>
              <a:pathLst>
                <a:path w="483869" h="262254">
                  <a:moveTo>
                    <a:pt x="241300" y="0"/>
                  </a:moveTo>
                  <a:lnTo>
                    <a:pt x="0" y="261874"/>
                  </a:lnTo>
                </a:path>
                <a:path w="483869" h="262254">
                  <a:moveTo>
                    <a:pt x="240792" y="0"/>
                  </a:moveTo>
                  <a:lnTo>
                    <a:pt x="483743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308859" y="4716780"/>
              <a:ext cx="483870" cy="303530"/>
            </a:xfrm>
            <a:custGeom>
              <a:avLst/>
              <a:gdLst/>
              <a:ahLst/>
              <a:cxnLst/>
              <a:rect l="l" t="t" r="r" b="b"/>
              <a:pathLst>
                <a:path w="483869" h="303529">
                  <a:moveTo>
                    <a:pt x="242950" y="0"/>
                  </a:moveTo>
                  <a:lnTo>
                    <a:pt x="0" y="303149"/>
                  </a:lnTo>
                </a:path>
                <a:path w="483869" h="303529">
                  <a:moveTo>
                    <a:pt x="242315" y="0"/>
                  </a:moveTo>
                  <a:lnTo>
                    <a:pt x="483615" y="3031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023109" y="4588001"/>
              <a:ext cx="168275" cy="1905"/>
            </a:xfrm>
            <a:custGeom>
              <a:avLst/>
              <a:gdLst/>
              <a:ahLst/>
              <a:cxnLst/>
              <a:rect l="l" t="t" r="r" b="b"/>
              <a:pathLst>
                <a:path w="168275" h="1904">
                  <a:moveTo>
                    <a:pt x="-14287" y="825"/>
                  </a:moveTo>
                  <a:lnTo>
                    <a:pt x="182562" y="825"/>
                  </a:lnTo>
                </a:path>
              </a:pathLst>
            </a:custGeom>
            <a:ln w="302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341625" y="4072889"/>
              <a:ext cx="843915" cy="1057910"/>
            </a:xfrm>
            <a:custGeom>
              <a:avLst/>
              <a:gdLst/>
              <a:ahLst/>
              <a:cxnLst/>
              <a:rect l="l" t="t" r="r" b="b"/>
              <a:pathLst>
                <a:path w="843914" h="1057910">
                  <a:moveTo>
                    <a:pt x="338328" y="499872"/>
                  </a:moveTo>
                  <a:lnTo>
                    <a:pt x="506603" y="499872"/>
                  </a:lnTo>
                </a:path>
                <a:path w="843914" h="1057910">
                  <a:moveTo>
                    <a:pt x="0" y="1056132"/>
                  </a:moveTo>
                  <a:lnTo>
                    <a:pt x="166624" y="1056132"/>
                  </a:lnTo>
                </a:path>
                <a:path w="843914" h="1057910">
                  <a:moveTo>
                    <a:pt x="675132" y="1057656"/>
                  </a:moveTo>
                  <a:lnTo>
                    <a:pt x="843407" y="1057656"/>
                  </a:lnTo>
                </a:path>
                <a:path w="843914" h="1057910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2857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287017" y="3858005"/>
              <a:ext cx="655955" cy="817880"/>
            </a:xfrm>
            <a:custGeom>
              <a:avLst/>
              <a:gdLst/>
              <a:ahLst/>
              <a:cxnLst/>
              <a:rect l="l" t="t" r="r" b="b"/>
              <a:pathLst>
                <a:path w="655955" h="817879">
                  <a:moveTo>
                    <a:pt x="655701" y="0"/>
                  </a:moveTo>
                  <a:lnTo>
                    <a:pt x="0" y="817499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287017" y="4644389"/>
              <a:ext cx="1348740" cy="843915"/>
            </a:xfrm>
            <a:custGeom>
              <a:avLst/>
              <a:gdLst/>
              <a:ahLst/>
              <a:cxnLst/>
              <a:rect l="l" t="t" r="r" b="b"/>
              <a:pathLst>
                <a:path w="1348739" h="843914">
                  <a:moveTo>
                    <a:pt x="0" y="32004"/>
                  </a:moveTo>
                  <a:lnTo>
                    <a:pt x="428625" y="357378"/>
                  </a:lnTo>
                </a:path>
                <a:path w="1348739" h="843914">
                  <a:moveTo>
                    <a:pt x="428244" y="346075"/>
                  </a:moveTo>
                  <a:lnTo>
                    <a:pt x="999744" y="0"/>
                  </a:lnTo>
                </a:path>
                <a:path w="1348739" h="843914">
                  <a:moveTo>
                    <a:pt x="999617" y="0"/>
                  </a:moveTo>
                  <a:lnTo>
                    <a:pt x="467868" y="506349"/>
                  </a:lnTo>
                </a:path>
                <a:path w="1348739" h="843914">
                  <a:moveTo>
                    <a:pt x="467868" y="510540"/>
                  </a:moveTo>
                  <a:lnTo>
                    <a:pt x="936117" y="843915"/>
                  </a:lnTo>
                </a:path>
                <a:path w="1348739" h="843914">
                  <a:moveTo>
                    <a:pt x="928115" y="825119"/>
                  </a:moveTo>
                  <a:lnTo>
                    <a:pt x="1348739" y="428244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784855" y="4001261"/>
              <a:ext cx="653415" cy="1148080"/>
            </a:xfrm>
            <a:custGeom>
              <a:avLst/>
              <a:gdLst/>
              <a:ahLst/>
              <a:cxnLst/>
              <a:rect l="l" t="t" r="r" b="b"/>
              <a:pathLst>
                <a:path w="653414" h="1148079">
                  <a:moveTo>
                    <a:pt x="615695" y="1071880"/>
                  </a:moveTo>
                  <a:lnTo>
                    <a:pt x="599058" y="1081277"/>
                  </a:lnTo>
                  <a:lnTo>
                    <a:pt x="636396" y="1147699"/>
                  </a:lnTo>
                  <a:lnTo>
                    <a:pt x="653033" y="1138301"/>
                  </a:lnTo>
                  <a:lnTo>
                    <a:pt x="615695" y="1071880"/>
                  </a:lnTo>
                  <a:close/>
                </a:path>
                <a:path w="653414" h="1148079">
                  <a:moveTo>
                    <a:pt x="550291" y="955675"/>
                  </a:moveTo>
                  <a:lnTo>
                    <a:pt x="533654" y="965073"/>
                  </a:lnTo>
                  <a:lnTo>
                    <a:pt x="570992" y="1031494"/>
                  </a:lnTo>
                  <a:lnTo>
                    <a:pt x="587629" y="1022095"/>
                  </a:lnTo>
                  <a:lnTo>
                    <a:pt x="550291" y="955675"/>
                  </a:lnTo>
                  <a:close/>
                </a:path>
                <a:path w="653414" h="1148079">
                  <a:moveTo>
                    <a:pt x="484885" y="839469"/>
                  </a:moveTo>
                  <a:lnTo>
                    <a:pt x="468248" y="848868"/>
                  </a:lnTo>
                  <a:lnTo>
                    <a:pt x="505714" y="915162"/>
                  </a:lnTo>
                  <a:lnTo>
                    <a:pt x="522223" y="905890"/>
                  </a:lnTo>
                  <a:lnTo>
                    <a:pt x="484885" y="839469"/>
                  </a:lnTo>
                  <a:close/>
                </a:path>
                <a:path w="653414" h="1148079">
                  <a:moveTo>
                    <a:pt x="419481" y="723264"/>
                  </a:moveTo>
                  <a:lnTo>
                    <a:pt x="402970" y="732536"/>
                  </a:lnTo>
                  <a:lnTo>
                    <a:pt x="440308" y="798957"/>
                  </a:lnTo>
                  <a:lnTo>
                    <a:pt x="456945" y="789686"/>
                  </a:lnTo>
                  <a:lnTo>
                    <a:pt x="419481" y="723264"/>
                  </a:lnTo>
                  <a:close/>
                </a:path>
                <a:path w="653414" h="1148079">
                  <a:moveTo>
                    <a:pt x="354202" y="607060"/>
                  </a:moveTo>
                  <a:lnTo>
                    <a:pt x="337566" y="616331"/>
                  </a:lnTo>
                  <a:lnTo>
                    <a:pt x="374904" y="682751"/>
                  </a:lnTo>
                  <a:lnTo>
                    <a:pt x="391541" y="673481"/>
                  </a:lnTo>
                  <a:lnTo>
                    <a:pt x="354202" y="607060"/>
                  </a:lnTo>
                  <a:close/>
                </a:path>
                <a:path w="653414" h="1148079">
                  <a:moveTo>
                    <a:pt x="288798" y="490855"/>
                  </a:moveTo>
                  <a:lnTo>
                    <a:pt x="272161" y="500125"/>
                  </a:lnTo>
                  <a:lnTo>
                    <a:pt x="309499" y="566546"/>
                  </a:lnTo>
                  <a:lnTo>
                    <a:pt x="326136" y="557149"/>
                  </a:lnTo>
                  <a:lnTo>
                    <a:pt x="288798" y="490855"/>
                  </a:lnTo>
                  <a:close/>
                </a:path>
                <a:path w="653414" h="1148079">
                  <a:moveTo>
                    <a:pt x="223393" y="374523"/>
                  </a:moveTo>
                  <a:lnTo>
                    <a:pt x="206756" y="383920"/>
                  </a:lnTo>
                  <a:lnTo>
                    <a:pt x="244094" y="450342"/>
                  </a:lnTo>
                  <a:lnTo>
                    <a:pt x="260731" y="440944"/>
                  </a:lnTo>
                  <a:lnTo>
                    <a:pt x="223393" y="374523"/>
                  </a:lnTo>
                  <a:close/>
                </a:path>
                <a:path w="653414" h="1148079">
                  <a:moveTo>
                    <a:pt x="157987" y="258318"/>
                  </a:moveTo>
                  <a:lnTo>
                    <a:pt x="141477" y="267715"/>
                  </a:lnTo>
                  <a:lnTo>
                    <a:pt x="178816" y="334137"/>
                  </a:lnTo>
                  <a:lnTo>
                    <a:pt x="195325" y="324738"/>
                  </a:lnTo>
                  <a:lnTo>
                    <a:pt x="157987" y="258318"/>
                  </a:lnTo>
                  <a:close/>
                </a:path>
                <a:path w="653414" h="1148079">
                  <a:moveTo>
                    <a:pt x="92710" y="142112"/>
                  </a:moveTo>
                  <a:lnTo>
                    <a:pt x="76073" y="151511"/>
                  </a:lnTo>
                  <a:lnTo>
                    <a:pt x="113411" y="217931"/>
                  </a:lnTo>
                  <a:lnTo>
                    <a:pt x="130048" y="208533"/>
                  </a:lnTo>
                  <a:lnTo>
                    <a:pt x="92710" y="142112"/>
                  </a:lnTo>
                  <a:close/>
                </a:path>
                <a:path w="653414" h="1148079">
                  <a:moveTo>
                    <a:pt x="1777" y="0"/>
                  </a:moveTo>
                  <a:lnTo>
                    <a:pt x="126" y="104520"/>
                  </a:lnTo>
                  <a:lnTo>
                    <a:pt x="0" y="109727"/>
                  </a:lnTo>
                  <a:lnTo>
                    <a:pt x="4191" y="114045"/>
                  </a:lnTo>
                  <a:lnTo>
                    <a:pt x="14731" y="114300"/>
                  </a:lnTo>
                  <a:lnTo>
                    <a:pt x="19050" y="110108"/>
                  </a:lnTo>
                  <a:lnTo>
                    <a:pt x="19176" y="104775"/>
                  </a:lnTo>
                  <a:lnTo>
                    <a:pt x="20016" y="51809"/>
                  </a:lnTo>
                  <a:lnTo>
                    <a:pt x="10668" y="35179"/>
                  </a:lnTo>
                  <a:lnTo>
                    <a:pt x="17611" y="31309"/>
                  </a:lnTo>
                  <a:lnTo>
                    <a:pt x="6223" y="24637"/>
                  </a:lnTo>
                  <a:lnTo>
                    <a:pt x="20574" y="16637"/>
                  </a:lnTo>
                  <a:lnTo>
                    <a:pt x="30172" y="16637"/>
                  </a:lnTo>
                  <a:lnTo>
                    <a:pt x="1777" y="0"/>
                  </a:lnTo>
                  <a:close/>
                </a:path>
                <a:path w="653414" h="1148079">
                  <a:moveTo>
                    <a:pt x="20316" y="32894"/>
                  </a:moveTo>
                  <a:lnTo>
                    <a:pt x="20016" y="51809"/>
                  </a:lnTo>
                  <a:lnTo>
                    <a:pt x="48006" y="101600"/>
                  </a:lnTo>
                  <a:lnTo>
                    <a:pt x="64643" y="92329"/>
                  </a:lnTo>
                  <a:lnTo>
                    <a:pt x="36592" y="42429"/>
                  </a:lnTo>
                  <a:lnTo>
                    <a:pt x="20316" y="32894"/>
                  </a:lnTo>
                  <a:close/>
                </a:path>
                <a:path w="653414" h="1148079">
                  <a:moveTo>
                    <a:pt x="45995" y="25907"/>
                  </a:moveTo>
                  <a:lnTo>
                    <a:pt x="27305" y="25907"/>
                  </a:lnTo>
                  <a:lnTo>
                    <a:pt x="36592" y="42429"/>
                  </a:lnTo>
                  <a:lnTo>
                    <a:pt x="86868" y="71881"/>
                  </a:lnTo>
                  <a:lnTo>
                    <a:pt x="92710" y="70357"/>
                  </a:lnTo>
                  <a:lnTo>
                    <a:pt x="95376" y="65912"/>
                  </a:lnTo>
                  <a:lnTo>
                    <a:pt x="98043" y="61340"/>
                  </a:lnTo>
                  <a:lnTo>
                    <a:pt x="96519" y="55499"/>
                  </a:lnTo>
                  <a:lnTo>
                    <a:pt x="45995" y="25907"/>
                  </a:lnTo>
                  <a:close/>
                </a:path>
                <a:path w="653414" h="1148079">
                  <a:moveTo>
                    <a:pt x="17611" y="31309"/>
                  </a:moveTo>
                  <a:lnTo>
                    <a:pt x="10668" y="35179"/>
                  </a:lnTo>
                  <a:lnTo>
                    <a:pt x="20016" y="51809"/>
                  </a:lnTo>
                  <a:lnTo>
                    <a:pt x="20316" y="32894"/>
                  </a:lnTo>
                  <a:lnTo>
                    <a:pt x="17611" y="31309"/>
                  </a:lnTo>
                  <a:close/>
                </a:path>
                <a:path w="653414" h="1148079">
                  <a:moveTo>
                    <a:pt x="27305" y="25907"/>
                  </a:moveTo>
                  <a:lnTo>
                    <a:pt x="20365" y="29774"/>
                  </a:lnTo>
                  <a:lnTo>
                    <a:pt x="20316" y="32894"/>
                  </a:lnTo>
                  <a:lnTo>
                    <a:pt x="36592" y="42429"/>
                  </a:lnTo>
                  <a:lnTo>
                    <a:pt x="27305" y="25907"/>
                  </a:lnTo>
                  <a:close/>
                </a:path>
                <a:path w="653414" h="1148079">
                  <a:moveTo>
                    <a:pt x="20365" y="29774"/>
                  </a:moveTo>
                  <a:lnTo>
                    <a:pt x="17611" y="31309"/>
                  </a:lnTo>
                  <a:lnTo>
                    <a:pt x="20316" y="32894"/>
                  </a:lnTo>
                  <a:lnTo>
                    <a:pt x="20365" y="29774"/>
                  </a:lnTo>
                  <a:close/>
                </a:path>
                <a:path w="653414" h="1148079">
                  <a:moveTo>
                    <a:pt x="20574" y="16637"/>
                  </a:moveTo>
                  <a:lnTo>
                    <a:pt x="6223" y="24637"/>
                  </a:lnTo>
                  <a:lnTo>
                    <a:pt x="17611" y="31309"/>
                  </a:lnTo>
                  <a:lnTo>
                    <a:pt x="20365" y="29774"/>
                  </a:lnTo>
                  <a:lnTo>
                    <a:pt x="20574" y="16637"/>
                  </a:lnTo>
                  <a:close/>
                </a:path>
                <a:path w="653414" h="1148079">
                  <a:moveTo>
                    <a:pt x="30172" y="16637"/>
                  </a:moveTo>
                  <a:lnTo>
                    <a:pt x="20574" y="16637"/>
                  </a:lnTo>
                  <a:lnTo>
                    <a:pt x="20365" y="29774"/>
                  </a:lnTo>
                  <a:lnTo>
                    <a:pt x="27305" y="25907"/>
                  </a:lnTo>
                  <a:lnTo>
                    <a:pt x="45995" y="25907"/>
                  </a:lnTo>
                  <a:lnTo>
                    <a:pt x="30172" y="1663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001517" y="5144261"/>
              <a:ext cx="421005" cy="396875"/>
            </a:xfrm>
            <a:custGeom>
              <a:avLst/>
              <a:gdLst/>
              <a:ahLst/>
              <a:cxnLst/>
              <a:rect l="l" t="t" r="r" b="b"/>
              <a:pathLst>
                <a:path w="421004" h="396875">
                  <a:moveTo>
                    <a:pt x="0" y="396875"/>
                  </a:moveTo>
                  <a:lnTo>
                    <a:pt x="420751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643377" y="5144261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0" y="0"/>
                  </a:moveTo>
                  <a:lnTo>
                    <a:pt x="357124" y="357124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0" name="object 100"/>
          <p:cNvGrpSpPr/>
          <p:nvPr/>
        </p:nvGrpSpPr>
        <p:grpSpPr>
          <a:xfrm>
            <a:off x="6525577" y="4000309"/>
            <a:ext cx="253365" cy="291465"/>
            <a:chOff x="6525577" y="4000309"/>
            <a:chExt cx="253365" cy="291465"/>
          </a:xfrm>
        </p:grpSpPr>
        <p:sp>
          <p:nvSpPr>
            <p:cNvPr id="101" name="object 101"/>
            <p:cNvSpPr/>
            <p:nvPr/>
          </p:nvSpPr>
          <p:spPr>
            <a:xfrm>
              <a:off x="6530340" y="4005071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40" h="281939">
                  <a:moveTo>
                    <a:pt x="121919" y="0"/>
                  </a:moveTo>
                  <a:lnTo>
                    <a:pt x="83393" y="7187"/>
                  </a:lnTo>
                  <a:lnTo>
                    <a:pt x="49926" y="27200"/>
                  </a:lnTo>
                  <a:lnTo>
                    <a:pt x="23530" y="57716"/>
                  </a:lnTo>
                  <a:lnTo>
                    <a:pt x="6217" y="96414"/>
                  </a:lnTo>
                  <a:lnTo>
                    <a:pt x="0" y="140969"/>
                  </a:lnTo>
                  <a:lnTo>
                    <a:pt x="6217" y="185525"/>
                  </a:lnTo>
                  <a:lnTo>
                    <a:pt x="23530" y="224223"/>
                  </a:lnTo>
                  <a:lnTo>
                    <a:pt x="49926" y="254739"/>
                  </a:lnTo>
                  <a:lnTo>
                    <a:pt x="83393" y="274752"/>
                  </a:lnTo>
                  <a:lnTo>
                    <a:pt x="121919" y="281939"/>
                  </a:lnTo>
                  <a:lnTo>
                    <a:pt x="160446" y="274752"/>
                  </a:lnTo>
                  <a:lnTo>
                    <a:pt x="193913" y="254739"/>
                  </a:lnTo>
                  <a:lnTo>
                    <a:pt x="220309" y="224223"/>
                  </a:lnTo>
                  <a:lnTo>
                    <a:pt x="237622" y="185525"/>
                  </a:lnTo>
                  <a:lnTo>
                    <a:pt x="243839" y="140969"/>
                  </a:lnTo>
                  <a:lnTo>
                    <a:pt x="237622" y="96414"/>
                  </a:lnTo>
                  <a:lnTo>
                    <a:pt x="220309" y="57716"/>
                  </a:lnTo>
                  <a:lnTo>
                    <a:pt x="193913" y="27200"/>
                  </a:lnTo>
                  <a:lnTo>
                    <a:pt x="160446" y="7187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6530340" y="4005071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40" h="281939">
                  <a:moveTo>
                    <a:pt x="0" y="140969"/>
                  </a:moveTo>
                  <a:lnTo>
                    <a:pt x="6217" y="96414"/>
                  </a:lnTo>
                  <a:lnTo>
                    <a:pt x="23530" y="57716"/>
                  </a:lnTo>
                  <a:lnTo>
                    <a:pt x="49926" y="27200"/>
                  </a:lnTo>
                  <a:lnTo>
                    <a:pt x="83393" y="7187"/>
                  </a:lnTo>
                  <a:lnTo>
                    <a:pt x="121919" y="0"/>
                  </a:lnTo>
                  <a:lnTo>
                    <a:pt x="160446" y="7187"/>
                  </a:lnTo>
                  <a:lnTo>
                    <a:pt x="193913" y="27200"/>
                  </a:lnTo>
                  <a:lnTo>
                    <a:pt x="220309" y="57716"/>
                  </a:lnTo>
                  <a:lnTo>
                    <a:pt x="237622" y="96414"/>
                  </a:lnTo>
                  <a:lnTo>
                    <a:pt x="243839" y="140969"/>
                  </a:lnTo>
                  <a:lnTo>
                    <a:pt x="237622" y="185525"/>
                  </a:lnTo>
                  <a:lnTo>
                    <a:pt x="220309" y="224223"/>
                  </a:lnTo>
                  <a:lnTo>
                    <a:pt x="193913" y="254739"/>
                  </a:lnTo>
                  <a:lnTo>
                    <a:pt x="160446" y="274752"/>
                  </a:lnTo>
                  <a:lnTo>
                    <a:pt x="121919" y="281939"/>
                  </a:lnTo>
                  <a:lnTo>
                    <a:pt x="83393" y="274752"/>
                  </a:lnTo>
                  <a:lnTo>
                    <a:pt x="49926" y="254739"/>
                  </a:lnTo>
                  <a:lnTo>
                    <a:pt x="23530" y="224223"/>
                  </a:lnTo>
                  <a:lnTo>
                    <a:pt x="6217" y="185525"/>
                  </a:lnTo>
                  <a:lnTo>
                    <a:pt x="0" y="1409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6597142" y="4066794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197917" y="4501705"/>
            <a:ext cx="252095" cy="291465"/>
            <a:chOff x="6197917" y="4501705"/>
            <a:chExt cx="252095" cy="291465"/>
          </a:xfrm>
        </p:grpSpPr>
        <p:sp>
          <p:nvSpPr>
            <p:cNvPr id="105" name="object 105"/>
            <p:cNvSpPr/>
            <p:nvPr/>
          </p:nvSpPr>
          <p:spPr>
            <a:xfrm>
              <a:off x="6202679" y="45064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121158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69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8" y="281939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6" y="140969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6202679" y="45064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0" y="140969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8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6" y="140969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8" y="281939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6268592" y="4568444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853237" y="4501705"/>
            <a:ext cx="252095" cy="291465"/>
            <a:chOff x="6853237" y="4501705"/>
            <a:chExt cx="252095" cy="291465"/>
          </a:xfrm>
        </p:grpSpPr>
        <p:sp>
          <p:nvSpPr>
            <p:cNvPr id="109" name="object 109"/>
            <p:cNvSpPr/>
            <p:nvPr/>
          </p:nvSpPr>
          <p:spPr>
            <a:xfrm>
              <a:off x="6858000" y="45064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121157" y="0"/>
                  </a:moveTo>
                  <a:lnTo>
                    <a:pt x="73991" y="11078"/>
                  </a:lnTo>
                  <a:lnTo>
                    <a:pt x="35480" y="41290"/>
                  </a:lnTo>
                  <a:lnTo>
                    <a:pt x="9519" y="86100"/>
                  </a:lnTo>
                  <a:lnTo>
                    <a:pt x="0" y="140969"/>
                  </a:lnTo>
                  <a:lnTo>
                    <a:pt x="9519" y="195839"/>
                  </a:lnTo>
                  <a:lnTo>
                    <a:pt x="35480" y="240649"/>
                  </a:lnTo>
                  <a:lnTo>
                    <a:pt x="73991" y="270861"/>
                  </a:lnTo>
                  <a:lnTo>
                    <a:pt x="121157" y="281939"/>
                  </a:lnTo>
                  <a:lnTo>
                    <a:pt x="168324" y="270861"/>
                  </a:lnTo>
                  <a:lnTo>
                    <a:pt x="206835" y="240649"/>
                  </a:lnTo>
                  <a:lnTo>
                    <a:pt x="232796" y="195839"/>
                  </a:lnTo>
                  <a:lnTo>
                    <a:pt x="242316" y="140969"/>
                  </a:lnTo>
                  <a:lnTo>
                    <a:pt x="232796" y="86100"/>
                  </a:lnTo>
                  <a:lnTo>
                    <a:pt x="206835" y="41290"/>
                  </a:lnTo>
                  <a:lnTo>
                    <a:pt x="168324" y="1107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858000" y="4506467"/>
              <a:ext cx="242570" cy="281940"/>
            </a:xfrm>
            <a:custGeom>
              <a:avLst/>
              <a:gdLst/>
              <a:ahLst/>
              <a:cxnLst/>
              <a:rect l="l" t="t" r="r" b="b"/>
              <a:pathLst>
                <a:path w="242570" h="281939">
                  <a:moveTo>
                    <a:pt x="0" y="140969"/>
                  </a:moveTo>
                  <a:lnTo>
                    <a:pt x="9519" y="86100"/>
                  </a:lnTo>
                  <a:lnTo>
                    <a:pt x="35480" y="41290"/>
                  </a:lnTo>
                  <a:lnTo>
                    <a:pt x="73991" y="11078"/>
                  </a:lnTo>
                  <a:lnTo>
                    <a:pt x="121157" y="0"/>
                  </a:lnTo>
                  <a:lnTo>
                    <a:pt x="168324" y="11078"/>
                  </a:lnTo>
                  <a:lnTo>
                    <a:pt x="206835" y="41290"/>
                  </a:lnTo>
                  <a:lnTo>
                    <a:pt x="232796" y="86100"/>
                  </a:lnTo>
                  <a:lnTo>
                    <a:pt x="242316" y="140969"/>
                  </a:lnTo>
                  <a:lnTo>
                    <a:pt x="232796" y="195839"/>
                  </a:lnTo>
                  <a:lnTo>
                    <a:pt x="206835" y="240649"/>
                  </a:lnTo>
                  <a:lnTo>
                    <a:pt x="168324" y="270861"/>
                  </a:lnTo>
                  <a:lnTo>
                    <a:pt x="121157" y="281939"/>
                  </a:lnTo>
                  <a:lnTo>
                    <a:pt x="73991" y="270861"/>
                  </a:lnTo>
                  <a:lnTo>
                    <a:pt x="35480" y="240649"/>
                  </a:lnTo>
                  <a:lnTo>
                    <a:pt x="9519" y="195839"/>
                  </a:lnTo>
                  <a:lnTo>
                    <a:pt x="0" y="1409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6924293" y="4568444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525577" y="5045773"/>
            <a:ext cx="253365" cy="290195"/>
            <a:chOff x="6525577" y="5045773"/>
            <a:chExt cx="253365" cy="290195"/>
          </a:xfrm>
        </p:grpSpPr>
        <p:sp>
          <p:nvSpPr>
            <p:cNvPr id="113" name="object 113"/>
            <p:cNvSpPr/>
            <p:nvPr/>
          </p:nvSpPr>
          <p:spPr>
            <a:xfrm>
              <a:off x="6530340" y="5050535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70">
                  <a:moveTo>
                    <a:pt x="121919" y="0"/>
                  </a:moveTo>
                  <a:lnTo>
                    <a:pt x="74473" y="11013"/>
                  </a:lnTo>
                  <a:lnTo>
                    <a:pt x="35718" y="41052"/>
                  </a:lnTo>
                  <a:lnTo>
                    <a:pt x="9584" y="85617"/>
                  </a:lnTo>
                  <a:lnTo>
                    <a:pt x="0" y="140207"/>
                  </a:lnTo>
                  <a:lnTo>
                    <a:pt x="9584" y="194798"/>
                  </a:lnTo>
                  <a:lnTo>
                    <a:pt x="35718" y="239363"/>
                  </a:lnTo>
                  <a:lnTo>
                    <a:pt x="74473" y="269402"/>
                  </a:lnTo>
                  <a:lnTo>
                    <a:pt x="121919" y="280416"/>
                  </a:lnTo>
                  <a:lnTo>
                    <a:pt x="169366" y="269402"/>
                  </a:lnTo>
                  <a:lnTo>
                    <a:pt x="208121" y="239363"/>
                  </a:lnTo>
                  <a:lnTo>
                    <a:pt x="234255" y="194798"/>
                  </a:lnTo>
                  <a:lnTo>
                    <a:pt x="243839" y="140207"/>
                  </a:lnTo>
                  <a:lnTo>
                    <a:pt x="234255" y="85617"/>
                  </a:lnTo>
                  <a:lnTo>
                    <a:pt x="208121" y="41052"/>
                  </a:lnTo>
                  <a:lnTo>
                    <a:pt x="169366" y="11013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6530340" y="5050535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70">
                  <a:moveTo>
                    <a:pt x="0" y="140207"/>
                  </a:moveTo>
                  <a:lnTo>
                    <a:pt x="9584" y="85617"/>
                  </a:lnTo>
                  <a:lnTo>
                    <a:pt x="35718" y="41052"/>
                  </a:lnTo>
                  <a:lnTo>
                    <a:pt x="74473" y="11013"/>
                  </a:lnTo>
                  <a:lnTo>
                    <a:pt x="121919" y="0"/>
                  </a:lnTo>
                  <a:lnTo>
                    <a:pt x="169366" y="11013"/>
                  </a:lnTo>
                  <a:lnTo>
                    <a:pt x="208121" y="41052"/>
                  </a:lnTo>
                  <a:lnTo>
                    <a:pt x="234255" y="85617"/>
                  </a:lnTo>
                  <a:lnTo>
                    <a:pt x="243839" y="140207"/>
                  </a:lnTo>
                  <a:lnTo>
                    <a:pt x="234255" y="194798"/>
                  </a:lnTo>
                  <a:lnTo>
                    <a:pt x="208121" y="239363"/>
                  </a:lnTo>
                  <a:lnTo>
                    <a:pt x="169366" y="269402"/>
                  </a:lnTo>
                  <a:lnTo>
                    <a:pt x="121919" y="280416"/>
                  </a:lnTo>
                  <a:lnTo>
                    <a:pt x="74473" y="269402"/>
                  </a:lnTo>
                  <a:lnTo>
                    <a:pt x="35718" y="239363"/>
                  </a:lnTo>
                  <a:lnTo>
                    <a:pt x="9584" y="194798"/>
                  </a:lnTo>
                  <a:lnTo>
                    <a:pt x="0" y="14020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6597142" y="5110937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182421" y="5045773"/>
            <a:ext cx="252095" cy="290195"/>
            <a:chOff x="7182421" y="5045773"/>
            <a:chExt cx="252095" cy="290195"/>
          </a:xfrm>
        </p:grpSpPr>
        <p:sp>
          <p:nvSpPr>
            <p:cNvPr id="117" name="object 117"/>
            <p:cNvSpPr/>
            <p:nvPr/>
          </p:nvSpPr>
          <p:spPr>
            <a:xfrm>
              <a:off x="7187183" y="5050535"/>
              <a:ext cx="242570" cy="280670"/>
            </a:xfrm>
            <a:custGeom>
              <a:avLst/>
              <a:gdLst/>
              <a:ahLst/>
              <a:cxnLst/>
              <a:rect l="l" t="t" r="r" b="b"/>
              <a:pathLst>
                <a:path w="242570" h="280670">
                  <a:moveTo>
                    <a:pt x="121158" y="0"/>
                  </a:moveTo>
                  <a:lnTo>
                    <a:pt x="73991" y="11013"/>
                  </a:lnTo>
                  <a:lnTo>
                    <a:pt x="35480" y="41052"/>
                  </a:lnTo>
                  <a:lnTo>
                    <a:pt x="9519" y="85617"/>
                  </a:lnTo>
                  <a:lnTo>
                    <a:pt x="0" y="140207"/>
                  </a:lnTo>
                  <a:lnTo>
                    <a:pt x="9519" y="194798"/>
                  </a:lnTo>
                  <a:lnTo>
                    <a:pt x="35480" y="239363"/>
                  </a:lnTo>
                  <a:lnTo>
                    <a:pt x="73991" y="269402"/>
                  </a:lnTo>
                  <a:lnTo>
                    <a:pt x="121158" y="280416"/>
                  </a:lnTo>
                  <a:lnTo>
                    <a:pt x="168324" y="269402"/>
                  </a:lnTo>
                  <a:lnTo>
                    <a:pt x="206835" y="239363"/>
                  </a:lnTo>
                  <a:lnTo>
                    <a:pt x="232796" y="194798"/>
                  </a:lnTo>
                  <a:lnTo>
                    <a:pt x="242316" y="140207"/>
                  </a:lnTo>
                  <a:lnTo>
                    <a:pt x="232796" y="85617"/>
                  </a:lnTo>
                  <a:lnTo>
                    <a:pt x="206835" y="41052"/>
                  </a:lnTo>
                  <a:lnTo>
                    <a:pt x="168324" y="11013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187183" y="5050535"/>
              <a:ext cx="242570" cy="280670"/>
            </a:xfrm>
            <a:custGeom>
              <a:avLst/>
              <a:gdLst/>
              <a:ahLst/>
              <a:cxnLst/>
              <a:rect l="l" t="t" r="r" b="b"/>
              <a:pathLst>
                <a:path w="242570" h="280670">
                  <a:moveTo>
                    <a:pt x="0" y="140207"/>
                  </a:moveTo>
                  <a:lnTo>
                    <a:pt x="9519" y="85617"/>
                  </a:lnTo>
                  <a:lnTo>
                    <a:pt x="35480" y="41052"/>
                  </a:lnTo>
                  <a:lnTo>
                    <a:pt x="73991" y="11013"/>
                  </a:lnTo>
                  <a:lnTo>
                    <a:pt x="121158" y="0"/>
                  </a:lnTo>
                  <a:lnTo>
                    <a:pt x="168324" y="11013"/>
                  </a:lnTo>
                  <a:lnTo>
                    <a:pt x="206835" y="41052"/>
                  </a:lnTo>
                  <a:lnTo>
                    <a:pt x="232796" y="85617"/>
                  </a:lnTo>
                  <a:lnTo>
                    <a:pt x="242316" y="140207"/>
                  </a:lnTo>
                  <a:lnTo>
                    <a:pt x="232796" y="194798"/>
                  </a:lnTo>
                  <a:lnTo>
                    <a:pt x="206835" y="239363"/>
                  </a:lnTo>
                  <a:lnTo>
                    <a:pt x="168324" y="269402"/>
                  </a:lnTo>
                  <a:lnTo>
                    <a:pt x="121158" y="280416"/>
                  </a:lnTo>
                  <a:lnTo>
                    <a:pt x="73991" y="269402"/>
                  </a:lnTo>
                  <a:lnTo>
                    <a:pt x="35480" y="239363"/>
                  </a:lnTo>
                  <a:lnTo>
                    <a:pt x="9519" y="194798"/>
                  </a:lnTo>
                  <a:lnTo>
                    <a:pt x="0" y="14020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7253096" y="5110937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5823839" y="4107941"/>
            <a:ext cx="1963420" cy="1148080"/>
            <a:chOff x="5823839" y="4107941"/>
            <a:chExt cx="1963420" cy="1148080"/>
          </a:xfrm>
        </p:grpSpPr>
        <p:sp>
          <p:nvSpPr>
            <p:cNvPr id="121" name="object 121"/>
            <p:cNvSpPr/>
            <p:nvPr/>
          </p:nvSpPr>
          <p:spPr>
            <a:xfrm>
              <a:off x="6409944" y="4287011"/>
              <a:ext cx="811530" cy="804545"/>
            </a:xfrm>
            <a:custGeom>
              <a:avLst/>
              <a:gdLst/>
              <a:ahLst/>
              <a:cxnLst/>
              <a:rect l="l" t="t" r="r" b="b"/>
              <a:pathLst>
                <a:path w="811529" h="804545">
                  <a:moveTo>
                    <a:pt x="241300" y="0"/>
                  </a:moveTo>
                  <a:lnTo>
                    <a:pt x="0" y="261874"/>
                  </a:lnTo>
                </a:path>
                <a:path w="811529" h="804545">
                  <a:moveTo>
                    <a:pt x="242315" y="0"/>
                  </a:moveTo>
                  <a:lnTo>
                    <a:pt x="485266" y="261874"/>
                  </a:lnTo>
                </a:path>
                <a:path w="811529" h="804545">
                  <a:moveTo>
                    <a:pt x="570610" y="501395"/>
                  </a:moveTo>
                  <a:lnTo>
                    <a:pt x="327659" y="804544"/>
                  </a:lnTo>
                </a:path>
                <a:path w="811529" h="804545">
                  <a:moveTo>
                    <a:pt x="569976" y="501395"/>
                  </a:moveTo>
                  <a:lnTo>
                    <a:pt x="811276" y="80454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823839" y="4107941"/>
              <a:ext cx="1963420" cy="1148080"/>
            </a:xfrm>
            <a:custGeom>
              <a:avLst/>
              <a:gdLst/>
              <a:ahLst/>
              <a:cxnLst/>
              <a:rect l="l" t="t" r="r" b="b"/>
              <a:pathLst>
                <a:path w="1963420" h="1148079">
                  <a:moveTo>
                    <a:pt x="76327" y="527050"/>
                  </a:moveTo>
                  <a:lnTo>
                    <a:pt x="127" y="526923"/>
                  </a:lnTo>
                  <a:lnTo>
                    <a:pt x="0" y="545973"/>
                  </a:lnTo>
                  <a:lnTo>
                    <a:pt x="76200" y="546100"/>
                  </a:lnTo>
                  <a:lnTo>
                    <a:pt x="76327" y="527050"/>
                  </a:lnTo>
                  <a:close/>
                </a:path>
                <a:path w="1963420" h="1148079">
                  <a:moveTo>
                    <a:pt x="76327" y="27178"/>
                  </a:moveTo>
                  <a:lnTo>
                    <a:pt x="127" y="27051"/>
                  </a:lnTo>
                  <a:lnTo>
                    <a:pt x="0" y="46101"/>
                  </a:lnTo>
                  <a:lnTo>
                    <a:pt x="76200" y="46228"/>
                  </a:lnTo>
                  <a:lnTo>
                    <a:pt x="76327" y="27178"/>
                  </a:lnTo>
                  <a:close/>
                </a:path>
                <a:path w="1963420" h="1148079">
                  <a:moveTo>
                    <a:pt x="209677" y="527177"/>
                  </a:moveTo>
                  <a:lnTo>
                    <a:pt x="133477" y="527050"/>
                  </a:lnTo>
                  <a:lnTo>
                    <a:pt x="133350" y="546100"/>
                  </a:lnTo>
                  <a:lnTo>
                    <a:pt x="209550" y="546227"/>
                  </a:lnTo>
                  <a:lnTo>
                    <a:pt x="209677" y="527177"/>
                  </a:lnTo>
                  <a:close/>
                </a:path>
                <a:path w="1963420" h="1148079">
                  <a:moveTo>
                    <a:pt x="209677" y="27305"/>
                  </a:moveTo>
                  <a:lnTo>
                    <a:pt x="133477" y="27178"/>
                  </a:lnTo>
                  <a:lnTo>
                    <a:pt x="133350" y="46228"/>
                  </a:lnTo>
                  <a:lnTo>
                    <a:pt x="209550" y="46355"/>
                  </a:lnTo>
                  <a:lnTo>
                    <a:pt x="209677" y="27305"/>
                  </a:lnTo>
                  <a:close/>
                </a:path>
                <a:path w="1963420" h="1148079">
                  <a:moveTo>
                    <a:pt x="343027" y="527304"/>
                  </a:moveTo>
                  <a:lnTo>
                    <a:pt x="266827" y="527177"/>
                  </a:lnTo>
                  <a:lnTo>
                    <a:pt x="266700" y="546227"/>
                  </a:lnTo>
                  <a:lnTo>
                    <a:pt x="342900" y="546354"/>
                  </a:lnTo>
                  <a:lnTo>
                    <a:pt x="343027" y="527304"/>
                  </a:lnTo>
                  <a:close/>
                </a:path>
                <a:path w="1963420" h="1148079">
                  <a:moveTo>
                    <a:pt x="343027" y="27432"/>
                  </a:moveTo>
                  <a:lnTo>
                    <a:pt x="266827" y="27305"/>
                  </a:lnTo>
                  <a:lnTo>
                    <a:pt x="266700" y="46355"/>
                  </a:lnTo>
                  <a:lnTo>
                    <a:pt x="342900" y="46482"/>
                  </a:lnTo>
                  <a:lnTo>
                    <a:pt x="343027" y="27432"/>
                  </a:lnTo>
                  <a:close/>
                </a:path>
                <a:path w="1963420" h="1148079">
                  <a:moveTo>
                    <a:pt x="432943" y="1098562"/>
                  </a:moveTo>
                  <a:lnTo>
                    <a:pt x="356743" y="1098423"/>
                  </a:lnTo>
                  <a:lnTo>
                    <a:pt x="356616" y="1117473"/>
                  </a:lnTo>
                  <a:lnTo>
                    <a:pt x="432816" y="1117612"/>
                  </a:lnTo>
                  <a:lnTo>
                    <a:pt x="432943" y="1098562"/>
                  </a:lnTo>
                  <a:close/>
                </a:path>
                <a:path w="1963420" h="1148079">
                  <a:moveTo>
                    <a:pt x="476377" y="527431"/>
                  </a:moveTo>
                  <a:lnTo>
                    <a:pt x="400177" y="527304"/>
                  </a:lnTo>
                  <a:lnTo>
                    <a:pt x="400050" y="546354"/>
                  </a:lnTo>
                  <a:lnTo>
                    <a:pt x="476250" y="546481"/>
                  </a:lnTo>
                  <a:lnTo>
                    <a:pt x="476377" y="527431"/>
                  </a:lnTo>
                  <a:close/>
                </a:path>
                <a:path w="1963420" h="1148079">
                  <a:moveTo>
                    <a:pt x="476377" y="27559"/>
                  </a:moveTo>
                  <a:lnTo>
                    <a:pt x="400177" y="27432"/>
                  </a:lnTo>
                  <a:lnTo>
                    <a:pt x="400050" y="46482"/>
                  </a:lnTo>
                  <a:lnTo>
                    <a:pt x="476250" y="46609"/>
                  </a:lnTo>
                  <a:lnTo>
                    <a:pt x="476377" y="27559"/>
                  </a:lnTo>
                  <a:close/>
                </a:path>
                <a:path w="1963420" h="1148079">
                  <a:moveTo>
                    <a:pt x="566293" y="1098677"/>
                  </a:moveTo>
                  <a:lnTo>
                    <a:pt x="490093" y="1098562"/>
                  </a:lnTo>
                  <a:lnTo>
                    <a:pt x="489966" y="1117612"/>
                  </a:lnTo>
                  <a:lnTo>
                    <a:pt x="566166" y="1117727"/>
                  </a:lnTo>
                  <a:lnTo>
                    <a:pt x="566293" y="1098677"/>
                  </a:lnTo>
                  <a:close/>
                </a:path>
                <a:path w="1963420" h="1148079">
                  <a:moveTo>
                    <a:pt x="609727" y="527558"/>
                  </a:moveTo>
                  <a:lnTo>
                    <a:pt x="533527" y="527431"/>
                  </a:lnTo>
                  <a:lnTo>
                    <a:pt x="533400" y="546481"/>
                  </a:lnTo>
                  <a:lnTo>
                    <a:pt x="609600" y="546608"/>
                  </a:lnTo>
                  <a:lnTo>
                    <a:pt x="609727" y="527558"/>
                  </a:lnTo>
                  <a:close/>
                </a:path>
                <a:path w="1963420" h="1148079">
                  <a:moveTo>
                    <a:pt x="609727" y="27686"/>
                  </a:moveTo>
                  <a:lnTo>
                    <a:pt x="533527" y="27559"/>
                  </a:lnTo>
                  <a:lnTo>
                    <a:pt x="533400" y="46609"/>
                  </a:lnTo>
                  <a:lnTo>
                    <a:pt x="609600" y="46736"/>
                  </a:lnTo>
                  <a:lnTo>
                    <a:pt x="609727" y="27686"/>
                  </a:lnTo>
                  <a:close/>
                </a:path>
                <a:path w="1963420" h="1148079">
                  <a:moveTo>
                    <a:pt x="699630" y="1098804"/>
                  </a:moveTo>
                  <a:lnTo>
                    <a:pt x="623443" y="1098677"/>
                  </a:lnTo>
                  <a:lnTo>
                    <a:pt x="623316" y="1117727"/>
                  </a:lnTo>
                  <a:lnTo>
                    <a:pt x="699516" y="1117854"/>
                  </a:lnTo>
                  <a:lnTo>
                    <a:pt x="699630" y="1098804"/>
                  </a:lnTo>
                  <a:close/>
                </a:path>
                <a:path w="1963420" h="1148079">
                  <a:moveTo>
                    <a:pt x="743077" y="527685"/>
                  </a:moveTo>
                  <a:lnTo>
                    <a:pt x="666877" y="527558"/>
                  </a:lnTo>
                  <a:lnTo>
                    <a:pt x="666750" y="546608"/>
                  </a:lnTo>
                  <a:lnTo>
                    <a:pt x="742950" y="546735"/>
                  </a:lnTo>
                  <a:lnTo>
                    <a:pt x="743077" y="527685"/>
                  </a:lnTo>
                  <a:close/>
                </a:path>
                <a:path w="1963420" h="1148079">
                  <a:moveTo>
                    <a:pt x="743077" y="27813"/>
                  </a:moveTo>
                  <a:lnTo>
                    <a:pt x="666877" y="27686"/>
                  </a:lnTo>
                  <a:lnTo>
                    <a:pt x="666750" y="46736"/>
                  </a:lnTo>
                  <a:lnTo>
                    <a:pt x="742950" y="46863"/>
                  </a:lnTo>
                  <a:lnTo>
                    <a:pt x="743077" y="27813"/>
                  </a:lnTo>
                  <a:close/>
                </a:path>
                <a:path w="1963420" h="1148079">
                  <a:moveTo>
                    <a:pt x="832980" y="1098943"/>
                  </a:moveTo>
                  <a:lnTo>
                    <a:pt x="756780" y="1098804"/>
                  </a:lnTo>
                  <a:lnTo>
                    <a:pt x="756666" y="1117854"/>
                  </a:lnTo>
                  <a:lnTo>
                    <a:pt x="832866" y="1117993"/>
                  </a:lnTo>
                  <a:lnTo>
                    <a:pt x="832980" y="1098943"/>
                  </a:lnTo>
                  <a:close/>
                </a:path>
                <a:path w="1963420" h="1148079">
                  <a:moveTo>
                    <a:pt x="876427" y="527812"/>
                  </a:moveTo>
                  <a:lnTo>
                    <a:pt x="800227" y="527685"/>
                  </a:lnTo>
                  <a:lnTo>
                    <a:pt x="800100" y="546735"/>
                  </a:lnTo>
                  <a:lnTo>
                    <a:pt x="876300" y="546862"/>
                  </a:lnTo>
                  <a:lnTo>
                    <a:pt x="876427" y="527812"/>
                  </a:lnTo>
                  <a:close/>
                </a:path>
                <a:path w="1963420" h="1148079">
                  <a:moveTo>
                    <a:pt x="876427" y="27940"/>
                  </a:moveTo>
                  <a:lnTo>
                    <a:pt x="800227" y="27813"/>
                  </a:lnTo>
                  <a:lnTo>
                    <a:pt x="800100" y="46863"/>
                  </a:lnTo>
                  <a:lnTo>
                    <a:pt x="876300" y="46990"/>
                  </a:lnTo>
                  <a:lnTo>
                    <a:pt x="876427" y="27940"/>
                  </a:lnTo>
                  <a:close/>
                </a:path>
                <a:path w="1963420" h="1148079">
                  <a:moveTo>
                    <a:pt x="966343" y="1099058"/>
                  </a:moveTo>
                  <a:lnTo>
                    <a:pt x="890143" y="1098943"/>
                  </a:lnTo>
                  <a:lnTo>
                    <a:pt x="890016" y="1117993"/>
                  </a:lnTo>
                  <a:lnTo>
                    <a:pt x="966216" y="1118108"/>
                  </a:lnTo>
                  <a:lnTo>
                    <a:pt x="966343" y="1099058"/>
                  </a:lnTo>
                  <a:close/>
                </a:path>
                <a:path w="1963420" h="1148079">
                  <a:moveTo>
                    <a:pt x="1009777" y="527939"/>
                  </a:moveTo>
                  <a:lnTo>
                    <a:pt x="933577" y="527812"/>
                  </a:lnTo>
                  <a:lnTo>
                    <a:pt x="933450" y="546862"/>
                  </a:lnTo>
                  <a:lnTo>
                    <a:pt x="1009650" y="546989"/>
                  </a:lnTo>
                  <a:lnTo>
                    <a:pt x="1009777" y="527939"/>
                  </a:lnTo>
                  <a:close/>
                </a:path>
                <a:path w="1963420" h="1148079">
                  <a:moveTo>
                    <a:pt x="1009777" y="28067"/>
                  </a:moveTo>
                  <a:lnTo>
                    <a:pt x="933577" y="27940"/>
                  </a:lnTo>
                  <a:lnTo>
                    <a:pt x="933450" y="46990"/>
                  </a:lnTo>
                  <a:lnTo>
                    <a:pt x="1009650" y="47117"/>
                  </a:lnTo>
                  <a:lnTo>
                    <a:pt x="1009777" y="28067"/>
                  </a:lnTo>
                  <a:close/>
                </a:path>
                <a:path w="1963420" h="1148079">
                  <a:moveTo>
                    <a:pt x="1099693" y="1099185"/>
                  </a:moveTo>
                  <a:lnTo>
                    <a:pt x="1023493" y="1099058"/>
                  </a:lnTo>
                  <a:lnTo>
                    <a:pt x="1023366" y="1118108"/>
                  </a:lnTo>
                  <a:lnTo>
                    <a:pt x="1099566" y="1118235"/>
                  </a:lnTo>
                  <a:lnTo>
                    <a:pt x="1099693" y="1099185"/>
                  </a:lnTo>
                  <a:close/>
                </a:path>
                <a:path w="1963420" h="1148079">
                  <a:moveTo>
                    <a:pt x="1143127" y="528066"/>
                  </a:moveTo>
                  <a:lnTo>
                    <a:pt x="1066927" y="527939"/>
                  </a:lnTo>
                  <a:lnTo>
                    <a:pt x="1066800" y="546989"/>
                  </a:lnTo>
                  <a:lnTo>
                    <a:pt x="1143000" y="547116"/>
                  </a:lnTo>
                  <a:lnTo>
                    <a:pt x="1143127" y="528066"/>
                  </a:lnTo>
                  <a:close/>
                </a:path>
                <a:path w="1963420" h="1148079">
                  <a:moveTo>
                    <a:pt x="1143127" y="28194"/>
                  </a:moveTo>
                  <a:lnTo>
                    <a:pt x="1066927" y="28067"/>
                  </a:lnTo>
                  <a:lnTo>
                    <a:pt x="1066800" y="47117"/>
                  </a:lnTo>
                  <a:lnTo>
                    <a:pt x="1143000" y="47244"/>
                  </a:lnTo>
                  <a:lnTo>
                    <a:pt x="1143127" y="28194"/>
                  </a:lnTo>
                  <a:close/>
                </a:path>
                <a:path w="1963420" h="1148079">
                  <a:moveTo>
                    <a:pt x="1233043" y="1099324"/>
                  </a:moveTo>
                  <a:lnTo>
                    <a:pt x="1156843" y="1099185"/>
                  </a:lnTo>
                  <a:lnTo>
                    <a:pt x="1156716" y="1118235"/>
                  </a:lnTo>
                  <a:lnTo>
                    <a:pt x="1232916" y="1118374"/>
                  </a:lnTo>
                  <a:lnTo>
                    <a:pt x="1233043" y="1099324"/>
                  </a:lnTo>
                  <a:close/>
                </a:path>
                <a:path w="1963420" h="1148079">
                  <a:moveTo>
                    <a:pt x="1276477" y="528193"/>
                  </a:moveTo>
                  <a:lnTo>
                    <a:pt x="1200277" y="528066"/>
                  </a:lnTo>
                  <a:lnTo>
                    <a:pt x="1200150" y="547116"/>
                  </a:lnTo>
                  <a:lnTo>
                    <a:pt x="1276350" y="547243"/>
                  </a:lnTo>
                  <a:lnTo>
                    <a:pt x="1276477" y="528193"/>
                  </a:lnTo>
                  <a:close/>
                </a:path>
                <a:path w="1963420" h="1148079">
                  <a:moveTo>
                    <a:pt x="1276477" y="28321"/>
                  </a:moveTo>
                  <a:lnTo>
                    <a:pt x="1200277" y="28194"/>
                  </a:lnTo>
                  <a:lnTo>
                    <a:pt x="1200150" y="47244"/>
                  </a:lnTo>
                  <a:lnTo>
                    <a:pt x="1276350" y="47371"/>
                  </a:lnTo>
                  <a:lnTo>
                    <a:pt x="1276477" y="28321"/>
                  </a:lnTo>
                  <a:close/>
                </a:path>
                <a:path w="1963420" h="1148079">
                  <a:moveTo>
                    <a:pt x="1366393" y="1099439"/>
                  </a:moveTo>
                  <a:lnTo>
                    <a:pt x="1290193" y="1099324"/>
                  </a:lnTo>
                  <a:lnTo>
                    <a:pt x="1290066" y="1118374"/>
                  </a:lnTo>
                  <a:lnTo>
                    <a:pt x="1366266" y="1118489"/>
                  </a:lnTo>
                  <a:lnTo>
                    <a:pt x="1366393" y="1099439"/>
                  </a:lnTo>
                  <a:close/>
                </a:path>
                <a:path w="1963420" h="1148079">
                  <a:moveTo>
                    <a:pt x="1409827" y="528320"/>
                  </a:moveTo>
                  <a:lnTo>
                    <a:pt x="1333627" y="528193"/>
                  </a:lnTo>
                  <a:lnTo>
                    <a:pt x="1333500" y="547243"/>
                  </a:lnTo>
                  <a:lnTo>
                    <a:pt x="1409700" y="547370"/>
                  </a:lnTo>
                  <a:lnTo>
                    <a:pt x="1409827" y="528320"/>
                  </a:lnTo>
                  <a:close/>
                </a:path>
                <a:path w="1963420" h="1148079">
                  <a:moveTo>
                    <a:pt x="1409827" y="28448"/>
                  </a:moveTo>
                  <a:lnTo>
                    <a:pt x="1333627" y="28321"/>
                  </a:lnTo>
                  <a:lnTo>
                    <a:pt x="1333500" y="47371"/>
                  </a:lnTo>
                  <a:lnTo>
                    <a:pt x="1409700" y="47498"/>
                  </a:lnTo>
                  <a:lnTo>
                    <a:pt x="1409827" y="28448"/>
                  </a:lnTo>
                  <a:close/>
                </a:path>
                <a:path w="1963420" h="1148079">
                  <a:moveTo>
                    <a:pt x="1499743" y="1099566"/>
                  </a:moveTo>
                  <a:lnTo>
                    <a:pt x="1423543" y="1099439"/>
                  </a:lnTo>
                  <a:lnTo>
                    <a:pt x="1423416" y="1118489"/>
                  </a:lnTo>
                  <a:lnTo>
                    <a:pt x="1499616" y="1118616"/>
                  </a:lnTo>
                  <a:lnTo>
                    <a:pt x="1499743" y="1099566"/>
                  </a:lnTo>
                  <a:close/>
                </a:path>
                <a:path w="1963420" h="1148079">
                  <a:moveTo>
                    <a:pt x="1606550" y="537972"/>
                  </a:moveTo>
                  <a:lnTo>
                    <a:pt x="1530477" y="499872"/>
                  </a:lnTo>
                  <a:lnTo>
                    <a:pt x="1530426" y="528434"/>
                  </a:lnTo>
                  <a:lnTo>
                    <a:pt x="1466977" y="528320"/>
                  </a:lnTo>
                  <a:lnTo>
                    <a:pt x="1466850" y="547370"/>
                  </a:lnTo>
                  <a:lnTo>
                    <a:pt x="1530388" y="547484"/>
                  </a:lnTo>
                  <a:lnTo>
                    <a:pt x="1530350" y="576072"/>
                  </a:lnTo>
                  <a:lnTo>
                    <a:pt x="1587500" y="547497"/>
                  </a:lnTo>
                  <a:lnTo>
                    <a:pt x="1606550" y="537972"/>
                  </a:lnTo>
                  <a:close/>
                </a:path>
                <a:path w="1963420" h="1148079">
                  <a:moveTo>
                    <a:pt x="1606550" y="38227"/>
                  </a:moveTo>
                  <a:lnTo>
                    <a:pt x="1530477" y="0"/>
                  </a:lnTo>
                  <a:lnTo>
                    <a:pt x="1530426" y="28562"/>
                  </a:lnTo>
                  <a:lnTo>
                    <a:pt x="1466977" y="28448"/>
                  </a:lnTo>
                  <a:lnTo>
                    <a:pt x="1466850" y="47498"/>
                  </a:lnTo>
                  <a:lnTo>
                    <a:pt x="1530388" y="47612"/>
                  </a:lnTo>
                  <a:lnTo>
                    <a:pt x="1530350" y="76200"/>
                  </a:lnTo>
                  <a:lnTo>
                    <a:pt x="1587690" y="47625"/>
                  </a:lnTo>
                  <a:lnTo>
                    <a:pt x="1606550" y="38227"/>
                  </a:lnTo>
                  <a:close/>
                </a:path>
                <a:path w="1963420" h="1148079">
                  <a:moveTo>
                    <a:pt x="1633093" y="1099705"/>
                  </a:moveTo>
                  <a:lnTo>
                    <a:pt x="1556893" y="1099566"/>
                  </a:lnTo>
                  <a:lnTo>
                    <a:pt x="1556766" y="1118616"/>
                  </a:lnTo>
                  <a:lnTo>
                    <a:pt x="1632966" y="1118755"/>
                  </a:lnTo>
                  <a:lnTo>
                    <a:pt x="1633093" y="1099705"/>
                  </a:lnTo>
                  <a:close/>
                </a:path>
                <a:path w="1963420" h="1148079">
                  <a:moveTo>
                    <a:pt x="1766443" y="1099820"/>
                  </a:moveTo>
                  <a:lnTo>
                    <a:pt x="1690243" y="1099705"/>
                  </a:lnTo>
                  <a:lnTo>
                    <a:pt x="1690116" y="1118755"/>
                  </a:lnTo>
                  <a:lnTo>
                    <a:pt x="1766316" y="1118870"/>
                  </a:lnTo>
                  <a:lnTo>
                    <a:pt x="1766443" y="1099820"/>
                  </a:lnTo>
                  <a:close/>
                </a:path>
                <a:path w="1963420" h="1148079">
                  <a:moveTo>
                    <a:pt x="1963293" y="1109472"/>
                  </a:moveTo>
                  <a:lnTo>
                    <a:pt x="1887093" y="1071372"/>
                  </a:lnTo>
                  <a:lnTo>
                    <a:pt x="1887042" y="1099934"/>
                  </a:lnTo>
                  <a:lnTo>
                    <a:pt x="1823593" y="1099820"/>
                  </a:lnTo>
                  <a:lnTo>
                    <a:pt x="1823466" y="1118870"/>
                  </a:lnTo>
                  <a:lnTo>
                    <a:pt x="1887004" y="1118984"/>
                  </a:lnTo>
                  <a:lnTo>
                    <a:pt x="1886966" y="1147572"/>
                  </a:lnTo>
                  <a:lnTo>
                    <a:pt x="1944204" y="1118997"/>
                  </a:lnTo>
                  <a:lnTo>
                    <a:pt x="1963293" y="110947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/>
          <p:nvPr/>
        </p:nvSpPr>
        <p:spPr>
          <a:xfrm>
            <a:off x="5511672" y="4264914"/>
            <a:ext cx="76200" cy="929005"/>
          </a:xfrm>
          <a:custGeom>
            <a:avLst/>
            <a:gdLst/>
            <a:ahLst/>
            <a:cxnLst/>
            <a:rect l="l" t="t" r="r" b="b"/>
            <a:pathLst>
              <a:path w="76200" h="929004">
                <a:moveTo>
                  <a:pt x="0" y="852424"/>
                </a:moveTo>
                <a:lnTo>
                  <a:pt x="37973" y="928751"/>
                </a:lnTo>
                <a:lnTo>
                  <a:pt x="69828" y="865251"/>
                </a:lnTo>
                <a:lnTo>
                  <a:pt x="47625" y="865251"/>
                </a:lnTo>
                <a:lnTo>
                  <a:pt x="28575" y="865124"/>
                </a:lnTo>
                <a:lnTo>
                  <a:pt x="28596" y="852471"/>
                </a:lnTo>
                <a:lnTo>
                  <a:pt x="0" y="852424"/>
                </a:lnTo>
                <a:close/>
              </a:path>
              <a:path w="76200" h="929004">
                <a:moveTo>
                  <a:pt x="28596" y="852471"/>
                </a:moveTo>
                <a:lnTo>
                  <a:pt x="28575" y="865124"/>
                </a:lnTo>
                <a:lnTo>
                  <a:pt x="47625" y="865251"/>
                </a:lnTo>
                <a:lnTo>
                  <a:pt x="47646" y="852503"/>
                </a:lnTo>
                <a:lnTo>
                  <a:pt x="28596" y="852471"/>
                </a:lnTo>
                <a:close/>
              </a:path>
              <a:path w="76200" h="929004">
                <a:moveTo>
                  <a:pt x="47646" y="852503"/>
                </a:moveTo>
                <a:lnTo>
                  <a:pt x="47625" y="865251"/>
                </a:lnTo>
                <a:lnTo>
                  <a:pt x="69828" y="865251"/>
                </a:lnTo>
                <a:lnTo>
                  <a:pt x="76200" y="852551"/>
                </a:lnTo>
                <a:lnTo>
                  <a:pt x="47646" y="852503"/>
                </a:lnTo>
                <a:close/>
              </a:path>
              <a:path w="76200" h="929004">
                <a:moveTo>
                  <a:pt x="28701" y="788924"/>
                </a:moveTo>
                <a:lnTo>
                  <a:pt x="28596" y="852471"/>
                </a:lnTo>
                <a:lnTo>
                  <a:pt x="47646" y="852503"/>
                </a:lnTo>
                <a:lnTo>
                  <a:pt x="47751" y="789051"/>
                </a:lnTo>
                <a:lnTo>
                  <a:pt x="28701" y="788924"/>
                </a:lnTo>
                <a:close/>
              </a:path>
              <a:path w="76200" h="929004">
                <a:moveTo>
                  <a:pt x="28955" y="655574"/>
                </a:moveTo>
                <a:lnTo>
                  <a:pt x="28828" y="731774"/>
                </a:lnTo>
                <a:lnTo>
                  <a:pt x="47878" y="731901"/>
                </a:lnTo>
                <a:lnTo>
                  <a:pt x="48005" y="655701"/>
                </a:lnTo>
                <a:lnTo>
                  <a:pt x="28955" y="655574"/>
                </a:lnTo>
                <a:close/>
              </a:path>
              <a:path w="76200" h="929004">
                <a:moveTo>
                  <a:pt x="29082" y="522224"/>
                </a:moveTo>
                <a:lnTo>
                  <a:pt x="28955" y="598424"/>
                </a:lnTo>
                <a:lnTo>
                  <a:pt x="48005" y="598551"/>
                </a:lnTo>
                <a:lnTo>
                  <a:pt x="48132" y="522350"/>
                </a:lnTo>
                <a:lnTo>
                  <a:pt x="29082" y="522224"/>
                </a:lnTo>
                <a:close/>
              </a:path>
              <a:path w="76200" h="929004">
                <a:moveTo>
                  <a:pt x="29337" y="388874"/>
                </a:moveTo>
                <a:lnTo>
                  <a:pt x="29210" y="465074"/>
                </a:lnTo>
                <a:lnTo>
                  <a:pt x="48260" y="465200"/>
                </a:lnTo>
                <a:lnTo>
                  <a:pt x="48387" y="389000"/>
                </a:lnTo>
                <a:lnTo>
                  <a:pt x="29337" y="388874"/>
                </a:lnTo>
                <a:close/>
              </a:path>
              <a:path w="76200" h="929004">
                <a:moveTo>
                  <a:pt x="29590" y="255524"/>
                </a:moveTo>
                <a:lnTo>
                  <a:pt x="29463" y="331724"/>
                </a:lnTo>
                <a:lnTo>
                  <a:pt x="48513" y="331850"/>
                </a:lnTo>
                <a:lnTo>
                  <a:pt x="48640" y="255650"/>
                </a:lnTo>
                <a:lnTo>
                  <a:pt x="29590" y="255524"/>
                </a:lnTo>
                <a:close/>
              </a:path>
              <a:path w="76200" h="929004">
                <a:moveTo>
                  <a:pt x="29844" y="122174"/>
                </a:moveTo>
                <a:lnTo>
                  <a:pt x="29717" y="198374"/>
                </a:lnTo>
                <a:lnTo>
                  <a:pt x="48767" y="198500"/>
                </a:lnTo>
                <a:lnTo>
                  <a:pt x="48894" y="122300"/>
                </a:lnTo>
                <a:lnTo>
                  <a:pt x="29844" y="122174"/>
                </a:lnTo>
                <a:close/>
              </a:path>
              <a:path w="76200" h="929004">
                <a:moveTo>
                  <a:pt x="49022" y="0"/>
                </a:moveTo>
                <a:lnTo>
                  <a:pt x="29972" y="0"/>
                </a:lnTo>
                <a:lnTo>
                  <a:pt x="29972" y="65024"/>
                </a:lnTo>
                <a:lnTo>
                  <a:pt x="49022" y="65150"/>
                </a:lnTo>
                <a:lnTo>
                  <a:pt x="4902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1507616" y="2810637"/>
            <a:ext cx="665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12345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437378" y="2810637"/>
            <a:ext cx="665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21435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150416" y="5596839"/>
            <a:ext cx="665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24531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51879" y="5525820"/>
            <a:ext cx="6673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12345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980944" y="2863595"/>
            <a:ext cx="1169035" cy="904240"/>
          </a:xfrm>
          <a:prstGeom prst="rect">
            <a:avLst/>
          </a:prstGeom>
          <a:solidFill>
            <a:srgbClr val="BBEB64"/>
          </a:solidFill>
          <a:ln w="9525">
            <a:solidFill>
              <a:srgbClr val="3E3D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재귀적으로</a:t>
            </a:r>
            <a:endParaRPr sz="1200">
              <a:latin typeface="Malgun Gothic"/>
              <a:cs typeface="Malgun Gothic"/>
            </a:endParaRPr>
          </a:p>
          <a:p>
            <a:pPr marL="403860" indent="-180975">
              <a:lnSpc>
                <a:spcPct val="100000"/>
              </a:lnSpc>
              <a:spcBef>
                <a:spcPts val="575"/>
              </a:spcBef>
              <a:buClr>
                <a:srgbClr val="1F407E"/>
              </a:buClr>
              <a:buAutoNum type="arabicPeriod"/>
              <a:tabLst>
                <a:tab pos="404495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자신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  <a:p>
            <a:pPr marL="403860" indent="-180975">
              <a:lnSpc>
                <a:spcPct val="100000"/>
              </a:lnSpc>
              <a:buClr>
                <a:srgbClr val="1F407E"/>
              </a:buClr>
              <a:buAutoNum type="arabicPeriod"/>
              <a:tabLst>
                <a:tab pos="404495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좌측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  <a:p>
            <a:pPr marL="403860" indent="-180975">
              <a:lnSpc>
                <a:spcPct val="100000"/>
              </a:lnSpc>
              <a:buClr>
                <a:srgbClr val="1F407E"/>
              </a:buClr>
              <a:buAutoNum type="arabicPeriod"/>
              <a:tabLst>
                <a:tab pos="404495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우측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702295" y="870203"/>
            <a:ext cx="1169035" cy="902335"/>
          </a:xfrm>
          <a:prstGeom prst="rect">
            <a:avLst/>
          </a:prstGeom>
          <a:solidFill>
            <a:srgbClr val="BBEB64"/>
          </a:solidFill>
          <a:ln w="9525">
            <a:solidFill>
              <a:srgbClr val="3E3D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재귀적으로</a:t>
            </a:r>
            <a:endParaRPr sz="1200">
              <a:latin typeface="Malgun Gothic"/>
              <a:cs typeface="Malgun Gothic"/>
            </a:endParaRPr>
          </a:p>
          <a:p>
            <a:pPr marL="404495" indent="-180340">
              <a:lnSpc>
                <a:spcPct val="100000"/>
              </a:lnSpc>
              <a:spcBef>
                <a:spcPts val="575"/>
              </a:spcBef>
              <a:buClr>
                <a:srgbClr val="1F407E"/>
              </a:buClr>
              <a:buAutoNum type="arabicPeriod"/>
              <a:tabLst>
                <a:tab pos="405130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좌측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  <a:p>
            <a:pPr marL="404495" indent="-180340">
              <a:lnSpc>
                <a:spcPct val="100000"/>
              </a:lnSpc>
              <a:buClr>
                <a:srgbClr val="1F407E"/>
              </a:buClr>
              <a:buAutoNum type="arabicPeriod"/>
              <a:tabLst>
                <a:tab pos="405130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자신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  <a:p>
            <a:pPr marL="404495" indent="-180340">
              <a:lnSpc>
                <a:spcPct val="100000"/>
              </a:lnSpc>
              <a:buClr>
                <a:srgbClr val="1F407E"/>
              </a:buClr>
              <a:buAutoNum type="arabicPeriod"/>
              <a:tabLst>
                <a:tab pos="405130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우측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015995" y="5631179"/>
            <a:ext cx="1169035" cy="901065"/>
          </a:xfrm>
          <a:prstGeom prst="rect">
            <a:avLst/>
          </a:prstGeom>
          <a:solidFill>
            <a:srgbClr val="BBEB64"/>
          </a:solidFill>
          <a:ln w="9525">
            <a:solidFill>
              <a:srgbClr val="3E3D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재귀적으로</a:t>
            </a:r>
            <a:endParaRPr sz="1200">
              <a:latin typeface="Malgun Gothic"/>
              <a:cs typeface="Malgun Gothic"/>
            </a:endParaRPr>
          </a:p>
          <a:p>
            <a:pPr marL="403860" indent="-180340">
              <a:lnSpc>
                <a:spcPct val="100000"/>
              </a:lnSpc>
              <a:spcBef>
                <a:spcPts val="575"/>
              </a:spcBef>
              <a:buClr>
                <a:srgbClr val="1F407E"/>
              </a:buClr>
              <a:buAutoNum type="arabicPeriod"/>
              <a:tabLst>
                <a:tab pos="403860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좌측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  <a:p>
            <a:pPr marL="403860" indent="-180340">
              <a:lnSpc>
                <a:spcPct val="100000"/>
              </a:lnSpc>
              <a:buClr>
                <a:srgbClr val="1F407E"/>
              </a:buClr>
              <a:buAutoNum type="arabicPeriod"/>
              <a:tabLst>
                <a:tab pos="403860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우측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  <a:p>
            <a:pPr marL="403860" indent="-180340">
              <a:lnSpc>
                <a:spcPct val="100000"/>
              </a:lnSpc>
              <a:buClr>
                <a:srgbClr val="1F407E"/>
              </a:buClr>
              <a:buAutoNum type="arabicPeriod"/>
              <a:tabLst>
                <a:tab pos="403860" algn="l"/>
              </a:tabLst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자신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89" y="955357"/>
            <a:ext cx="192405" cy="2061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455" y="1988820"/>
            <a:ext cx="181356" cy="196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8064" y="1988820"/>
            <a:ext cx="181356" cy="1965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411" y="1988820"/>
            <a:ext cx="181355" cy="1965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4020" y="1988820"/>
            <a:ext cx="181355" cy="19659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79904" y="1129283"/>
            <a:ext cx="1555115" cy="889000"/>
          </a:xfrm>
          <a:custGeom>
            <a:avLst/>
            <a:gdLst/>
            <a:ahLst/>
            <a:cxnLst/>
            <a:rect l="l" t="t" r="r" b="b"/>
            <a:pathLst>
              <a:path w="1555114" h="889000">
                <a:moveTo>
                  <a:pt x="1554225" y="0"/>
                </a:moveTo>
                <a:lnTo>
                  <a:pt x="0" y="889000"/>
                </a:lnTo>
              </a:path>
              <a:path w="1555114" h="889000">
                <a:moveTo>
                  <a:pt x="1554733" y="0"/>
                </a:moveTo>
                <a:lnTo>
                  <a:pt x="673607" y="8890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29577" y="1124521"/>
            <a:ext cx="5096510" cy="2115820"/>
            <a:chOff x="429577" y="1124521"/>
            <a:chExt cx="5096510" cy="2115820"/>
          </a:xfrm>
        </p:grpSpPr>
        <p:sp>
          <p:nvSpPr>
            <p:cNvPr id="9" name="object 9"/>
            <p:cNvSpPr/>
            <p:nvPr/>
          </p:nvSpPr>
          <p:spPr>
            <a:xfrm>
              <a:off x="3962399" y="1129283"/>
              <a:ext cx="1558925" cy="889000"/>
            </a:xfrm>
            <a:custGeom>
              <a:avLst/>
              <a:gdLst/>
              <a:ahLst/>
              <a:cxnLst/>
              <a:rect l="l" t="t" r="r" b="b"/>
              <a:pathLst>
                <a:path w="1558925" h="889000">
                  <a:moveTo>
                    <a:pt x="0" y="0"/>
                  </a:moveTo>
                  <a:lnTo>
                    <a:pt x="884301" y="889000"/>
                  </a:lnTo>
                </a:path>
                <a:path w="1558925" h="889000">
                  <a:moveTo>
                    <a:pt x="0" y="0"/>
                  </a:moveTo>
                  <a:lnTo>
                    <a:pt x="1558925" y="889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577" y="3034093"/>
              <a:ext cx="190880" cy="2061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185" y="3034093"/>
              <a:ext cx="192405" cy="2061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8264" y="2157983"/>
              <a:ext cx="1562735" cy="909955"/>
            </a:xfrm>
            <a:custGeom>
              <a:avLst/>
              <a:gdLst/>
              <a:ahLst/>
              <a:cxnLst/>
              <a:rect l="l" t="t" r="r" b="b"/>
              <a:pathLst>
                <a:path w="1562735" h="909955">
                  <a:moveTo>
                    <a:pt x="1562100" y="0"/>
                  </a:moveTo>
                  <a:lnTo>
                    <a:pt x="0" y="909574"/>
                  </a:lnTo>
                </a:path>
                <a:path w="1562735" h="909955">
                  <a:moveTo>
                    <a:pt x="1562608" y="0"/>
                  </a:moveTo>
                  <a:lnTo>
                    <a:pt x="675132" y="9095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5533" y="3034093"/>
              <a:ext cx="190881" cy="2061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79904" y="2157983"/>
              <a:ext cx="878205" cy="909955"/>
            </a:xfrm>
            <a:custGeom>
              <a:avLst/>
              <a:gdLst/>
              <a:ahLst/>
              <a:cxnLst/>
              <a:rect l="l" t="t" r="r" b="b"/>
              <a:pathLst>
                <a:path w="878205" h="909955">
                  <a:moveTo>
                    <a:pt x="0" y="0"/>
                  </a:moveTo>
                  <a:lnTo>
                    <a:pt x="877951" y="9095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0665" y="3034093"/>
              <a:ext cx="190881" cy="2061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79904" y="2157983"/>
              <a:ext cx="1551305" cy="909955"/>
            </a:xfrm>
            <a:custGeom>
              <a:avLst/>
              <a:gdLst/>
              <a:ahLst/>
              <a:cxnLst/>
              <a:rect l="l" t="t" r="r" b="b"/>
              <a:pathLst>
                <a:path w="1551304" h="909955">
                  <a:moveTo>
                    <a:pt x="0" y="0"/>
                  </a:moveTo>
                  <a:lnTo>
                    <a:pt x="1551050" y="9095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39873" y="2916428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92917" y="2144077"/>
            <a:ext cx="3560445" cy="1096645"/>
            <a:chOff x="4292917" y="2144077"/>
            <a:chExt cx="3560445" cy="109664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2917" y="3034093"/>
              <a:ext cx="190881" cy="20612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8049" y="3034093"/>
              <a:ext cx="189357" cy="2061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51603" y="2148839"/>
              <a:ext cx="1569085" cy="917575"/>
            </a:xfrm>
            <a:custGeom>
              <a:avLst/>
              <a:gdLst/>
              <a:ahLst/>
              <a:cxnLst/>
              <a:rect l="l" t="t" r="r" b="b"/>
              <a:pathLst>
                <a:path w="1569085" h="917575">
                  <a:moveTo>
                    <a:pt x="1568450" y="0"/>
                  </a:moveTo>
                  <a:lnTo>
                    <a:pt x="0" y="917575"/>
                  </a:lnTo>
                </a:path>
                <a:path w="1569085" h="917575">
                  <a:moveTo>
                    <a:pt x="1568831" y="0"/>
                  </a:moveTo>
                  <a:lnTo>
                    <a:pt x="675132" y="9175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8873" y="3034093"/>
              <a:ext cx="189357" cy="20612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47815" y="2148839"/>
              <a:ext cx="871855" cy="917575"/>
            </a:xfrm>
            <a:custGeom>
              <a:avLst/>
              <a:gdLst/>
              <a:ahLst/>
              <a:cxnLst/>
              <a:rect l="l" t="t" r="r" b="b"/>
              <a:pathLst>
                <a:path w="871854" h="917575">
                  <a:moveTo>
                    <a:pt x="0" y="0"/>
                  </a:moveTo>
                  <a:lnTo>
                    <a:pt x="871474" y="9175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2481" y="3034093"/>
              <a:ext cx="190880" cy="20612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47815" y="2148839"/>
              <a:ext cx="1544955" cy="917575"/>
            </a:xfrm>
            <a:custGeom>
              <a:avLst/>
              <a:gdLst/>
              <a:ahLst/>
              <a:cxnLst/>
              <a:rect l="l" t="t" r="r" b="b"/>
              <a:pathLst>
                <a:path w="1544954" h="917575">
                  <a:moveTo>
                    <a:pt x="0" y="0"/>
                  </a:moveTo>
                  <a:lnTo>
                    <a:pt x="1544574" y="9175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902833" y="2916428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99513" y="1124521"/>
            <a:ext cx="3975735" cy="1522730"/>
            <a:chOff x="2199513" y="1124521"/>
            <a:chExt cx="3975735" cy="152273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367" y="1981200"/>
              <a:ext cx="182880" cy="1965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62400" y="1129283"/>
              <a:ext cx="2057400" cy="881380"/>
            </a:xfrm>
            <a:custGeom>
              <a:avLst/>
              <a:gdLst/>
              <a:ahLst/>
              <a:cxnLst/>
              <a:rect l="l" t="t" r="r" b="b"/>
              <a:pathLst>
                <a:path w="2057400" h="881380">
                  <a:moveTo>
                    <a:pt x="0" y="0"/>
                  </a:moveTo>
                  <a:lnTo>
                    <a:pt x="2057400" y="880999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09038" y="2262377"/>
              <a:ext cx="3877310" cy="375285"/>
            </a:xfrm>
            <a:custGeom>
              <a:avLst/>
              <a:gdLst/>
              <a:ahLst/>
              <a:cxnLst/>
              <a:rect l="l" t="t" r="r" b="b"/>
              <a:pathLst>
                <a:path w="3877310" h="375285">
                  <a:moveTo>
                    <a:pt x="3877056" y="0"/>
                  </a:moveTo>
                  <a:lnTo>
                    <a:pt x="3871980" y="59240"/>
                  </a:lnTo>
                  <a:lnTo>
                    <a:pt x="3857845" y="110697"/>
                  </a:lnTo>
                  <a:lnTo>
                    <a:pt x="3836292" y="151278"/>
                  </a:lnTo>
                  <a:lnTo>
                    <a:pt x="3808959" y="177893"/>
                  </a:lnTo>
                  <a:lnTo>
                    <a:pt x="3777488" y="187451"/>
                  </a:lnTo>
                  <a:lnTo>
                    <a:pt x="2038096" y="187451"/>
                  </a:lnTo>
                  <a:lnTo>
                    <a:pt x="2006624" y="197010"/>
                  </a:lnTo>
                  <a:lnTo>
                    <a:pt x="1979291" y="223625"/>
                  </a:lnTo>
                  <a:lnTo>
                    <a:pt x="1957738" y="264206"/>
                  </a:lnTo>
                  <a:lnTo>
                    <a:pt x="1943603" y="315663"/>
                  </a:lnTo>
                  <a:lnTo>
                    <a:pt x="1938527" y="374904"/>
                  </a:lnTo>
                  <a:lnTo>
                    <a:pt x="1933452" y="315663"/>
                  </a:lnTo>
                  <a:lnTo>
                    <a:pt x="1919317" y="264206"/>
                  </a:lnTo>
                  <a:lnTo>
                    <a:pt x="1897764" y="223625"/>
                  </a:lnTo>
                  <a:lnTo>
                    <a:pt x="1870431" y="197010"/>
                  </a:lnTo>
                  <a:lnTo>
                    <a:pt x="1838960" y="187451"/>
                  </a:lnTo>
                  <a:lnTo>
                    <a:pt x="99568" y="187451"/>
                  </a:lnTo>
                  <a:lnTo>
                    <a:pt x="68096" y="177893"/>
                  </a:lnTo>
                  <a:lnTo>
                    <a:pt x="40763" y="151278"/>
                  </a:lnTo>
                  <a:lnTo>
                    <a:pt x="19210" y="110697"/>
                  </a:lnTo>
                  <a:lnTo>
                    <a:pt x="5075" y="5924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86867" y="1212596"/>
            <a:ext cx="3858260" cy="167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전체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상태공간트리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50">
              <a:latin typeface="Malgun Gothic"/>
              <a:cs typeface="Malgun Gothic"/>
            </a:endParaRPr>
          </a:p>
          <a:p>
            <a:pPr algn="r" marR="239395">
              <a:lnSpc>
                <a:spcPct val="10000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580"/>
              </a:spcBef>
            </a:pPr>
            <a:r>
              <a:rPr dirty="0" sz="150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4474" y="3715003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4327" y="3711702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14434" y="3707129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24160" y="3703701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43484" y="3711702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5939" y="3659251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85905" y="3654678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0141" y="5000053"/>
            <a:ext cx="190880" cy="20764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3749" y="5000053"/>
            <a:ext cx="190881" cy="20764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66097" y="5000053"/>
            <a:ext cx="189357" cy="20764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39705" y="5000053"/>
            <a:ext cx="190881" cy="20764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31957" y="5000053"/>
            <a:ext cx="190880" cy="20764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07089" y="5000053"/>
            <a:ext cx="190881" cy="20764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27913" y="5000053"/>
            <a:ext cx="190880" cy="20764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03045" y="5000053"/>
            <a:ext cx="189357" cy="20764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907794" y="4883353"/>
            <a:ext cx="381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0879" y="4883353"/>
            <a:ext cx="381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7763" y="5329428"/>
            <a:ext cx="7414259" cy="239395"/>
          </a:xfrm>
          <a:custGeom>
            <a:avLst/>
            <a:gdLst/>
            <a:ahLst/>
            <a:cxnLst/>
            <a:rect l="l" t="t" r="r" b="b"/>
            <a:pathLst>
              <a:path w="7414259" h="239395">
                <a:moveTo>
                  <a:pt x="7414259" y="0"/>
                </a:moveTo>
                <a:lnTo>
                  <a:pt x="7409267" y="46553"/>
                </a:lnTo>
                <a:lnTo>
                  <a:pt x="7395654" y="84582"/>
                </a:lnTo>
                <a:lnTo>
                  <a:pt x="7375469" y="110228"/>
                </a:lnTo>
                <a:lnTo>
                  <a:pt x="7350759" y="119634"/>
                </a:lnTo>
                <a:lnTo>
                  <a:pt x="3770630" y="119634"/>
                </a:lnTo>
                <a:lnTo>
                  <a:pt x="3745920" y="129039"/>
                </a:lnTo>
                <a:lnTo>
                  <a:pt x="3725735" y="154686"/>
                </a:lnTo>
                <a:lnTo>
                  <a:pt x="3712122" y="192714"/>
                </a:lnTo>
                <a:lnTo>
                  <a:pt x="3707130" y="239268"/>
                </a:lnTo>
                <a:lnTo>
                  <a:pt x="3702137" y="192714"/>
                </a:lnTo>
                <a:lnTo>
                  <a:pt x="3688524" y="154686"/>
                </a:lnTo>
                <a:lnTo>
                  <a:pt x="3668339" y="129039"/>
                </a:lnTo>
                <a:lnTo>
                  <a:pt x="3643630" y="119634"/>
                </a:lnTo>
                <a:lnTo>
                  <a:pt x="63550" y="119634"/>
                </a:lnTo>
                <a:lnTo>
                  <a:pt x="38811" y="110228"/>
                </a:lnTo>
                <a:lnTo>
                  <a:pt x="18611" y="84582"/>
                </a:lnTo>
                <a:lnTo>
                  <a:pt x="4993" y="46553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791711" y="5545835"/>
            <a:ext cx="824865" cy="5080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841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59"/>
              </a:spcBef>
            </a:pPr>
            <a:r>
              <a:rPr dirty="0" baseline="-16975" sz="2700" spc="-7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39683" y="2087879"/>
            <a:ext cx="372110" cy="3049905"/>
          </a:xfrm>
          <a:custGeom>
            <a:avLst/>
            <a:gdLst/>
            <a:ahLst/>
            <a:cxnLst/>
            <a:rect l="l" t="t" r="r" b="b"/>
            <a:pathLst>
              <a:path w="372109" h="3049904">
                <a:moveTo>
                  <a:pt x="0" y="0"/>
                </a:moveTo>
                <a:lnTo>
                  <a:pt x="58789" y="5033"/>
                </a:lnTo>
                <a:lnTo>
                  <a:pt x="109831" y="19052"/>
                </a:lnTo>
                <a:lnTo>
                  <a:pt x="150071" y="40434"/>
                </a:lnTo>
                <a:lnTo>
                  <a:pt x="185927" y="98806"/>
                </a:lnTo>
                <a:lnTo>
                  <a:pt x="185927" y="1425956"/>
                </a:lnTo>
                <a:lnTo>
                  <a:pt x="195401" y="1457202"/>
                </a:lnTo>
                <a:lnTo>
                  <a:pt x="221784" y="1484327"/>
                </a:lnTo>
                <a:lnTo>
                  <a:pt x="262024" y="1505709"/>
                </a:lnTo>
                <a:lnTo>
                  <a:pt x="313066" y="1519728"/>
                </a:lnTo>
                <a:lnTo>
                  <a:pt x="371856" y="1524762"/>
                </a:lnTo>
                <a:lnTo>
                  <a:pt x="313066" y="1529795"/>
                </a:lnTo>
                <a:lnTo>
                  <a:pt x="262024" y="1543814"/>
                </a:lnTo>
                <a:lnTo>
                  <a:pt x="221784" y="1565196"/>
                </a:lnTo>
                <a:lnTo>
                  <a:pt x="195401" y="1592321"/>
                </a:lnTo>
                <a:lnTo>
                  <a:pt x="185927" y="1623568"/>
                </a:lnTo>
                <a:lnTo>
                  <a:pt x="185927" y="2950718"/>
                </a:lnTo>
                <a:lnTo>
                  <a:pt x="176454" y="2981964"/>
                </a:lnTo>
                <a:lnTo>
                  <a:pt x="150071" y="3009089"/>
                </a:lnTo>
                <a:lnTo>
                  <a:pt x="109831" y="3030471"/>
                </a:lnTo>
                <a:lnTo>
                  <a:pt x="58789" y="3044490"/>
                </a:lnTo>
                <a:lnTo>
                  <a:pt x="0" y="304952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592439" y="3497707"/>
            <a:ext cx="40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5394" y="3323082"/>
            <a:ext cx="3477895" cy="373380"/>
          </a:xfrm>
          <a:custGeom>
            <a:avLst/>
            <a:gdLst/>
            <a:ahLst/>
            <a:cxnLst/>
            <a:rect l="l" t="t" r="r" b="b"/>
            <a:pathLst>
              <a:path w="3477895" h="373379">
                <a:moveTo>
                  <a:pt x="3477768" y="0"/>
                </a:moveTo>
                <a:lnTo>
                  <a:pt x="3472707" y="59015"/>
                </a:lnTo>
                <a:lnTo>
                  <a:pt x="3458618" y="110264"/>
                </a:lnTo>
                <a:lnTo>
                  <a:pt x="3437141" y="150674"/>
                </a:lnTo>
                <a:lnTo>
                  <a:pt x="3378580" y="186689"/>
                </a:lnTo>
                <a:lnTo>
                  <a:pt x="1838070" y="186689"/>
                </a:lnTo>
                <a:lnTo>
                  <a:pt x="1806736" y="196205"/>
                </a:lnTo>
                <a:lnTo>
                  <a:pt x="1779510" y="222705"/>
                </a:lnTo>
                <a:lnTo>
                  <a:pt x="1758033" y="263115"/>
                </a:lnTo>
                <a:lnTo>
                  <a:pt x="1743944" y="314364"/>
                </a:lnTo>
                <a:lnTo>
                  <a:pt x="1738883" y="373379"/>
                </a:lnTo>
                <a:lnTo>
                  <a:pt x="1733823" y="314364"/>
                </a:lnTo>
                <a:lnTo>
                  <a:pt x="1719734" y="263115"/>
                </a:lnTo>
                <a:lnTo>
                  <a:pt x="1698257" y="222705"/>
                </a:lnTo>
                <a:lnTo>
                  <a:pt x="1671031" y="196205"/>
                </a:lnTo>
                <a:lnTo>
                  <a:pt x="1639697" y="186689"/>
                </a:lnTo>
                <a:lnTo>
                  <a:pt x="99174" y="186689"/>
                </a:lnTo>
                <a:lnTo>
                  <a:pt x="67826" y="177174"/>
                </a:lnTo>
                <a:lnTo>
                  <a:pt x="40602" y="150674"/>
                </a:lnTo>
                <a:lnTo>
                  <a:pt x="19134" y="110264"/>
                </a:lnTo>
                <a:lnTo>
                  <a:pt x="5055" y="59015"/>
                </a:lnTo>
                <a:lnTo>
                  <a:pt x="0" y="0"/>
                </a:lnTo>
              </a:path>
            </a:pathLst>
          </a:custGeom>
          <a:ln w="19049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055622" y="3731514"/>
            <a:ext cx="345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189" y="955357"/>
            <a:ext cx="192405" cy="2061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455" y="1988820"/>
            <a:ext cx="181356" cy="196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8064" y="1988820"/>
            <a:ext cx="181356" cy="1965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411" y="1988820"/>
            <a:ext cx="181355" cy="1965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4020" y="1988820"/>
            <a:ext cx="181355" cy="19659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79904" y="1129283"/>
            <a:ext cx="1555115" cy="889000"/>
          </a:xfrm>
          <a:custGeom>
            <a:avLst/>
            <a:gdLst/>
            <a:ahLst/>
            <a:cxnLst/>
            <a:rect l="l" t="t" r="r" b="b"/>
            <a:pathLst>
              <a:path w="1555114" h="889000">
                <a:moveTo>
                  <a:pt x="1554225" y="0"/>
                </a:moveTo>
                <a:lnTo>
                  <a:pt x="0" y="889000"/>
                </a:lnTo>
              </a:path>
              <a:path w="1555114" h="889000">
                <a:moveTo>
                  <a:pt x="1554733" y="0"/>
                </a:moveTo>
                <a:lnTo>
                  <a:pt x="673607" y="8890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29577" y="1124521"/>
            <a:ext cx="5096510" cy="2115820"/>
            <a:chOff x="429577" y="1124521"/>
            <a:chExt cx="5096510" cy="2115820"/>
          </a:xfrm>
        </p:grpSpPr>
        <p:sp>
          <p:nvSpPr>
            <p:cNvPr id="9" name="object 9"/>
            <p:cNvSpPr/>
            <p:nvPr/>
          </p:nvSpPr>
          <p:spPr>
            <a:xfrm>
              <a:off x="3962399" y="1129283"/>
              <a:ext cx="1558925" cy="889000"/>
            </a:xfrm>
            <a:custGeom>
              <a:avLst/>
              <a:gdLst/>
              <a:ahLst/>
              <a:cxnLst/>
              <a:rect l="l" t="t" r="r" b="b"/>
              <a:pathLst>
                <a:path w="1558925" h="889000">
                  <a:moveTo>
                    <a:pt x="0" y="0"/>
                  </a:moveTo>
                  <a:lnTo>
                    <a:pt x="884301" y="889000"/>
                  </a:lnTo>
                </a:path>
                <a:path w="1558925" h="889000">
                  <a:moveTo>
                    <a:pt x="0" y="0"/>
                  </a:moveTo>
                  <a:lnTo>
                    <a:pt x="1558925" y="889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533" y="3034093"/>
              <a:ext cx="190881" cy="2061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79904" y="2157983"/>
              <a:ext cx="878205" cy="909955"/>
            </a:xfrm>
            <a:custGeom>
              <a:avLst/>
              <a:gdLst/>
              <a:ahLst/>
              <a:cxnLst/>
              <a:rect l="l" t="t" r="r" b="b"/>
              <a:pathLst>
                <a:path w="878205" h="909955">
                  <a:moveTo>
                    <a:pt x="0" y="0"/>
                  </a:moveTo>
                  <a:lnTo>
                    <a:pt x="877951" y="9095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0665" y="3034093"/>
              <a:ext cx="190881" cy="20612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79904" y="2157983"/>
              <a:ext cx="1551305" cy="909955"/>
            </a:xfrm>
            <a:custGeom>
              <a:avLst/>
              <a:gdLst/>
              <a:ahLst/>
              <a:cxnLst/>
              <a:rect l="l" t="t" r="r" b="b"/>
              <a:pathLst>
                <a:path w="1551304" h="909955">
                  <a:moveTo>
                    <a:pt x="0" y="0"/>
                  </a:moveTo>
                  <a:lnTo>
                    <a:pt x="1551050" y="9095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577" y="3034093"/>
              <a:ext cx="190880" cy="2061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185" y="3034093"/>
              <a:ext cx="192405" cy="2061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8264" y="2157983"/>
              <a:ext cx="1562735" cy="909955"/>
            </a:xfrm>
            <a:custGeom>
              <a:avLst/>
              <a:gdLst/>
              <a:ahLst/>
              <a:cxnLst/>
              <a:rect l="l" t="t" r="r" b="b"/>
              <a:pathLst>
                <a:path w="1562735" h="909955">
                  <a:moveTo>
                    <a:pt x="1562100" y="0"/>
                  </a:moveTo>
                  <a:lnTo>
                    <a:pt x="0" y="909574"/>
                  </a:lnTo>
                </a:path>
                <a:path w="1562735" h="909955">
                  <a:moveTo>
                    <a:pt x="1562608" y="0"/>
                  </a:moveTo>
                  <a:lnTo>
                    <a:pt x="675132" y="9095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39873" y="2916428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92917" y="2144077"/>
            <a:ext cx="3560445" cy="1096645"/>
            <a:chOff x="4292917" y="2144077"/>
            <a:chExt cx="3560445" cy="109664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2917" y="3034093"/>
              <a:ext cx="190881" cy="20612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8049" y="3034093"/>
              <a:ext cx="189357" cy="2061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51603" y="2148839"/>
              <a:ext cx="1569085" cy="917575"/>
            </a:xfrm>
            <a:custGeom>
              <a:avLst/>
              <a:gdLst/>
              <a:ahLst/>
              <a:cxnLst/>
              <a:rect l="l" t="t" r="r" b="b"/>
              <a:pathLst>
                <a:path w="1569085" h="917575">
                  <a:moveTo>
                    <a:pt x="1568450" y="0"/>
                  </a:moveTo>
                  <a:lnTo>
                    <a:pt x="0" y="917575"/>
                  </a:lnTo>
                </a:path>
                <a:path w="1569085" h="917575">
                  <a:moveTo>
                    <a:pt x="1568831" y="0"/>
                  </a:moveTo>
                  <a:lnTo>
                    <a:pt x="675132" y="9175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8873" y="3034093"/>
              <a:ext cx="189357" cy="20612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47815" y="2148839"/>
              <a:ext cx="871855" cy="917575"/>
            </a:xfrm>
            <a:custGeom>
              <a:avLst/>
              <a:gdLst/>
              <a:ahLst/>
              <a:cxnLst/>
              <a:rect l="l" t="t" r="r" b="b"/>
              <a:pathLst>
                <a:path w="871854" h="917575">
                  <a:moveTo>
                    <a:pt x="0" y="0"/>
                  </a:moveTo>
                  <a:lnTo>
                    <a:pt x="871474" y="9175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2481" y="3034093"/>
              <a:ext cx="190880" cy="20612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47815" y="2148839"/>
              <a:ext cx="1544955" cy="917575"/>
            </a:xfrm>
            <a:custGeom>
              <a:avLst/>
              <a:gdLst/>
              <a:ahLst/>
              <a:cxnLst/>
              <a:rect l="l" t="t" r="r" b="b"/>
              <a:pathLst>
                <a:path w="1544954" h="917575">
                  <a:moveTo>
                    <a:pt x="0" y="0"/>
                  </a:moveTo>
                  <a:lnTo>
                    <a:pt x="1544574" y="9175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902833" y="2916428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57637" y="1124521"/>
            <a:ext cx="2218055" cy="1053465"/>
            <a:chOff x="3957637" y="1124521"/>
            <a:chExt cx="2218055" cy="105346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367" y="1981200"/>
              <a:ext cx="182880" cy="1965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62400" y="1129283"/>
              <a:ext cx="2057400" cy="881380"/>
            </a:xfrm>
            <a:custGeom>
              <a:avLst/>
              <a:gdLst/>
              <a:ahLst/>
              <a:cxnLst/>
              <a:rect l="l" t="t" r="r" b="b"/>
              <a:pathLst>
                <a:path w="2057400" h="881380">
                  <a:moveTo>
                    <a:pt x="0" y="0"/>
                  </a:moveTo>
                  <a:lnTo>
                    <a:pt x="2057400" y="880999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94474" y="3715003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4327" y="3711702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14434" y="3707129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24160" y="3703701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43484" y="3711702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5939" y="3659251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85905" y="3654678"/>
            <a:ext cx="281305" cy="3816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0141" y="5000053"/>
            <a:ext cx="7422515" cy="207645"/>
            <a:chOff x="370141" y="5000053"/>
            <a:chExt cx="7422515" cy="20764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141" y="5000053"/>
              <a:ext cx="190880" cy="2076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3749" y="5000053"/>
              <a:ext cx="190881" cy="2076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6097" y="5000053"/>
              <a:ext cx="189357" cy="2076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39705" y="5000053"/>
              <a:ext cx="190881" cy="2076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1957" y="5000053"/>
              <a:ext cx="190880" cy="20764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7089" y="5000053"/>
              <a:ext cx="190881" cy="2076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7913" y="5000053"/>
              <a:ext cx="190880" cy="2076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3045" y="5000053"/>
              <a:ext cx="189357" cy="20764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907794" y="4883353"/>
            <a:ext cx="381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70879" y="4883353"/>
            <a:ext cx="381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7763" y="5218176"/>
            <a:ext cx="7414259" cy="239395"/>
          </a:xfrm>
          <a:custGeom>
            <a:avLst/>
            <a:gdLst/>
            <a:ahLst/>
            <a:cxnLst/>
            <a:rect l="l" t="t" r="r" b="b"/>
            <a:pathLst>
              <a:path w="7414259" h="239395">
                <a:moveTo>
                  <a:pt x="7414259" y="0"/>
                </a:moveTo>
                <a:lnTo>
                  <a:pt x="7409267" y="46553"/>
                </a:lnTo>
                <a:lnTo>
                  <a:pt x="7395654" y="84582"/>
                </a:lnTo>
                <a:lnTo>
                  <a:pt x="7375469" y="110228"/>
                </a:lnTo>
                <a:lnTo>
                  <a:pt x="7350759" y="119634"/>
                </a:lnTo>
                <a:lnTo>
                  <a:pt x="3770630" y="119634"/>
                </a:lnTo>
                <a:lnTo>
                  <a:pt x="3745920" y="129039"/>
                </a:lnTo>
                <a:lnTo>
                  <a:pt x="3725735" y="154685"/>
                </a:lnTo>
                <a:lnTo>
                  <a:pt x="3712122" y="192714"/>
                </a:lnTo>
                <a:lnTo>
                  <a:pt x="3707130" y="239268"/>
                </a:lnTo>
                <a:lnTo>
                  <a:pt x="3702137" y="192714"/>
                </a:lnTo>
                <a:lnTo>
                  <a:pt x="3688524" y="154685"/>
                </a:lnTo>
                <a:lnTo>
                  <a:pt x="3668339" y="129039"/>
                </a:lnTo>
                <a:lnTo>
                  <a:pt x="3643630" y="119634"/>
                </a:lnTo>
                <a:lnTo>
                  <a:pt x="63550" y="119634"/>
                </a:lnTo>
                <a:lnTo>
                  <a:pt x="38811" y="110228"/>
                </a:lnTo>
                <a:lnTo>
                  <a:pt x="18611" y="84582"/>
                </a:lnTo>
                <a:lnTo>
                  <a:pt x="4993" y="46553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377439" y="5495544"/>
            <a:ext cx="3244850" cy="5092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76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5"/>
              </a:spcBef>
            </a:pP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r>
              <a:rPr dirty="0" sz="1500" spc="-505">
                <a:solidFill>
                  <a:srgbClr val="3E3D00"/>
                </a:solidFill>
                <a:latin typeface="Arial MT"/>
                <a:cs typeface="Arial MT"/>
              </a:rPr>
              <a:t>Χ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360</a:t>
            </a:r>
            <a:r>
              <a:rPr dirty="0" sz="1500" spc="-505">
                <a:solidFill>
                  <a:srgbClr val="3E3D00"/>
                </a:solidFill>
                <a:latin typeface="Arial MT"/>
                <a:cs typeface="Arial MT"/>
              </a:rPr>
              <a:t>Χ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359</a:t>
            </a:r>
            <a:r>
              <a:rPr dirty="0" sz="1500" spc="-500">
                <a:solidFill>
                  <a:srgbClr val="3E3D00"/>
                </a:solidFill>
                <a:latin typeface="Arial MT"/>
                <a:cs typeface="Arial MT"/>
              </a:rPr>
              <a:t>Χ</a:t>
            </a:r>
            <a:r>
              <a:rPr dirty="0" sz="1500" spc="1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500" spc="-505">
                <a:solidFill>
                  <a:srgbClr val="3E3D00"/>
                </a:solidFill>
                <a:latin typeface="Arial MT"/>
                <a:cs typeface="Arial MT"/>
              </a:rPr>
              <a:t>Χ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1500" spc="-505">
                <a:solidFill>
                  <a:srgbClr val="3E3D00"/>
                </a:solidFill>
                <a:latin typeface="Arial MT"/>
                <a:cs typeface="Arial MT"/>
              </a:rPr>
              <a:t>Χ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=</a:t>
            </a:r>
            <a:r>
              <a:rPr dirty="0" sz="1800" spc="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39683" y="2087879"/>
            <a:ext cx="372110" cy="3049905"/>
          </a:xfrm>
          <a:custGeom>
            <a:avLst/>
            <a:gdLst/>
            <a:ahLst/>
            <a:cxnLst/>
            <a:rect l="l" t="t" r="r" b="b"/>
            <a:pathLst>
              <a:path w="372109" h="3049904">
                <a:moveTo>
                  <a:pt x="0" y="0"/>
                </a:moveTo>
                <a:lnTo>
                  <a:pt x="58789" y="5033"/>
                </a:lnTo>
                <a:lnTo>
                  <a:pt x="109831" y="19052"/>
                </a:lnTo>
                <a:lnTo>
                  <a:pt x="150071" y="40434"/>
                </a:lnTo>
                <a:lnTo>
                  <a:pt x="185927" y="98806"/>
                </a:lnTo>
                <a:lnTo>
                  <a:pt x="185927" y="1425956"/>
                </a:lnTo>
                <a:lnTo>
                  <a:pt x="195401" y="1457202"/>
                </a:lnTo>
                <a:lnTo>
                  <a:pt x="221784" y="1484327"/>
                </a:lnTo>
                <a:lnTo>
                  <a:pt x="262024" y="1505709"/>
                </a:lnTo>
                <a:lnTo>
                  <a:pt x="313066" y="1519728"/>
                </a:lnTo>
                <a:lnTo>
                  <a:pt x="371856" y="1524762"/>
                </a:lnTo>
                <a:lnTo>
                  <a:pt x="313066" y="1529795"/>
                </a:lnTo>
                <a:lnTo>
                  <a:pt x="262024" y="1543814"/>
                </a:lnTo>
                <a:lnTo>
                  <a:pt x="221784" y="1565196"/>
                </a:lnTo>
                <a:lnTo>
                  <a:pt x="195401" y="1592321"/>
                </a:lnTo>
                <a:lnTo>
                  <a:pt x="185927" y="1623568"/>
                </a:lnTo>
                <a:lnTo>
                  <a:pt x="185927" y="2950718"/>
                </a:lnTo>
                <a:lnTo>
                  <a:pt x="176454" y="2981964"/>
                </a:lnTo>
                <a:lnTo>
                  <a:pt x="150071" y="3009089"/>
                </a:lnTo>
                <a:lnTo>
                  <a:pt x="109831" y="3030471"/>
                </a:lnTo>
                <a:lnTo>
                  <a:pt x="58789" y="3044490"/>
                </a:lnTo>
                <a:lnTo>
                  <a:pt x="0" y="304952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592439" y="3497707"/>
            <a:ext cx="40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08276" y="2261616"/>
            <a:ext cx="3877310" cy="375285"/>
          </a:xfrm>
          <a:custGeom>
            <a:avLst/>
            <a:gdLst/>
            <a:ahLst/>
            <a:cxnLst/>
            <a:rect l="l" t="t" r="r" b="b"/>
            <a:pathLst>
              <a:path w="3877310" h="375285">
                <a:moveTo>
                  <a:pt x="3877056" y="0"/>
                </a:moveTo>
                <a:lnTo>
                  <a:pt x="3871980" y="59240"/>
                </a:lnTo>
                <a:lnTo>
                  <a:pt x="3857845" y="110697"/>
                </a:lnTo>
                <a:lnTo>
                  <a:pt x="3836292" y="151278"/>
                </a:lnTo>
                <a:lnTo>
                  <a:pt x="3808959" y="177893"/>
                </a:lnTo>
                <a:lnTo>
                  <a:pt x="3777488" y="187451"/>
                </a:lnTo>
                <a:lnTo>
                  <a:pt x="2038096" y="187451"/>
                </a:lnTo>
                <a:lnTo>
                  <a:pt x="2006624" y="197010"/>
                </a:lnTo>
                <a:lnTo>
                  <a:pt x="1979291" y="223625"/>
                </a:lnTo>
                <a:lnTo>
                  <a:pt x="1957738" y="264206"/>
                </a:lnTo>
                <a:lnTo>
                  <a:pt x="1943603" y="315663"/>
                </a:lnTo>
                <a:lnTo>
                  <a:pt x="1938527" y="374904"/>
                </a:lnTo>
                <a:lnTo>
                  <a:pt x="1933452" y="315663"/>
                </a:lnTo>
                <a:lnTo>
                  <a:pt x="1919317" y="264206"/>
                </a:lnTo>
                <a:lnTo>
                  <a:pt x="1897764" y="223625"/>
                </a:lnTo>
                <a:lnTo>
                  <a:pt x="1870431" y="197010"/>
                </a:lnTo>
                <a:lnTo>
                  <a:pt x="1838960" y="187451"/>
                </a:lnTo>
                <a:lnTo>
                  <a:pt x="99568" y="187451"/>
                </a:lnTo>
                <a:lnTo>
                  <a:pt x="68096" y="177893"/>
                </a:lnTo>
                <a:lnTo>
                  <a:pt x="40763" y="151278"/>
                </a:lnTo>
                <a:lnTo>
                  <a:pt x="19210" y="110697"/>
                </a:lnTo>
                <a:lnTo>
                  <a:pt x="5075" y="59240"/>
                </a:lnTo>
                <a:lnTo>
                  <a:pt x="0" y="0"/>
                </a:lnTo>
              </a:path>
            </a:pathLst>
          </a:custGeom>
          <a:ln w="15875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728973" y="958722"/>
            <a:ext cx="5262880" cy="19297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44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놓은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돌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위치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고려한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상태공간트리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7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…..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282575">
              <a:lnSpc>
                <a:spcPct val="100000"/>
              </a:lnSpc>
              <a:spcBef>
                <a:spcPts val="1580"/>
              </a:spcBef>
            </a:pPr>
            <a:r>
              <a:rPr dirty="0" sz="1500">
                <a:solidFill>
                  <a:srgbClr val="3E3D00"/>
                </a:solidFill>
                <a:latin typeface="Arial MT"/>
                <a:cs typeface="Arial MT"/>
              </a:rPr>
              <a:t>361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0916" y="3284220"/>
            <a:ext cx="3449320" cy="373380"/>
          </a:xfrm>
          <a:custGeom>
            <a:avLst/>
            <a:gdLst/>
            <a:ahLst/>
            <a:cxnLst/>
            <a:rect l="l" t="t" r="r" b="b"/>
            <a:pathLst>
              <a:path w="3449320" h="373379">
                <a:moveTo>
                  <a:pt x="3448812" y="0"/>
                </a:moveTo>
                <a:lnTo>
                  <a:pt x="3443751" y="59015"/>
                </a:lnTo>
                <a:lnTo>
                  <a:pt x="3429662" y="110264"/>
                </a:lnTo>
                <a:lnTo>
                  <a:pt x="3408185" y="150674"/>
                </a:lnTo>
                <a:lnTo>
                  <a:pt x="3349625" y="186689"/>
                </a:lnTo>
                <a:lnTo>
                  <a:pt x="1823592" y="186689"/>
                </a:lnTo>
                <a:lnTo>
                  <a:pt x="1792258" y="196205"/>
                </a:lnTo>
                <a:lnTo>
                  <a:pt x="1765032" y="222705"/>
                </a:lnTo>
                <a:lnTo>
                  <a:pt x="1743555" y="263115"/>
                </a:lnTo>
                <a:lnTo>
                  <a:pt x="1729466" y="314364"/>
                </a:lnTo>
                <a:lnTo>
                  <a:pt x="1724406" y="373379"/>
                </a:lnTo>
                <a:lnTo>
                  <a:pt x="1719345" y="314364"/>
                </a:lnTo>
                <a:lnTo>
                  <a:pt x="1705256" y="263115"/>
                </a:lnTo>
                <a:lnTo>
                  <a:pt x="1683779" y="222705"/>
                </a:lnTo>
                <a:lnTo>
                  <a:pt x="1656553" y="196205"/>
                </a:lnTo>
                <a:lnTo>
                  <a:pt x="1625219" y="186689"/>
                </a:lnTo>
                <a:lnTo>
                  <a:pt x="99174" y="186689"/>
                </a:lnTo>
                <a:lnTo>
                  <a:pt x="67826" y="177174"/>
                </a:lnTo>
                <a:lnTo>
                  <a:pt x="40602" y="150674"/>
                </a:lnTo>
                <a:lnTo>
                  <a:pt x="19134" y="110264"/>
                </a:lnTo>
                <a:lnTo>
                  <a:pt x="5055" y="59015"/>
                </a:lnTo>
                <a:lnTo>
                  <a:pt x="0" y="0"/>
                </a:lnTo>
              </a:path>
            </a:pathLst>
          </a:custGeom>
          <a:ln w="15875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045970" y="3686936"/>
            <a:ext cx="345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E3D00"/>
                </a:solidFill>
                <a:latin typeface="Arial MT"/>
                <a:cs typeface="Arial MT"/>
              </a:rPr>
              <a:t>360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40352" y="3310128"/>
            <a:ext cx="3447415" cy="373380"/>
          </a:xfrm>
          <a:custGeom>
            <a:avLst/>
            <a:gdLst/>
            <a:ahLst/>
            <a:cxnLst/>
            <a:rect l="l" t="t" r="r" b="b"/>
            <a:pathLst>
              <a:path w="3447415" h="373379">
                <a:moveTo>
                  <a:pt x="3447288" y="0"/>
                </a:moveTo>
                <a:lnTo>
                  <a:pt x="3442227" y="59015"/>
                </a:lnTo>
                <a:lnTo>
                  <a:pt x="3428138" y="110264"/>
                </a:lnTo>
                <a:lnTo>
                  <a:pt x="3406661" y="150674"/>
                </a:lnTo>
                <a:lnTo>
                  <a:pt x="3348101" y="186689"/>
                </a:lnTo>
                <a:lnTo>
                  <a:pt x="1822831" y="186689"/>
                </a:lnTo>
                <a:lnTo>
                  <a:pt x="1791496" y="196205"/>
                </a:lnTo>
                <a:lnTo>
                  <a:pt x="1764270" y="222705"/>
                </a:lnTo>
                <a:lnTo>
                  <a:pt x="1742793" y="263115"/>
                </a:lnTo>
                <a:lnTo>
                  <a:pt x="1728704" y="314364"/>
                </a:lnTo>
                <a:lnTo>
                  <a:pt x="1723644" y="373380"/>
                </a:lnTo>
                <a:lnTo>
                  <a:pt x="1718583" y="314364"/>
                </a:lnTo>
                <a:lnTo>
                  <a:pt x="1704494" y="263115"/>
                </a:lnTo>
                <a:lnTo>
                  <a:pt x="1683017" y="222705"/>
                </a:lnTo>
                <a:lnTo>
                  <a:pt x="1655791" y="196205"/>
                </a:lnTo>
                <a:lnTo>
                  <a:pt x="1624457" y="186689"/>
                </a:lnTo>
                <a:lnTo>
                  <a:pt x="99187" y="186689"/>
                </a:lnTo>
                <a:lnTo>
                  <a:pt x="67852" y="177174"/>
                </a:lnTo>
                <a:lnTo>
                  <a:pt x="40626" y="150674"/>
                </a:lnTo>
                <a:lnTo>
                  <a:pt x="19149" y="110264"/>
                </a:lnTo>
                <a:lnTo>
                  <a:pt x="5060" y="59015"/>
                </a:lnTo>
                <a:lnTo>
                  <a:pt x="0" y="0"/>
                </a:lnTo>
              </a:path>
            </a:pathLst>
          </a:custGeom>
          <a:ln w="15875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915405" y="3712591"/>
            <a:ext cx="345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E3D00"/>
                </a:solidFill>
                <a:latin typeface="Arial MT"/>
                <a:cs typeface="Arial MT"/>
              </a:rPr>
              <a:t>360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26896" y="2015977"/>
            <a:ext cx="6798945" cy="20828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75"/>
              </a:spcBef>
              <a:buClr>
                <a:srgbClr val="3E3D00"/>
              </a:buClr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바둑에서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돌을</a:t>
            </a:r>
            <a:r>
              <a:rPr dirty="0" sz="18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놓을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조건을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적용하여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상태공간을</a:t>
            </a:r>
            <a:r>
              <a:rPr dirty="0" sz="18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줄인다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그렇다고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하여도</a:t>
            </a:r>
            <a:r>
              <a:rPr dirty="0" sz="18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어마어마한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상태공간의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트리가</a:t>
            </a:r>
            <a:r>
              <a:rPr dirty="0" sz="18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269875" marR="461645" indent="-257810">
              <a:lnSpc>
                <a:spcPct val="150000"/>
              </a:lnSpc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돌을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놓을</a:t>
            </a:r>
            <a:r>
              <a:rPr dirty="0" sz="18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수에</a:t>
            </a:r>
            <a:r>
              <a:rPr dirty="0" sz="18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기대값을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계산하여</a:t>
            </a:r>
            <a:r>
              <a:rPr dirty="0" sz="18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안을 </a:t>
            </a:r>
            <a:r>
              <a:rPr dirty="0" sz="1800" spc="-6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채택한다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인공지능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:</a:t>
            </a:r>
            <a:r>
              <a:rPr dirty="0" sz="18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기존의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수를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학습하여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18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수를</a:t>
            </a:r>
            <a:r>
              <a:rPr dirty="0" sz="18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찾는다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1263396"/>
            <a:ext cx="3985260" cy="14569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1092" y="3267455"/>
            <a:ext cx="4114800" cy="13075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58" y="1015457"/>
            <a:ext cx="6973824" cy="4953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954" y="356974"/>
            <a:ext cx="4689847" cy="61726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730" y="490473"/>
            <a:ext cx="70046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부분집합의</a:t>
            </a:r>
            <a:r>
              <a:rPr dirty="0" sz="2800" spc="-265"/>
              <a:t> </a:t>
            </a:r>
            <a:r>
              <a:rPr dirty="0" sz="2800" spc="-5"/>
              <a:t>합</a:t>
            </a:r>
            <a:r>
              <a:rPr dirty="0" sz="2800" spc="-280"/>
              <a:t> </a:t>
            </a:r>
            <a:r>
              <a:rPr dirty="0" sz="2800" spc="-5"/>
              <a:t>구하기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um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</a:t>
            </a:r>
            <a:r>
              <a:rPr dirty="0" sz="2800" spc="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Times New Roman"/>
                <a:cs typeface="Times New Roman"/>
              </a:rPr>
              <a:t>sets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Times New Roman"/>
                <a:cs typeface="Times New Roman"/>
              </a:rPr>
              <a:t>le</a:t>
            </a:r>
            <a:r>
              <a:rPr dirty="0" sz="2800" spc="-25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425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398777"/>
            <a:ext cx="79959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item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이용하여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item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들의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무게의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합이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부분집합을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770424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4040" y="4626940"/>
            <a:ext cx="60299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For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S={1,4,6,8},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select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items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so that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sum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subset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5144" y="2866644"/>
            <a:ext cx="3144520" cy="1071880"/>
          </a:xfrm>
          <a:custGeom>
            <a:avLst/>
            <a:gdLst/>
            <a:ahLst/>
            <a:cxnLst/>
            <a:rect l="l" t="t" r="r" b="b"/>
            <a:pathLst>
              <a:path w="3144520" h="1071879">
                <a:moveTo>
                  <a:pt x="3144011" y="0"/>
                </a:moveTo>
                <a:lnTo>
                  <a:pt x="0" y="0"/>
                </a:lnTo>
                <a:lnTo>
                  <a:pt x="0" y="1071371"/>
                </a:lnTo>
                <a:lnTo>
                  <a:pt x="3144011" y="1071371"/>
                </a:lnTo>
                <a:lnTo>
                  <a:pt x="3144011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08335" y="2915443"/>
            <a:ext cx="7556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15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095484" y="3494889"/>
            <a:ext cx="893444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600" spc="-20" i="1">
                <a:latin typeface="Times New Roman"/>
                <a:cs typeface="Times New Roman"/>
              </a:rPr>
              <a:t>f</a:t>
            </a:r>
            <a:r>
              <a:rPr dirty="0" sz="1600" spc="55" i="1">
                <a:latin typeface="Times New Roman"/>
                <a:cs typeface="Times New Roman"/>
              </a:rPr>
              <a:t>o</a:t>
            </a:r>
            <a:r>
              <a:rPr dirty="0" sz="1600" spc="30" i="1">
                <a:latin typeface="Times New Roman"/>
                <a:cs typeface="Times New Roman"/>
              </a:rPr>
              <a:t>r</a:t>
            </a:r>
            <a:r>
              <a:rPr dirty="0" sz="1600" i="1">
                <a:latin typeface="Times New Roman"/>
                <a:cs typeface="Times New Roman"/>
              </a:rPr>
              <a:t> 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i</a:t>
            </a:r>
            <a:r>
              <a:rPr dirty="0" sz="1600" spc="25" i="1">
                <a:latin typeface="Times New Roman"/>
                <a:cs typeface="Times New Roman"/>
              </a:rPr>
              <a:t> </a:t>
            </a:r>
            <a:r>
              <a:rPr dirty="0" sz="1600" spc="45">
                <a:latin typeface="Symbol"/>
                <a:cs typeface="Symbol"/>
              </a:rPr>
              <a:t></a:t>
            </a:r>
            <a:r>
              <a:rPr dirty="0" sz="1600" spc="-200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Times New Roman"/>
                <a:cs typeface="Times New Roman"/>
              </a:rPr>
              <a:t>1</a:t>
            </a:r>
            <a:r>
              <a:rPr dirty="0" sz="1600" spc="20">
                <a:latin typeface="Times New Roman"/>
                <a:cs typeface="Times New Roman"/>
              </a:rPr>
              <a:t>,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 spc="4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8921" y="2897639"/>
            <a:ext cx="1115695" cy="8686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420"/>
              </a:spcBef>
            </a:pPr>
            <a:r>
              <a:rPr dirty="0" baseline="-8101" sz="3600" spc="135">
                <a:latin typeface="Symbol"/>
                <a:cs typeface="Symbol"/>
              </a:rPr>
              <a:t></a:t>
            </a:r>
            <a:r>
              <a:rPr dirty="0" baseline="-8101" sz="3600" spc="-540">
                <a:latin typeface="Times New Roman"/>
                <a:cs typeface="Times New Roman"/>
              </a:rPr>
              <a:t> </a:t>
            </a:r>
            <a:r>
              <a:rPr dirty="0" sz="1600" spc="65" i="1">
                <a:latin typeface="Times New Roman"/>
                <a:cs typeface="Times New Roman"/>
              </a:rPr>
              <a:t>w</a:t>
            </a:r>
            <a:r>
              <a:rPr dirty="0" baseline="-23391" sz="1425" spc="7" i="1">
                <a:latin typeface="Times New Roman"/>
                <a:cs typeface="Times New Roman"/>
              </a:rPr>
              <a:t>i</a:t>
            </a:r>
            <a:r>
              <a:rPr dirty="0" baseline="-23391" sz="1425" spc="15" i="1">
                <a:latin typeface="Times New Roman"/>
                <a:cs typeface="Times New Roman"/>
              </a:rPr>
              <a:t> </a:t>
            </a:r>
            <a:r>
              <a:rPr dirty="0" sz="1600" spc="105" i="1">
                <a:latin typeface="Times New Roman"/>
                <a:cs typeface="Times New Roman"/>
              </a:rPr>
              <a:t>x</a:t>
            </a:r>
            <a:r>
              <a:rPr dirty="0" baseline="-23391" sz="1425" spc="7" i="1">
                <a:latin typeface="Times New Roman"/>
                <a:cs typeface="Times New Roman"/>
              </a:rPr>
              <a:t>i</a:t>
            </a:r>
            <a:r>
              <a:rPr dirty="0" baseline="-23391" sz="1425" i="1">
                <a:latin typeface="Times New Roman"/>
                <a:cs typeface="Times New Roman"/>
              </a:rPr>
              <a:t> </a:t>
            </a:r>
            <a:r>
              <a:rPr dirty="0" baseline="-23391" sz="1425" spc="165" i="1">
                <a:latin typeface="Times New Roman"/>
                <a:cs typeface="Times New Roman"/>
              </a:rPr>
              <a:t> </a:t>
            </a:r>
            <a:r>
              <a:rPr dirty="0" sz="1600" spc="45">
                <a:latin typeface="Symbol"/>
                <a:cs typeface="Symbol"/>
              </a:rPr>
              <a:t></a:t>
            </a:r>
            <a:r>
              <a:rPr dirty="0" sz="1600" spc="-170">
                <a:latin typeface="Times New Roman"/>
                <a:cs typeface="Times New Roman"/>
              </a:rPr>
              <a:t> </a:t>
            </a:r>
            <a:r>
              <a:rPr dirty="0" sz="1600" spc="70" i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110"/>
              </a:spcBef>
            </a:pPr>
            <a:r>
              <a:rPr dirty="0" sz="950" spc="20" i="1">
                <a:latin typeface="Times New Roman"/>
                <a:cs typeface="Times New Roman"/>
              </a:rPr>
              <a:t>i</a:t>
            </a:r>
            <a:r>
              <a:rPr dirty="0" sz="950" spc="20">
                <a:latin typeface="Symbol"/>
                <a:cs typeface="Symbol"/>
              </a:rPr>
              <a:t></a:t>
            </a:r>
            <a:r>
              <a:rPr dirty="0" sz="950" spc="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65"/>
              </a:spcBef>
              <a:tabLst>
                <a:tab pos="599440" algn="l"/>
                <a:tab pos="909319" algn="l"/>
              </a:tabLst>
            </a:pPr>
            <a:r>
              <a:rPr dirty="0" sz="1600" spc="55" i="1">
                <a:latin typeface="Times New Roman"/>
                <a:cs typeface="Times New Roman"/>
              </a:rPr>
              <a:t>x</a:t>
            </a:r>
            <a:r>
              <a:rPr dirty="0" baseline="-23391" sz="1425" spc="82" i="1">
                <a:latin typeface="Times New Roman"/>
                <a:cs typeface="Times New Roman"/>
              </a:rPr>
              <a:t>i</a:t>
            </a:r>
            <a:r>
              <a:rPr dirty="0" baseline="-23391" sz="1425" spc="-104" i="1">
                <a:latin typeface="Times New Roman"/>
                <a:cs typeface="Times New Roman"/>
              </a:rPr>
              <a:t> </a:t>
            </a:r>
            <a:r>
              <a:rPr dirty="0" sz="1600" spc="45">
                <a:latin typeface="Symbol"/>
                <a:cs typeface="Symbol"/>
              </a:rPr>
              <a:t>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40">
                <a:latin typeface="Times New Roman"/>
                <a:cs typeface="Times New Roman"/>
              </a:rPr>
              <a:t>0	</a:t>
            </a:r>
            <a:r>
              <a:rPr dirty="0" sz="1600" spc="45">
                <a:latin typeface="Times New Roman"/>
                <a:cs typeface="Times New Roman"/>
              </a:rPr>
              <a:t>or	</a:t>
            </a:r>
            <a:r>
              <a:rPr dirty="0" sz="1600" spc="-50">
                <a:latin typeface="Times New Roman"/>
                <a:cs typeface="Times New Roman"/>
              </a:rPr>
              <a:t>1,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08203" y="652018"/>
            <a:ext cx="6577330" cy="1718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"/>
              <a:tabLst>
                <a:tab pos="393065" algn="l"/>
                <a:tab pos="3937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S={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3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3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3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생성가능한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부분집합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Malgun Gothic"/>
              <a:cs typeface="Malgun Gothic"/>
            </a:endParaRPr>
          </a:p>
          <a:p>
            <a:pPr marL="1567180">
              <a:lnSpc>
                <a:spcPct val="100000"/>
              </a:lnSpc>
              <a:tabLst>
                <a:tab pos="408368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멱집합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power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set	=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5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endParaRPr baseline="25641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503045">
              <a:lnSpc>
                <a:spcPct val="100000"/>
              </a:lnSpc>
              <a:spcBef>
                <a:spcPts val="5"/>
              </a:spcBef>
            </a:pP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5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baseline="25641" sz="1950" spc="50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{},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},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…, {a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…,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203" y="3168218"/>
            <a:ext cx="6264910" cy="1248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"/>
              <a:tabLst>
                <a:tab pos="393065" algn="l"/>
                <a:tab pos="3937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S={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22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22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22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생성가능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부분집합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Malgun Gothic"/>
              <a:cs typeface="Malgun Gothic"/>
            </a:endParaRPr>
          </a:p>
          <a:p>
            <a:pPr algn="ctr" marL="253365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|2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|=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|S|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=2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baseline="25641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38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872" y="214884"/>
            <a:ext cx="8312150" cy="5744210"/>
            <a:chOff x="499872" y="214884"/>
            <a:chExt cx="8312150" cy="5744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72" y="214884"/>
              <a:ext cx="4215384" cy="2785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72" y="3000756"/>
              <a:ext cx="4882896" cy="27142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3783" y="5493638"/>
              <a:ext cx="1537970" cy="465455"/>
            </a:xfrm>
            <a:custGeom>
              <a:avLst/>
              <a:gdLst/>
              <a:ahLst/>
              <a:cxnLst/>
              <a:rect l="l" t="t" r="r" b="b"/>
              <a:pathLst>
                <a:path w="1537970" h="465454">
                  <a:moveTo>
                    <a:pt x="1085088" y="117729"/>
                  </a:moveTo>
                  <a:lnTo>
                    <a:pt x="57912" y="117729"/>
                  </a:lnTo>
                  <a:lnTo>
                    <a:pt x="35361" y="122280"/>
                  </a:lnTo>
                  <a:lnTo>
                    <a:pt x="16954" y="134693"/>
                  </a:lnTo>
                  <a:lnTo>
                    <a:pt x="4548" y="153101"/>
                  </a:lnTo>
                  <a:lnTo>
                    <a:pt x="0" y="175641"/>
                  </a:lnTo>
                  <a:lnTo>
                    <a:pt x="0" y="407289"/>
                  </a:lnTo>
                  <a:lnTo>
                    <a:pt x="4548" y="429828"/>
                  </a:lnTo>
                  <a:lnTo>
                    <a:pt x="16954" y="448236"/>
                  </a:lnTo>
                  <a:lnTo>
                    <a:pt x="35361" y="460649"/>
                  </a:lnTo>
                  <a:lnTo>
                    <a:pt x="57912" y="465201"/>
                  </a:lnTo>
                  <a:lnTo>
                    <a:pt x="1085088" y="465201"/>
                  </a:lnTo>
                  <a:lnTo>
                    <a:pt x="1107638" y="460649"/>
                  </a:lnTo>
                  <a:lnTo>
                    <a:pt x="1126045" y="448236"/>
                  </a:lnTo>
                  <a:lnTo>
                    <a:pt x="1138451" y="429828"/>
                  </a:lnTo>
                  <a:lnTo>
                    <a:pt x="1143000" y="407289"/>
                  </a:lnTo>
                  <a:lnTo>
                    <a:pt x="1143000" y="262509"/>
                  </a:lnTo>
                  <a:lnTo>
                    <a:pt x="1273701" y="175641"/>
                  </a:lnTo>
                  <a:lnTo>
                    <a:pt x="1143000" y="175641"/>
                  </a:lnTo>
                  <a:lnTo>
                    <a:pt x="1138451" y="153101"/>
                  </a:lnTo>
                  <a:lnTo>
                    <a:pt x="1126045" y="134693"/>
                  </a:lnTo>
                  <a:lnTo>
                    <a:pt x="1107638" y="122280"/>
                  </a:lnTo>
                  <a:lnTo>
                    <a:pt x="1085088" y="117729"/>
                  </a:lnTo>
                  <a:close/>
                </a:path>
                <a:path w="1537970" h="465454">
                  <a:moveTo>
                    <a:pt x="1537970" y="0"/>
                  </a:moveTo>
                  <a:lnTo>
                    <a:pt x="1143000" y="175641"/>
                  </a:lnTo>
                  <a:lnTo>
                    <a:pt x="1273701" y="175641"/>
                  </a:lnTo>
                  <a:lnTo>
                    <a:pt x="1537970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962782" y="5644692"/>
            <a:ext cx="904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누적</a:t>
            </a:r>
            <a:r>
              <a:rPr dirty="0" sz="16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83479" y="880948"/>
            <a:ext cx="303530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=3,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=2,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7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=4,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=5,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=6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0767" y="5248909"/>
            <a:ext cx="1143000" cy="1228090"/>
            <a:chOff x="4620767" y="5248909"/>
            <a:chExt cx="1143000" cy="1228090"/>
          </a:xfrm>
        </p:grpSpPr>
        <p:sp>
          <p:nvSpPr>
            <p:cNvPr id="10" name="object 10"/>
            <p:cNvSpPr/>
            <p:nvPr/>
          </p:nvSpPr>
          <p:spPr>
            <a:xfrm>
              <a:off x="4949189" y="5261609"/>
              <a:ext cx="508000" cy="485140"/>
            </a:xfrm>
            <a:custGeom>
              <a:avLst/>
              <a:gdLst/>
              <a:ahLst/>
              <a:cxnLst/>
              <a:rect l="l" t="t" r="r" b="b"/>
              <a:pathLst>
                <a:path w="508000" h="485139">
                  <a:moveTo>
                    <a:pt x="0" y="242315"/>
                  </a:moveTo>
                  <a:lnTo>
                    <a:pt x="5157" y="193472"/>
                  </a:lnTo>
                  <a:lnTo>
                    <a:pt x="19948" y="147982"/>
                  </a:lnTo>
                  <a:lnTo>
                    <a:pt x="43351" y="106821"/>
                  </a:lnTo>
                  <a:lnTo>
                    <a:pt x="74342" y="70961"/>
                  </a:lnTo>
                  <a:lnTo>
                    <a:pt x="111900" y="41375"/>
                  </a:lnTo>
                  <a:lnTo>
                    <a:pt x="155001" y="19038"/>
                  </a:lnTo>
                  <a:lnTo>
                    <a:pt x="202624" y="4921"/>
                  </a:lnTo>
                  <a:lnTo>
                    <a:pt x="253746" y="0"/>
                  </a:lnTo>
                  <a:lnTo>
                    <a:pt x="304867" y="4921"/>
                  </a:lnTo>
                  <a:lnTo>
                    <a:pt x="352490" y="19038"/>
                  </a:lnTo>
                  <a:lnTo>
                    <a:pt x="395591" y="41375"/>
                  </a:lnTo>
                  <a:lnTo>
                    <a:pt x="433149" y="70961"/>
                  </a:lnTo>
                  <a:lnTo>
                    <a:pt x="464140" y="106821"/>
                  </a:lnTo>
                  <a:lnTo>
                    <a:pt x="487543" y="147982"/>
                  </a:lnTo>
                  <a:lnTo>
                    <a:pt x="502334" y="193472"/>
                  </a:lnTo>
                  <a:lnTo>
                    <a:pt x="507492" y="242315"/>
                  </a:lnTo>
                  <a:lnTo>
                    <a:pt x="502334" y="291152"/>
                  </a:lnTo>
                  <a:lnTo>
                    <a:pt x="487543" y="336638"/>
                  </a:lnTo>
                  <a:lnTo>
                    <a:pt x="464140" y="377799"/>
                  </a:lnTo>
                  <a:lnTo>
                    <a:pt x="433149" y="413661"/>
                  </a:lnTo>
                  <a:lnTo>
                    <a:pt x="395591" y="443249"/>
                  </a:lnTo>
                  <a:lnTo>
                    <a:pt x="352490" y="465590"/>
                  </a:lnTo>
                  <a:lnTo>
                    <a:pt x="304867" y="479709"/>
                  </a:lnTo>
                  <a:lnTo>
                    <a:pt x="253746" y="484631"/>
                  </a:lnTo>
                  <a:lnTo>
                    <a:pt x="202624" y="479709"/>
                  </a:lnTo>
                  <a:lnTo>
                    <a:pt x="155001" y="465590"/>
                  </a:lnTo>
                  <a:lnTo>
                    <a:pt x="111900" y="443249"/>
                  </a:lnTo>
                  <a:lnTo>
                    <a:pt x="74342" y="413661"/>
                  </a:lnTo>
                  <a:lnTo>
                    <a:pt x="43351" y="377799"/>
                  </a:lnTo>
                  <a:lnTo>
                    <a:pt x="19948" y="336638"/>
                  </a:lnTo>
                  <a:lnTo>
                    <a:pt x="5157" y="291152"/>
                  </a:lnTo>
                  <a:lnTo>
                    <a:pt x="0" y="24231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20767" y="5775959"/>
              <a:ext cx="1143000" cy="701040"/>
            </a:xfrm>
            <a:custGeom>
              <a:avLst/>
              <a:gdLst/>
              <a:ahLst/>
              <a:cxnLst/>
              <a:rect l="l" t="t" r="r" b="b"/>
              <a:pathLst>
                <a:path w="1143000" h="701039">
                  <a:moveTo>
                    <a:pt x="1085088" y="353567"/>
                  </a:moveTo>
                  <a:lnTo>
                    <a:pt x="57912" y="353567"/>
                  </a:lnTo>
                  <a:lnTo>
                    <a:pt x="35361" y="358119"/>
                  </a:lnTo>
                  <a:lnTo>
                    <a:pt x="16954" y="370532"/>
                  </a:lnTo>
                  <a:lnTo>
                    <a:pt x="4548" y="388940"/>
                  </a:lnTo>
                  <a:lnTo>
                    <a:pt x="0" y="411479"/>
                  </a:lnTo>
                  <a:lnTo>
                    <a:pt x="0" y="643127"/>
                  </a:lnTo>
                  <a:lnTo>
                    <a:pt x="4548" y="665667"/>
                  </a:lnTo>
                  <a:lnTo>
                    <a:pt x="16954" y="684075"/>
                  </a:lnTo>
                  <a:lnTo>
                    <a:pt x="35361" y="696488"/>
                  </a:lnTo>
                  <a:lnTo>
                    <a:pt x="57912" y="701039"/>
                  </a:lnTo>
                  <a:lnTo>
                    <a:pt x="1085088" y="701039"/>
                  </a:lnTo>
                  <a:lnTo>
                    <a:pt x="1107638" y="696488"/>
                  </a:lnTo>
                  <a:lnTo>
                    <a:pt x="1126045" y="684075"/>
                  </a:lnTo>
                  <a:lnTo>
                    <a:pt x="1138451" y="665667"/>
                  </a:lnTo>
                  <a:lnTo>
                    <a:pt x="1143000" y="643127"/>
                  </a:lnTo>
                  <a:lnTo>
                    <a:pt x="1143000" y="411479"/>
                  </a:lnTo>
                  <a:lnTo>
                    <a:pt x="1138451" y="388940"/>
                  </a:lnTo>
                  <a:lnTo>
                    <a:pt x="1126045" y="370532"/>
                  </a:lnTo>
                  <a:lnTo>
                    <a:pt x="1107638" y="358119"/>
                  </a:lnTo>
                  <a:lnTo>
                    <a:pt x="1085088" y="353567"/>
                  </a:lnTo>
                  <a:close/>
                </a:path>
                <a:path w="1143000" h="701039">
                  <a:moveTo>
                    <a:pt x="623570" y="0"/>
                  </a:moveTo>
                  <a:lnTo>
                    <a:pt x="666750" y="353567"/>
                  </a:lnTo>
                  <a:lnTo>
                    <a:pt x="952500" y="353567"/>
                  </a:lnTo>
                  <a:lnTo>
                    <a:pt x="623570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30826" y="6162547"/>
            <a:ext cx="725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r>
              <a:rPr dirty="0" sz="1600" spc="90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u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i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39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72344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2142" y="579501"/>
            <a:ext cx="8132445" cy="9391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just" marL="38100" marR="30480">
              <a:lnSpc>
                <a:spcPct val="99700"/>
              </a:lnSpc>
              <a:spcBef>
                <a:spcPts val="110"/>
              </a:spcBef>
            </a:pPr>
            <a:r>
              <a:rPr dirty="0" sz="2000">
                <a:solidFill>
                  <a:srgbClr val="3D010C"/>
                </a:solidFill>
              </a:rPr>
              <a:t>무게가</a:t>
            </a:r>
            <a:r>
              <a:rPr dirty="0" sz="2000" spc="-6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증가하는</a:t>
            </a:r>
            <a:r>
              <a:rPr dirty="0" sz="2000" spc="-6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순으로</a:t>
            </a:r>
            <a:r>
              <a:rPr dirty="0" sz="2000" spc="-5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데이터를</a:t>
            </a:r>
            <a:r>
              <a:rPr dirty="0" sz="2000" spc="-6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정렬</a:t>
            </a:r>
            <a:r>
              <a:rPr dirty="0" sz="2000">
                <a:solidFill>
                  <a:srgbClr val="3D010C"/>
                </a:solidFill>
                <a:latin typeface="Wingdings"/>
                <a:cs typeface="Wingdings"/>
              </a:rPr>
              <a:t></a:t>
            </a:r>
            <a:r>
              <a:rPr dirty="0" sz="2000" spc="1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유망하지</a:t>
            </a:r>
            <a:r>
              <a:rPr dirty="0" sz="2000" spc="-5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않은지를</a:t>
            </a:r>
            <a:r>
              <a:rPr dirty="0" sz="2000" spc="-5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쉽게</a:t>
            </a:r>
            <a:r>
              <a:rPr dirty="0" sz="2000" spc="-4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판단 </a:t>
            </a:r>
            <a:r>
              <a:rPr dirty="0" sz="2000" spc="-69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할</a:t>
            </a:r>
            <a:r>
              <a:rPr dirty="0" sz="2000" spc="-4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수</a:t>
            </a:r>
            <a:r>
              <a:rPr dirty="0" sz="2000" spc="-45">
                <a:solidFill>
                  <a:srgbClr val="3D010C"/>
                </a:solidFill>
              </a:rPr>
              <a:t> </a:t>
            </a:r>
            <a:r>
              <a:rPr dirty="0" sz="2000" spc="75">
                <a:solidFill>
                  <a:srgbClr val="3D010C"/>
                </a:solidFill>
              </a:rPr>
              <a:t>있음.</a:t>
            </a:r>
            <a:r>
              <a:rPr dirty="0" sz="2000" spc="-65">
                <a:solidFill>
                  <a:srgbClr val="3D010C"/>
                </a:solidFill>
              </a:rPr>
              <a:t> 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15">
                <a:solidFill>
                  <a:srgbClr val="3D010C"/>
                </a:solidFill>
                <a:latin typeface="Times New Roman"/>
                <a:cs typeface="Times New Roman"/>
              </a:rPr>
              <a:t>+1  </a:t>
            </a:r>
            <a:r>
              <a:rPr dirty="0" sz="2000">
                <a:solidFill>
                  <a:srgbClr val="3D010C"/>
                </a:solidFill>
              </a:rPr>
              <a:t>는</a:t>
            </a:r>
            <a:r>
              <a:rPr dirty="0" sz="2000" spc="-45">
                <a:solidFill>
                  <a:srgbClr val="3D010C"/>
                </a:solidFill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</a:rPr>
              <a:t>수준에서</a:t>
            </a:r>
            <a:r>
              <a:rPr dirty="0" sz="2000" spc="-5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남아있는</a:t>
            </a:r>
            <a:r>
              <a:rPr dirty="0" sz="2000" spc="-5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가장</a:t>
            </a:r>
            <a:r>
              <a:rPr dirty="0" sz="2000" spc="-6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가벼운</a:t>
            </a:r>
            <a:r>
              <a:rPr dirty="0" sz="2000" spc="-6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아이템의</a:t>
            </a:r>
            <a:r>
              <a:rPr dirty="0" sz="2000" spc="-50">
                <a:solidFill>
                  <a:srgbClr val="3D010C"/>
                </a:solidFill>
              </a:rPr>
              <a:t> </a:t>
            </a:r>
            <a:r>
              <a:rPr dirty="0" sz="2000" spc="75">
                <a:solidFill>
                  <a:srgbClr val="3D010C"/>
                </a:solidFill>
              </a:rPr>
              <a:t>무게.</a:t>
            </a:r>
            <a:r>
              <a:rPr dirty="0" sz="2000" spc="-55">
                <a:solidFill>
                  <a:srgbClr val="3D010C"/>
                </a:solidFill>
              </a:rPr>
              <a:t> 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15">
                <a:solidFill>
                  <a:srgbClr val="3D010C"/>
                </a:solidFill>
                <a:latin typeface="Times New Roman"/>
                <a:cs typeface="Times New Roman"/>
              </a:rPr>
              <a:t>+1 </a:t>
            </a:r>
            <a:r>
              <a:rPr dirty="0" baseline="-21367" sz="1950" spc="-47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를</a:t>
            </a:r>
            <a:r>
              <a:rPr dirty="0" sz="2000" spc="-5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넣</a:t>
            </a:r>
            <a:r>
              <a:rPr dirty="0" sz="2000" spc="5">
                <a:solidFill>
                  <a:srgbClr val="3D010C"/>
                </a:solidFill>
              </a:rPr>
              <a:t>을</a:t>
            </a:r>
            <a:r>
              <a:rPr dirty="0" sz="2000" spc="-60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수</a:t>
            </a:r>
            <a:r>
              <a:rPr dirty="0" sz="2000" spc="-4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없으</a:t>
            </a:r>
            <a:r>
              <a:rPr dirty="0" sz="2000" spc="5">
                <a:solidFill>
                  <a:srgbClr val="3D010C"/>
                </a:solidFill>
              </a:rPr>
              <a:t>면</a:t>
            </a:r>
            <a:r>
              <a:rPr dirty="0" sz="2000" spc="-50">
                <a:solidFill>
                  <a:srgbClr val="3D010C"/>
                </a:solidFill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50">
                <a:solidFill>
                  <a:srgbClr val="3D010C"/>
                </a:solidFill>
              </a:rPr>
              <a:t>+1</a:t>
            </a:r>
            <a:r>
              <a:rPr dirty="0" sz="2000" spc="-50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이</a:t>
            </a:r>
            <a:r>
              <a:rPr dirty="0" sz="2000">
                <a:solidFill>
                  <a:srgbClr val="3D010C"/>
                </a:solidFill>
              </a:rPr>
              <a:t>후</a:t>
            </a:r>
            <a:r>
              <a:rPr dirty="0" sz="2000" spc="5">
                <a:solidFill>
                  <a:srgbClr val="3D010C"/>
                </a:solidFill>
              </a:rPr>
              <a:t>는</a:t>
            </a:r>
            <a:r>
              <a:rPr dirty="0" sz="2000" spc="-229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고려</a:t>
            </a:r>
            <a:r>
              <a:rPr dirty="0" sz="2000" spc="5">
                <a:solidFill>
                  <a:srgbClr val="3D010C"/>
                </a:solidFill>
              </a:rPr>
              <a:t>할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필요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없음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2063038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4842" y="1919477"/>
            <a:ext cx="502793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 spc="30" i="1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2000" spc="3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dirty="0" sz="2000" spc="-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15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마디까지</a:t>
            </a:r>
            <a:r>
              <a:rPr dirty="0" sz="20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포함된</a:t>
            </a:r>
            <a:r>
              <a:rPr dirty="0" sz="20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무게의</a:t>
            </a:r>
            <a:r>
              <a:rPr dirty="0" sz="20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합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2000" spc="35" i="1">
                <a:solidFill>
                  <a:srgbClr val="3D010C"/>
                </a:solidFill>
                <a:latin typeface="Times New Roman"/>
                <a:cs typeface="Times New Roman"/>
              </a:rPr>
              <a:t>total</a:t>
            </a:r>
            <a:r>
              <a:rPr dirty="0" sz="2000" spc="35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dirty="0" sz="2000" spc="-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남아</a:t>
            </a:r>
            <a:r>
              <a:rPr dirty="0" sz="20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아이템의</a:t>
            </a:r>
            <a:r>
              <a:rPr dirty="0" sz="20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무게의</a:t>
            </a:r>
            <a:r>
              <a:rPr dirty="0" sz="2000" spc="-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합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108585">
              <a:lnSpc>
                <a:spcPct val="100000"/>
              </a:lnSpc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2000" spc="-2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1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baseline="-21367" sz="1950" spc="247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(if</a:t>
            </a:r>
            <a:r>
              <a:rPr dirty="0" sz="2000" spc="47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≠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 W)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2000" spc="-3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total</a:t>
            </a:r>
            <a:r>
              <a:rPr dirty="0" sz="2000" spc="-3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2000" spc="-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않다.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2794558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3526078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4642" y="4480305"/>
            <a:ext cx="1111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At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level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14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2000" spc="114">
                <a:solidFill>
                  <a:srgbClr val="3D010C"/>
                </a:solidFill>
                <a:latin typeface="Malgun Gothic"/>
                <a:cs typeface="Malgun Gothic"/>
              </a:rPr>
              <a:t>,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08569" y="4644961"/>
            <a:ext cx="2872105" cy="1304925"/>
            <a:chOff x="1508569" y="4644961"/>
            <a:chExt cx="2872105" cy="1304925"/>
          </a:xfrm>
        </p:grpSpPr>
        <p:sp>
          <p:nvSpPr>
            <p:cNvPr id="11" name="object 11"/>
            <p:cNvSpPr/>
            <p:nvPr/>
          </p:nvSpPr>
          <p:spPr>
            <a:xfrm>
              <a:off x="1513332" y="4649723"/>
              <a:ext cx="2862580" cy="1295400"/>
            </a:xfrm>
            <a:custGeom>
              <a:avLst/>
              <a:gdLst/>
              <a:ahLst/>
              <a:cxnLst/>
              <a:rect l="l" t="t" r="r" b="b"/>
              <a:pathLst>
                <a:path w="2862579" h="1295400">
                  <a:moveTo>
                    <a:pt x="0" y="647700"/>
                  </a:moveTo>
                  <a:lnTo>
                    <a:pt x="5848" y="588739"/>
                  </a:lnTo>
                  <a:lnTo>
                    <a:pt x="23056" y="531263"/>
                  </a:lnTo>
                  <a:lnTo>
                    <a:pt x="51119" y="475500"/>
                  </a:lnTo>
                  <a:lnTo>
                    <a:pt x="89531" y="421678"/>
                  </a:lnTo>
                  <a:lnTo>
                    <a:pt x="137787" y="370026"/>
                  </a:lnTo>
                  <a:lnTo>
                    <a:pt x="195382" y="320773"/>
                  </a:lnTo>
                  <a:lnTo>
                    <a:pt x="227524" y="297118"/>
                  </a:lnTo>
                  <a:lnTo>
                    <a:pt x="261810" y="274147"/>
                  </a:lnTo>
                  <a:lnTo>
                    <a:pt x="298179" y="251891"/>
                  </a:lnTo>
                  <a:lnTo>
                    <a:pt x="336567" y="230376"/>
                  </a:lnTo>
                  <a:lnTo>
                    <a:pt x="376911" y="209633"/>
                  </a:lnTo>
                  <a:lnTo>
                    <a:pt x="419147" y="189690"/>
                  </a:lnTo>
                  <a:lnTo>
                    <a:pt x="463213" y="170575"/>
                  </a:lnTo>
                  <a:lnTo>
                    <a:pt x="509045" y="152316"/>
                  </a:lnTo>
                  <a:lnTo>
                    <a:pt x="556580" y="134943"/>
                  </a:lnTo>
                  <a:lnTo>
                    <a:pt x="605755" y="118483"/>
                  </a:lnTo>
                  <a:lnTo>
                    <a:pt x="656507" y="102966"/>
                  </a:lnTo>
                  <a:lnTo>
                    <a:pt x="708772" y="88420"/>
                  </a:lnTo>
                  <a:lnTo>
                    <a:pt x="762488" y="74873"/>
                  </a:lnTo>
                  <a:lnTo>
                    <a:pt x="817592" y="62355"/>
                  </a:lnTo>
                  <a:lnTo>
                    <a:pt x="874019" y="50893"/>
                  </a:lnTo>
                  <a:lnTo>
                    <a:pt x="931708" y="40516"/>
                  </a:lnTo>
                  <a:lnTo>
                    <a:pt x="990595" y="31253"/>
                  </a:lnTo>
                  <a:lnTo>
                    <a:pt x="1050616" y="23133"/>
                  </a:lnTo>
                  <a:lnTo>
                    <a:pt x="1111709" y="16183"/>
                  </a:lnTo>
                  <a:lnTo>
                    <a:pt x="1173810" y="10433"/>
                  </a:lnTo>
                  <a:lnTo>
                    <a:pt x="1236856" y="5911"/>
                  </a:lnTo>
                  <a:lnTo>
                    <a:pt x="1300785" y="2646"/>
                  </a:lnTo>
                  <a:lnTo>
                    <a:pt x="1365532" y="666"/>
                  </a:lnTo>
                  <a:lnTo>
                    <a:pt x="1431036" y="0"/>
                  </a:lnTo>
                  <a:lnTo>
                    <a:pt x="1496539" y="666"/>
                  </a:lnTo>
                  <a:lnTo>
                    <a:pt x="1561286" y="2646"/>
                  </a:lnTo>
                  <a:lnTo>
                    <a:pt x="1625215" y="5911"/>
                  </a:lnTo>
                  <a:lnTo>
                    <a:pt x="1688261" y="10433"/>
                  </a:lnTo>
                  <a:lnTo>
                    <a:pt x="1750362" y="16183"/>
                  </a:lnTo>
                  <a:lnTo>
                    <a:pt x="1811455" y="23133"/>
                  </a:lnTo>
                  <a:lnTo>
                    <a:pt x="1871476" y="31253"/>
                  </a:lnTo>
                  <a:lnTo>
                    <a:pt x="1930363" y="40516"/>
                  </a:lnTo>
                  <a:lnTo>
                    <a:pt x="1988052" y="50893"/>
                  </a:lnTo>
                  <a:lnTo>
                    <a:pt x="2044479" y="62355"/>
                  </a:lnTo>
                  <a:lnTo>
                    <a:pt x="2099583" y="74873"/>
                  </a:lnTo>
                  <a:lnTo>
                    <a:pt x="2153299" y="88420"/>
                  </a:lnTo>
                  <a:lnTo>
                    <a:pt x="2205564" y="102966"/>
                  </a:lnTo>
                  <a:lnTo>
                    <a:pt x="2256316" y="118483"/>
                  </a:lnTo>
                  <a:lnTo>
                    <a:pt x="2305491" y="134943"/>
                  </a:lnTo>
                  <a:lnTo>
                    <a:pt x="2353026" y="152316"/>
                  </a:lnTo>
                  <a:lnTo>
                    <a:pt x="2398858" y="170575"/>
                  </a:lnTo>
                  <a:lnTo>
                    <a:pt x="2442924" y="189690"/>
                  </a:lnTo>
                  <a:lnTo>
                    <a:pt x="2485160" y="209633"/>
                  </a:lnTo>
                  <a:lnTo>
                    <a:pt x="2525504" y="230376"/>
                  </a:lnTo>
                  <a:lnTo>
                    <a:pt x="2563892" y="251891"/>
                  </a:lnTo>
                  <a:lnTo>
                    <a:pt x="2600261" y="274147"/>
                  </a:lnTo>
                  <a:lnTo>
                    <a:pt x="2634547" y="297118"/>
                  </a:lnTo>
                  <a:lnTo>
                    <a:pt x="2666689" y="320773"/>
                  </a:lnTo>
                  <a:lnTo>
                    <a:pt x="2696622" y="345086"/>
                  </a:lnTo>
                  <a:lnTo>
                    <a:pt x="2749611" y="395567"/>
                  </a:lnTo>
                  <a:lnTo>
                    <a:pt x="2793008" y="448332"/>
                  </a:lnTo>
                  <a:lnTo>
                    <a:pt x="2826309" y="503153"/>
                  </a:lnTo>
                  <a:lnTo>
                    <a:pt x="2849007" y="559801"/>
                  </a:lnTo>
                  <a:lnTo>
                    <a:pt x="2860599" y="618048"/>
                  </a:lnTo>
                  <a:lnTo>
                    <a:pt x="2862072" y="647700"/>
                  </a:lnTo>
                  <a:lnTo>
                    <a:pt x="2860599" y="677347"/>
                  </a:lnTo>
                  <a:lnTo>
                    <a:pt x="2849007" y="735587"/>
                  </a:lnTo>
                  <a:lnTo>
                    <a:pt x="2826309" y="792230"/>
                  </a:lnTo>
                  <a:lnTo>
                    <a:pt x="2793008" y="847048"/>
                  </a:lnTo>
                  <a:lnTo>
                    <a:pt x="2749611" y="899811"/>
                  </a:lnTo>
                  <a:lnTo>
                    <a:pt x="2696622" y="950291"/>
                  </a:lnTo>
                  <a:lnTo>
                    <a:pt x="2666689" y="974603"/>
                  </a:lnTo>
                  <a:lnTo>
                    <a:pt x="2634547" y="998259"/>
                  </a:lnTo>
                  <a:lnTo>
                    <a:pt x="2600261" y="1021230"/>
                  </a:lnTo>
                  <a:lnTo>
                    <a:pt x="2563892" y="1043487"/>
                  </a:lnTo>
                  <a:lnTo>
                    <a:pt x="2525504" y="1065002"/>
                  </a:lnTo>
                  <a:lnTo>
                    <a:pt x="2485160" y="1085746"/>
                  </a:lnTo>
                  <a:lnTo>
                    <a:pt x="2442924" y="1105690"/>
                  </a:lnTo>
                  <a:lnTo>
                    <a:pt x="2398858" y="1124807"/>
                  </a:lnTo>
                  <a:lnTo>
                    <a:pt x="2353026" y="1143066"/>
                  </a:lnTo>
                  <a:lnTo>
                    <a:pt x="2305491" y="1160441"/>
                  </a:lnTo>
                  <a:lnTo>
                    <a:pt x="2256316" y="1176902"/>
                  </a:lnTo>
                  <a:lnTo>
                    <a:pt x="2205564" y="1192420"/>
                  </a:lnTo>
                  <a:lnTo>
                    <a:pt x="2153299" y="1206968"/>
                  </a:lnTo>
                  <a:lnTo>
                    <a:pt x="2099583" y="1220516"/>
                  </a:lnTo>
                  <a:lnTo>
                    <a:pt x="2044479" y="1233036"/>
                  </a:lnTo>
                  <a:lnTo>
                    <a:pt x="1988052" y="1244499"/>
                  </a:lnTo>
                  <a:lnTo>
                    <a:pt x="1930363" y="1254877"/>
                  </a:lnTo>
                  <a:lnTo>
                    <a:pt x="1871476" y="1264141"/>
                  </a:lnTo>
                  <a:lnTo>
                    <a:pt x="1811455" y="1272263"/>
                  </a:lnTo>
                  <a:lnTo>
                    <a:pt x="1750362" y="1279213"/>
                  </a:lnTo>
                  <a:lnTo>
                    <a:pt x="1688261" y="1284964"/>
                  </a:lnTo>
                  <a:lnTo>
                    <a:pt x="1625215" y="1289487"/>
                  </a:lnTo>
                  <a:lnTo>
                    <a:pt x="1561286" y="1292753"/>
                  </a:lnTo>
                  <a:lnTo>
                    <a:pt x="1496539" y="1294733"/>
                  </a:lnTo>
                  <a:lnTo>
                    <a:pt x="1431036" y="1295400"/>
                  </a:lnTo>
                  <a:lnTo>
                    <a:pt x="1365532" y="1294733"/>
                  </a:lnTo>
                  <a:lnTo>
                    <a:pt x="1300785" y="1292753"/>
                  </a:lnTo>
                  <a:lnTo>
                    <a:pt x="1236856" y="1289487"/>
                  </a:lnTo>
                  <a:lnTo>
                    <a:pt x="1173810" y="1284964"/>
                  </a:lnTo>
                  <a:lnTo>
                    <a:pt x="1111709" y="1279213"/>
                  </a:lnTo>
                  <a:lnTo>
                    <a:pt x="1050616" y="1272263"/>
                  </a:lnTo>
                  <a:lnTo>
                    <a:pt x="990595" y="1264141"/>
                  </a:lnTo>
                  <a:lnTo>
                    <a:pt x="931708" y="1254877"/>
                  </a:lnTo>
                  <a:lnTo>
                    <a:pt x="874019" y="1244499"/>
                  </a:lnTo>
                  <a:lnTo>
                    <a:pt x="817592" y="1233036"/>
                  </a:lnTo>
                  <a:lnTo>
                    <a:pt x="762488" y="1220516"/>
                  </a:lnTo>
                  <a:lnTo>
                    <a:pt x="708772" y="1206968"/>
                  </a:lnTo>
                  <a:lnTo>
                    <a:pt x="656507" y="1192420"/>
                  </a:lnTo>
                  <a:lnTo>
                    <a:pt x="605755" y="1176902"/>
                  </a:lnTo>
                  <a:lnTo>
                    <a:pt x="556580" y="1160441"/>
                  </a:lnTo>
                  <a:lnTo>
                    <a:pt x="509045" y="1143066"/>
                  </a:lnTo>
                  <a:lnTo>
                    <a:pt x="463213" y="1124807"/>
                  </a:lnTo>
                  <a:lnTo>
                    <a:pt x="419147" y="1105690"/>
                  </a:lnTo>
                  <a:lnTo>
                    <a:pt x="376911" y="1085746"/>
                  </a:lnTo>
                  <a:lnTo>
                    <a:pt x="336567" y="1065002"/>
                  </a:lnTo>
                  <a:lnTo>
                    <a:pt x="298179" y="1043487"/>
                  </a:lnTo>
                  <a:lnTo>
                    <a:pt x="261810" y="1021230"/>
                  </a:lnTo>
                  <a:lnTo>
                    <a:pt x="227524" y="998259"/>
                  </a:lnTo>
                  <a:lnTo>
                    <a:pt x="195382" y="974603"/>
                  </a:lnTo>
                  <a:lnTo>
                    <a:pt x="165449" y="950291"/>
                  </a:lnTo>
                  <a:lnTo>
                    <a:pt x="112460" y="899811"/>
                  </a:lnTo>
                  <a:lnTo>
                    <a:pt x="69063" y="847048"/>
                  </a:lnTo>
                  <a:lnTo>
                    <a:pt x="35762" y="792230"/>
                  </a:lnTo>
                  <a:lnTo>
                    <a:pt x="13064" y="735587"/>
                  </a:lnTo>
                  <a:lnTo>
                    <a:pt x="1472" y="677347"/>
                  </a:lnTo>
                  <a:lnTo>
                    <a:pt x="0" y="64770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71116" y="5010911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144017" y="0"/>
                  </a:moveTo>
                  <a:lnTo>
                    <a:pt x="98511" y="7303"/>
                  </a:lnTo>
                  <a:lnTo>
                    <a:pt x="58978" y="27639"/>
                  </a:lnTo>
                  <a:lnTo>
                    <a:pt x="27797" y="58649"/>
                  </a:lnTo>
                  <a:lnTo>
                    <a:pt x="7345" y="97974"/>
                  </a:lnTo>
                  <a:lnTo>
                    <a:pt x="0" y="143256"/>
                  </a:lnTo>
                  <a:lnTo>
                    <a:pt x="7345" y="188537"/>
                  </a:lnTo>
                  <a:lnTo>
                    <a:pt x="27797" y="227862"/>
                  </a:lnTo>
                  <a:lnTo>
                    <a:pt x="58978" y="258872"/>
                  </a:lnTo>
                  <a:lnTo>
                    <a:pt x="98511" y="279208"/>
                  </a:lnTo>
                  <a:lnTo>
                    <a:pt x="144017" y="286512"/>
                  </a:lnTo>
                  <a:lnTo>
                    <a:pt x="189524" y="279208"/>
                  </a:lnTo>
                  <a:lnTo>
                    <a:pt x="229057" y="258872"/>
                  </a:lnTo>
                  <a:lnTo>
                    <a:pt x="260238" y="227862"/>
                  </a:lnTo>
                  <a:lnTo>
                    <a:pt x="280690" y="188537"/>
                  </a:lnTo>
                  <a:lnTo>
                    <a:pt x="288035" y="143256"/>
                  </a:lnTo>
                  <a:lnTo>
                    <a:pt x="280690" y="97974"/>
                  </a:lnTo>
                  <a:lnTo>
                    <a:pt x="260238" y="58649"/>
                  </a:lnTo>
                  <a:lnTo>
                    <a:pt x="229057" y="27639"/>
                  </a:lnTo>
                  <a:lnTo>
                    <a:pt x="189524" y="7303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71116" y="5010911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0" y="143256"/>
                  </a:moveTo>
                  <a:lnTo>
                    <a:pt x="7345" y="97974"/>
                  </a:lnTo>
                  <a:lnTo>
                    <a:pt x="27797" y="58649"/>
                  </a:lnTo>
                  <a:lnTo>
                    <a:pt x="58978" y="27639"/>
                  </a:lnTo>
                  <a:lnTo>
                    <a:pt x="98511" y="7303"/>
                  </a:lnTo>
                  <a:lnTo>
                    <a:pt x="144017" y="0"/>
                  </a:lnTo>
                  <a:lnTo>
                    <a:pt x="189524" y="7303"/>
                  </a:lnTo>
                  <a:lnTo>
                    <a:pt x="229057" y="27639"/>
                  </a:lnTo>
                  <a:lnTo>
                    <a:pt x="260238" y="58649"/>
                  </a:lnTo>
                  <a:lnTo>
                    <a:pt x="280690" y="97974"/>
                  </a:lnTo>
                  <a:lnTo>
                    <a:pt x="288035" y="143256"/>
                  </a:lnTo>
                  <a:lnTo>
                    <a:pt x="280690" y="188537"/>
                  </a:lnTo>
                  <a:lnTo>
                    <a:pt x="260238" y="227862"/>
                  </a:lnTo>
                  <a:lnTo>
                    <a:pt x="229057" y="258872"/>
                  </a:lnTo>
                  <a:lnTo>
                    <a:pt x="189524" y="279208"/>
                  </a:lnTo>
                  <a:lnTo>
                    <a:pt x="144017" y="286512"/>
                  </a:lnTo>
                  <a:lnTo>
                    <a:pt x="98511" y="279208"/>
                  </a:lnTo>
                  <a:lnTo>
                    <a:pt x="58978" y="258872"/>
                  </a:lnTo>
                  <a:lnTo>
                    <a:pt x="27797" y="227862"/>
                  </a:lnTo>
                  <a:lnTo>
                    <a:pt x="7345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112010" y="5053965"/>
            <a:ext cx="207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975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91649" y="5006149"/>
            <a:ext cx="270510" cy="294640"/>
            <a:chOff x="3291649" y="5006149"/>
            <a:chExt cx="270510" cy="294640"/>
          </a:xfrm>
        </p:grpSpPr>
        <p:sp>
          <p:nvSpPr>
            <p:cNvPr id="16" name="object 16"/>
            <p:cNvSpPr/>
            <p:nvPr/>
          </p:nvSpPr>
          <p:spPr>
            <a:xfrm>
              <a:off x="3296411" y="5010911"/>
              <a:ext cx="260985" cy="285115"/>
            </a:xfrm>
            <a:custGeom>
              <a:avLst/>
              <a:gdLst/>
              <a:ahLst/>
              <a:cxnLst/>
              <a:rect l="l" t="t" r="r" b="b"/>
              <a:pathLst>
                <a:path w="260985" h="285114">
                  <a:moveTo>
                    <a:pt x="130301" y="0"/>
                  </a:moveTo>
                  <a:lnTo>
                    <a:pt x="89099" y="7260"/>
                  </a:lnTo>
                  <a:lnTo>
                    <a:pt x="53327" y="27480"/>
                  </a:lnTo>
                  <a:lnTo>
                    <a:pt x="25127" y="58320"/>
                  </a:lnTo>
                  <a:lnTo>
                    <a:pt x="6638" y="97438"/>
                  </a:lnTo>
                  <a:lnTo>
                    <a:pt x="0" y="142494"/>
                  </a:lnTo>
                  <a:lnTo>
                    <a:pt x="6638" y="187549"/>
                  </a:lnTo>
                  <a:lnTo>
                    <a:pt x="25127" y="226667"/>
                  </a:lnTo>
                  <a:lnTo>
                    <a:pt x="53327" y="257507"/>
                  </a:lnTo>
                  <a:lnTo>
                    <a:pt x="89099" y="277727"/>
                  </a:lnTo>
                  <a:lnTo>
                    <a:pt x="130301" y="284988"/>
                  </a:lnTo>
                  <a:lnTo>
                    <a:pt x="171504" y="277727"/>
                  </a:lnTo>
                  <a:lnTo>
                    <a:pt x="207276" y="257507"/>
                  </a:lnTo>
                  <a:lnTo>
                    <a:pt x="235476" y="226667"/>
                  </a:lnTo>
                  <a:lnTo>
                    <a:pt x="253965" y="187549"/>
                  </a:lnTo>
                  <a:lnTo>
                    <a:pt x="260603" y="142494"/>
                  </a:lnTo>
                  <a:lnTo>
                    <a:pt x="253965" y="97438"/>
                  </a:lnTo>
                  <a:lnTo>
                    <a:pt x="235476" y="58320"/>
                  </a:lnTo>
                  <a:lnTo>
                    <a:pt x="207276" y="27480"/>
                  </a:lnTo>
                  <a:lnTo>
                    <a:pt x="171504" y="7260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96411" y="5010911"/>
              <a:ext cx="260985" cy="285115"/>
            </a:xfrm>
            <a:custGeom>
              <a:avLst/>
              <a:gdLst/>
              <a:ahLst/>
              <a:cxnLst/>
              <a:rect l="l" t="t" r="r" b="b"/>
              <a:pathLst>
                <a:path w="260985" h="285114">
                  <a:moveTo>
                    <a:pt x="0" y="142494"/>
                  </a:moveTo>
                  <a:lnTo>
                    <a:pt x="6638" y="97438"/>
                  </a:lnTo>
                  <a:lnTo>
                    <a:pt x="25127" y="58320"/>
                  </a:lnTo>
                  <a:lnTo>
                    <a:pt x="53327" y="27480"/>
                  </a:lnTo>
                  <a:lnTo>
                    <a:pt x="89099" y="7260"/>
                  </a:lnTo>
                  <a:lnTo>
                    <a:pt x="130301" y="0"/>
                  </a:lnTo>
                  <a:lnTo>
                    <a:pt x="171504" y="7260"/>
                  </a:lnTo>
                  <a:lnTo>
                    <a:pt x="207276" y="27480"/>
                  </a:lnTo>
                  <a:lnTo>
                    <a:pt x="235476" y="58320"/>
                  </a:lnTo>
                  <a:lnTo>
                    <a:pt x="253965" y="97438"/>
                  </a:lnTo>
                  <a:lnTo>
                    <a:pt x="260603" y="142494"/>
                  </a:lnTo>
                  <a:lnTo>
                    <a:pt x="253965" y="187549"/>
                  </a:lnTo>
                  <a:lnTo>
                    <a:pt x="235476" y="226667"/>
                  </a:lnTo>
                  <a:lnTo>
                    <a:pt x="207276" y="257507"/>
                  </a:lnTo>
                  <a:lnTo>
                    <a:pt x="171504" y="277727"/>
                  </a:lnTo>
                  <a:lnTo>
                    <a:pt x="130301" y="284988"/>
                  </a:lnTo>
                  <a:lnTo>
                    <a:pt x="89099" y="277727"/>
                  </a:lnTo>
                  <a:lnTo>
                    <a:pt x="53327" y="257507"/>
                  </a:lnTo>
                  <a:lnTo>
                    <a:pt x="25127" y="226667"/>
                  </a:lnTo>
                  <a:lnTo>
                    <a:pt x="6638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329051" y="5061330"/>
            <a:ext cx="195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18518" sz="90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baseline="-18518" sz="9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02089" y="4952809"/>
            <a:ext cx="1089025" cy="730885"/>
            <a:chOff x="3002089" y="4952809"/>
            <a:chExt cx="1089025" cy="730885"/>
          </a:xfrm>
        </p:grpSpPr>
        <p:sp>
          <p:nvSpPr>
            <p:cNvPr id="20" name="object 20"/>
            <p:cNvSpPr/>
            <p:nvPr/>
          </p:nvSpPr>
          <p:spPr>
            <a:xfrm>
              <a:off x="3006851" y="4957571"/>
              <a:ext cx="1079500" cy="721360"/>
            </a:xfrm>
            <a:custGeom>
              <a:avLst/>
              <a:gdLst/>
              <a:ahLst/>
              <a:cxnLst/>
              <a:rect l="l" t="t" r="r" b="b"/>
              <a:pathLst>
                <a:path w="1079500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2" y="0"/>
                  </a:lnTo>
                  <a:lnTo>
                    <a:pt x="958850" y="0"/>
                  </a:lnTo>
                  <a:lnTo>
                    <a:pt x="1005589" y="9449"/>
                  </a:lnTo>
                  <a:lnTo>
                    <a:pt x="1043781" y="35210"/>
                  </a:lnTo>
                  <a:lnTo>
                    <a:pt x="1069542" y="73402"/>
                  </a:lnTo>
                  <a:lnTo>
                    <a:pt x="1078992" y="120141"/>
                  </a:lnTo>
                  <a:lnTo>
                    <a:pt x="1078992" y="600709"/>
                  </a:lnTo>
                  <a:lnTo>
                    <a:pt x="1069542" y="647476"/>
                  </a:lnTo>
                  <a:lnTo>
                    <a:pt x="1043781" y="685665"/>
                  </a:lnTo>
                  <a:lnTo>
                    <a:pt x="1005589" y="711411"/>
                  </a:lnTo>
                  <a:lnTo>
                    <a:pt x="958850" y="720851"/>
                  </a:lnTo>
                  <a:lnTo>
                    <a:pt x="120142" y="720851"/>
                  </a:lnTo>
                  <a:lnTo>
                    <a:pt x="73402" y="711411"/>
                  </a:lnTo>
                  <a:lnTo>
                    <a:pt x="35210" y="685665"/>
                  </a:lnTo>
                  <a:lnTo>
                    <a:pt x="9449" y="647476"/>
                  </a:lnTo>
                  <a:lnTo>
                    <a:pt x="0" y="600709"/>
                  </a:lnTo>
                  <a:lnTo>
                    <a:pt x="0" y="12014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80003" y="5303519"/>
              <a:ext cx="262255" cy="287020"/>
            </a:xfrm>
            <a:custGeom>
              <a:avLst/>
              <a:gdLst/>
              <a:ahLst/>
              <a:cxnLst/>
              <a:rect l="l" t="t" r="r" b="b"/>
              <a:pathLst>
                <a:path w="262254" h="287020">
                  <a:moveTo>
                    <a:pt x="131063" y="0"/>
                  </a:moveTo>
                  <a:lnTo>
                    <a:pt x="89635" y="7303"/>
                  </a:lnTo>
                  <a:lnTo>
                    <a:pt x="53656" y="27639"/>
                  </a:lnTo>
                  <a:lnTo>
                    <a:pt x="25286" y="58649"/>
                  </a:lnTo>
                  <a:lnTo>
                    <a:pt x="6681" y="97974"/>
                  </a:lnTo>
                  <a:lnTo>
                    <a:pt x="0" y="143255"/>
                  </a:lnTo>
                  <a:lnTo>
                    <a:pt x="6681" y="188537"/>
                  </a:lnTo>
                  <a:lnTo>
                    <a:pt x="25286" y="227862"/>
                  </a:lnTo>
                  <a:lnTo>
                    <a:pt x="53656" y="258872"/>
                  </a:lnTo>
                  <a:lnTo>
                    <a:pt x="89635" y="279208"/>
                  </a:lnTo>
                  <a:lnTo>
                    <a:pt x="131063" y="286511"/>
                  </a:lnTo>
                  <a:lnTo>
                    <a:pt x="172492" y="279208"/>
                  </a:lnTo>
                  <a:lnTo>
                    <a:pt x="208471" y="258872"/>
                  </a:lnTo>
                  <a:lnTo>
                    <a:pt x="236841" y="227862"/>
                  </a:lnTo>
                  <a:lnTo>
                    <a:pt x="255446" y="188537"/>
                  </a:lnTo>
                  <a:lnTo>
                    <a:pt x="262128" y="143255"/>
                  </a:lnTo>
                  <a:lnTo>
                    <a:pt x="255446" y="97974"/>
                  </a:lnTo>
                  <a:lnTo>
                    <a:pt x="236841" y="58649"/>
                  </a:lnTo>
                  <a:lnTo>
                    <a:pt x="208471" y="27639"/>
                  </a:lnTo>
                  <a:lnTo>
                    <a:pt x="172492" y="7303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80003" y="5303519"/>
              <a:ext cx="262255" cy="287020"/>
            </a:xfrm>
            <a:custGeom>
              <a:avLst/>
              <a:gdLst/>
              <a:ahLst/>
              <a:cxnLst/>
              <a:rect l="l" t="t" r="r" b="b"/>
              <a:pathLst>
                <a:path w="262254" h="287020">
                  <a:moveTo>
                    <a:pt x="0" y="143255"/>
                  </a:moveTo>
                  <a:lnTo>
                    <a:pt x="6681" y="97974"/>
                  </a:lnTo>
                  <a:lnTo>
                    <a:pt x="25286" y="58649"/>
                  </a:lnTo>
                  <a:lnTo>
                    <a:pt x="53656" y="27639"/>
                  </a:lnTo>
                  <a:lnTo>
                    <a:pt x="89635" y="7303"/>
                  </a:lnTo>
                  <a:lnTo>
                    <a:pt x="131063" y="0"/>
                  </a:lnTo>
                  <a:lnTo>
                    <a:pt x="172492" y="7303"/>
                  </a:lnTo>
                  <a:lnTo>
                    <a:pt x="208471" y="27639"/>
                  </a:lnTo>
                  <a:lnTo>
                    <a:pt x="236841" y="58649"/>
                  </a:lnTo>
                  <a:lnTo>
                    <a:pt x="255446" y="97974"/>
                  </a:lnTo>
                  <a:lnTo>
                    <a:pt x="262128" y="143255"/>
                  </a:lnTo>
                  <a:lnTo>
                    <a:pt x="255446" y="188537"/>
                  </a:lnTo>
                  <a:lnTo>
                    <a:pt x="236841" y="227862"/>
                  </a:lnTo>
                  <a:lnTo>
                    <a:pt x="208471" y="258872"/>
                  </a:lnTo>
                  <a:lnTo>
                    <a:pt x="172492" y="279208"/>
                  </a:lnTo>
                  <a:lnTo>
                    <a:pt x="131063" y="286511"/>
                  </a:lnTo>
                  <a:lnTo>
                    <a:pt x="89635" y="279208"/>
                  </a:lnTo>
                  <a:lnTo>
                    <a:pt x="53656" y="258872"/>
                  </a:lnTo>
                  <a:lnTo>
                    <a:pt x="25286" y="227862"/>
                  </a:lnTo>
                  <a:lnTo>
                    <a:pt x="6681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113277" y="5355082"/>
            <a:ext cx="195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18518" sz="900" spc="-15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baseline="-18518" sz="9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12629" y="5298757"/>
            <a:ext cx="271780" cy="296545"/>
            <a:chOff x="3512629" y="5298757"/>
            <a:chExt cx="271780" cy="296545"/>
          </a:xfrm>
        </p:grpSpPr>
        <p:sp>
          <p:nvSpPr>
            <p:cNvPr id="25" name="object 25"/>
            <p:cNvSpPr/>
            <p:nvPr/>
          </p:nvSpPr>
          <p:spPr>
            <a:xfrm>
              <a:off x="3517391" y="5303520"/>
              <a:ext cx="262255" cy="287020"/>
            </a:xfrm>
            <a:custGeom>
              <a:avLst/>
              <a:gdLst/>
              <a:ahLst/>
              <a:cxnLst/>
              <a:rect l="l" t="t" r="r" b="b"/>
              <a:pathLst>
                <a:path w="262254" h="287020">
                  <a:moveTo>
                    <a:pt x="131063" y="0"/>
                  </a:moveTo>
                  <a:lnTo>
                    <a:pt x="89635" y="7303"/>
                  </a:lnTo>
                  <a:lnTo>
                    <a:pt x="53656" y="27639"/>
                  </a:lnTo>
                  <a:lnTo>
                    <a:pt x="25286" y="58649"/>
                  </a:lnTo>
                  <a:lnTo>
                    <a:pt x="6681" y="97974"/>
                  </a:lnTo>
                  <a:lnTo>
                    <a:pt x="0" y="143255"/>
                  </a:lnTo>
                  <a:lnTo>
                    <a:pt x="6681" y="188537"/>
                  </a:lnTo>
                  <a:lnTo>
                    <a:pt x="25286" y="227862"/>
                  </a:lnTo>
                  <a:lnTo>
                    <a:pt x="53656" y="258872"/>
                  </a:lnTo>
                  <a:lnTo>
                    <a:pt x="89635" y="279208"/>
                  </a:lnTo>
                  <a:lnTo>
                    <a:pt x="131063" y="286511"/>
                  </a:lnTo>
                  <a:lnTo>
                    <a:pt x="172492" y="279208"/>
                  </a:lnTo>
                  <a:lnTo>
                    <a:pt x="208471" y="258872"/>
                  </a:lnTo>
                  <a:lnTo>
                    <a:pt x="236841" y="227862"/>
                  </a:lnTo>
                  <a:lnTo>
                    <a:pt x="255446" y="188537"/>
                  </a:lnTo>
                  <a:lnTo>
                    <a:pt x="262128" y="143255"/>
                  </a:lnTo>
                  <a:lnTo>
                    <a:pt x="255446" y="97974"/>
                  </a:lnTo>
                  <a:lnTo>
                    <a:pt x="236841" y="58649"/>
                  </a:lnTo>
                  <a:lnTo>
                    <a:pt x="208471" y="27639"/>
                  </a:lnTo>
                  <a:lnTo>
                    <a:pt x="172492" y="7303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17391" y="5303520"/>
              <a:ext cx="262255" cy="287020"/>
            </a:xfrm>
            <a:custGeom>
              <a:avLst/>
              <a:gdLst/>
              <a:ahLst/>
              <a:cxnLst/>
              <a:rect l="l" t="t" r="r" b="b"/>
              <a:pathLst>
                <a:path w="262254" h="287020">
                  <a:moveTo>
                    <a:pt x="0" y="143255"/>
                  </a:moveTo>
                  <a:lnTo>
                    <a:pt x="6681" y="97974"/>
                  </a:lnTo>
                  <a:lnTo>
                    <a:pt x="25286" y="58649"/>
                  </a:lnTo>
                  <a:lnTo>
                    <a:pt x="53656" y="27639"/>
                  </a:lnTo>
                  <a:lnTo>
                    <a:pt x="89635" y="7303"/>
                  </a:lnTo>
                  <a:lnTo>
                    <a:pt x="131063" y="0"/>
                  </a:lnTo>
                  <a:lnTo>
                    <a:pt x="172492" y="7303"/>
                  </a:lnTo>
                  <a:lnTo>
                    <a:pt x="208471" y="27639"/>
                  </a:lnTo>
                  <a:lnTo>
                    <a:pt x="236841" y="58649"/>
                  </a:lnTo>
                  <a:lnTo>
                    <a:pt x="255446" y="97974"/>
                  </a:lnTo>
                  <a:lnTo>
                    <a:pt x="262128" y="143255"/>
                  </a:lnTo>
                  <a:lnTo>
                    <a:pt x="255446" y="188537"/>
                  </a:lnTo>
                  <a:lnTo>
                    <a:pt x="236841" y="227862"/>
                  </a:lnTo>
                  <a:lnTo>
                    <a:pt x="208471" y="258872"/>
                  </a:lnTo>
                  <a:lnTo>
                    <a:pt x="172492" y="279208"/>
                  </a:lnTo>
                  <a:lnTo>
                    <a:pt x="131063" y="286511"/>
                  </a:lnTo>
                  <a:lnTo>
                    <a:pt x="89635" y="279208"/>
                  </a:lnTo>
                  <a:lnTo>
                    <a:pt x="53656" y="258872"/>
                  </a:lnTo>
                  <a:lnTo>
                    <a:pt x="25286" y="227862"/>
                  </a:lnTo>
                  <a:lnTo>
                    <a:pt x="6681" y="188537"/>
                  </a:lnTo>
                  <a:lnTo>
                    <a:pt x="0" y="143255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551173" y="5355082"/>
            <a:ext cx="195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18518" sz="900" spc="-15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endParaRPr baseline="-18518" sz="9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27541" y="4952809"/>
            <a:ext cx="296545" cy="297815"/>
            <a:chOff x="2427541" y="4952809"/>
            <a:chExt cx="296545" cy="297815"/>
          </a:xfrm>
        </p:grpSpPr>
        <p:sp>
          <p:nvSpPr>
            <p:cNvPr id="29" name="object 29"/>
            <p:cNvSpPr/>
            <p:nvPr/>
          </p:nvSpPr>
          <p:spPr>
            <a:xfrm>
              <a:off x="2432304" y="4957571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89">
                  <a:moveTo>
                    <a:pt x="143256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7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6" y="288035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2" y="144017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32304" y="4957571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89">
                  <a:moveTo>
                    <a:pt x="0" y="144017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6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2" y="144017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6" y="288035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472182" y="5001514"/>
            <a:ext cx="207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975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58961" y="5365813"/>
            <a:ext cx="299085" cy="297815"/>
            <a:chOff x="2358961" y="5365813"/>
            <a:chExt cx="299085" cy="297815"/>
          </a:xfrm>
        </p:grpSpPr>
        <p:sp>
          <p:nvSpPr>
            <p:cNvPr id="33" name="object 33"/>
            <p:cNvSpPr/>
            <p:nvPr/>
          </p:nvSpPr>
          <p:spPr>
            <a:xfrm>
              <a:off x="2363723" y="5370576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144780" y="0"/>
                  </a:moveTo>
                  <a:lnTo>
                    <a:pt x="98999" y="7345"/>
                  </a:lnTo>
                  <a:lnTo>
                    <a:pt x="59253" y="27797"/>
                  </a:lnTo>
                  <a:lnTo>
                    <a:pt x="27919" y="58978"/>
                  </a:lnTo>
                  <a:lnTo>
                    <a:pt x="7376" y="98511"/>
                  </a:lnTo>
                  <a:lnTo>
                    <a:pt x="0" y="144018"/>
                  </a:lnTo>
                  <a:lnTo>
                    <a:pt x="7376" y="189539"/>
                  </a:lnTo>
                  <a:lnTo>
                    <a:pt x="27919" y="229073"/>
                  </a:lnTo>
                  <a:lnTo>
                    <a:pt x="59253" y="260249"/>
                  </a:lnTo>
                  <a:lnTo>
                    <a:pt x="98999" y="280693"/>
                  </a:lnTo>
                  <a:lnTo>
                    <a:pt x="144780" y="288036"/>
                  </a:lnTo>
                  <a:lnTo>
                    <a:pt x="190560" y="280693"/>
                  </a:lnTo>
                  <a:lnTo>
                    <a:pt x="230306" y="260249"/>
                  </a:lnTo>
                  <a:lnTo>
                    <a:pt x="261640" y="229073"/>
                  </a:lnTo>
                  <a:lnTo>
                    <a:pt x="282183" y="189539"/>
                  </a:lnTo>
                  <a:lnTo>
                    <a:pt x="289559" y="144018"/>
                  </a:lnTo>
                  <a:lnTo>
                    <a:pt x="282183" y="98511"/>
                  </a:lnTo>
                  <a:lnTo>
                    <a:pt x="261640" y="58978"/>
                  </a:lnTo>
                  <a:lnTo>
                    <a:pt x="230306" y="27797"/>
                  </a:lnTo>
                  <a:lnTo>
                    <a:pt x="190560" y="734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363723" y="5370576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59" y="144018"/>
                  </a:lnTo>
                  <a:lnTo>
                    <a:pt x="282183" y="189539"/>
                  </a:lnTo>
                  <a:lnTo>
                    <a:pt x="261640" y="229073"/>
                  </a:lnTo>
                  <a:lnTo>
                    <a:pt x="230306" y="260249"/>
                  </a:lnTo>
                  <a:lnTo>
                    <a:pt x="190560" y="280693"/>
                  </a:lnTo>
                  <a:lnTo>
                    <a:pt x="144780" y="288036"/>
                  </a:lnTo>
                  <a:lnTo>
                    <a:pt x="98999" y="280693"/>
                  </a:lnTo>
                  <a:lnTo>
                    <a:pt x="59253" y="260249"/>
                  </a:lnTo>
                  <a:lnTo>
                    <a:pt x="27919" y="229073"/>
                  </a:lnTo>
                  <a:lnTo>
                    <a:pt x="7376" y="189539"/>
                  </a:lnTo>
                  <a:lnTo>
                    <a:pt x="0" y="144018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429382" y="5414264"/>
            <a:ext cx="1168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7775" y="5485891"/>
            <a:ext cx="6858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87049" y="4756213"/>
            <a:ext cx="1666239" cy="1094740"/>
            <a:chOff x="4587049" y="4756213"/>
            <a:chExt cx="1666239" cy="1094740"/>
          </a:xfrm>
        </p:grpSpPr>
        <p:sp>
          <p:nvSpPr>
            <p:cNvPr id="38" name="object 38"/>
            <p:cNvSpPr/>
            <p:nvPr/>
          </p:nvSpPr>
          <p:spPr>
            <a:xfrm>
              <a:off x="4591811" y="4760976"/>
              <a:ext cx="1656714" cy="1085215"/>
            </a:xfrm>
            <a:custGeom>
              <a:avLst/>
              <a:gdLst/>
              <a:ahLst/>
              <a:cxnLst/>
              <a:rect l="l" t="t" r="r" b="b"/>
              <a:pathLst>
                <a:path w="1656714" h="1085214">
                  <a:moveTo>
                    <a:pt x="0" y="542544"/>
                  </a:moveTo>
                  <a:lnTo>
                    <a:pt x="7561" y="468933"/>
                  </a:lnTo>
                  <a:lnTo>
                    <a:pt x="29587" y="398330"/>
                  </a:lnTo>
                  <a:lnTo>
                    <a:pt x="65091" y="331380"/>
                  </a:lnTo>
                  <a:lnTo>
                    <a:pt x="87589" y="299478"/>
                  </a:lnTo>
                  <a:lnTo>
                    <a:pt x="113086" y="268731"/>
                  </a:lnTo>
                  <a:lnTo>
                    <a:pt x="141459" y="239222"/>
                  </a:lnTo>
                  <a:lnTo>
                    <a:pt x="172585" y="211031"/>
                  </a:lnTo>
                  <a:lnTo>
                    <a:pt x="206340" y="184238"/>
                  </a:lnTo>
                  <a:lnTo>
                    <a:pt x="242601" y="158924"/>
                  </a:lnTo>
                  <a:lnTo>
                    <a:pt x="281245" y="135171"/>
                  </a:lnTo>
                  <a:lnTo>
                    <a:pt x="322148" y="113059"/>
                  </a:lnTo>
                  <a:lnTo>
                    <a:pt x="365187" y="92670"/>
                  </a:lnTo>
                  <a:lnTo>
                    <a:pt x="410238" y="74083"/>
                  </a:lnTo>
                  <a:lnTo>
                    <a:pt x="457178" y="57380"/>
                  </a:lnTo>
                  <a:lnTo>
                    <a:pt x="505884" y="42642"/>
                  </a:lnTo>
                  <a:lnTo>
                    <a:pt x="556233" y="29949"/>
                  </a:lnTo>
                  <a:lnTo>
                    <a:pt x="608100" y="19383"/>
                  </a:lnTo>
                  <a:lnTo>
                    <a:pt x="661363" y="11024"/>
                  </a:lnTo>
                  <a:lnTo>
                    <a:pt x="715899" y="4953"/>
                  </a:lnTo>
                  <a:lnTo>
                    <a:pt x="771583" y="1251"/>
                  </a:lnTo>
                  <a:lnTo>
                    <a:pt x="828293" y="0"/>
                  </a:lnTo>
                  <a:lnTo>
                    <a:pt x="885004" y="1251"/>
                  </a:lnTo>
                  <a:lnTo>
                    <a:pt x="940688" y="4953"/>
                  </a:lnTo>
                  <a:lnTo>
                    <a:pt x="995224" y="11024"/>
                  </a:lnTo>
                  <a:lnTo>
                    <a:pt x="1048487" y="19383"/>
                  </a:lnTo>
                  <a:lnTo>
                    <a:pt x="1100354" y="29949"/>
                  </a:lnTo>
                  <a:lnTo>
                    <a:pt x="1150703" y="42642"/>
                  </a:lnTo>
                  <a:lnTo>
                    <a:pt x="1199409" y="57380"/>
                  </a:lnTo>
                  <a:lnTo>
                    <a:pt x="1246349" y="74083"/>
                  </a:lnTo>
                  <a:lnTo>
                    <a:pt x="1291400" y="92670"/>
                  </a:lnTo>
                  <a:lnTo>
                    <a:pt x="1334439" y="113059"/>
                  </a:lnTo>
                  <a:lnTo>
                    <a:pt x="1375342" y="135171"/>
                  </a:lnTo>
                  <a:lnTo>
                    <a:pt x="1413986" y="158924"/>
                  </a:lnTo>
                  <a:lnTo>
                    <a:pt x="1450247" y="184238"/>
                  </a:lnTo>
                  <a:lnTo>
                    <a:pt x="1484002" y="211031"/>
                  </a:lnTo>
                  <a:lnTo>
                    <a:pt x="1515128" y="239222"/>
                  </a:lnTo>
                  <a:lnTo>
                    <a:pt x="1543501" y="268731"/>
                  </a:lnTo>
                  <a:lnTo>
                    <a:pt x="1568998" y="299478"/>
                  </a:lnTo>
                  <a:lnTo>
                    <a:pt x="1591496" y="331380"/>
                  </a:lnTo>
                  <a:lnTo>
                    <a:pt x="1610871" y="364358"/>
                  </a:lnTo>
                  <a:lnTo>
                    <a:pt x="1639760" y="433215"/>
                  </a:lnTo>
                  <a:lnTo>
                    <a:pt x="1654677" y="505403"/>
                  </a:lnTo>
                  <a:lnTo>
                    <a:pt x="1656588" y="542544"/>
                  </a:lnTo>
                  <a:lnTo>
                    <a:pt x="1654677" y="579690"/>
                  </a:lnTo>
                  <a:lnTo>
                    <a:pt x="1639760" y="651886"/>
                  </a:lnTo>
                  <a:lnTo>
                    <a:pt x="1610871" y="720749"/>
                  </a:lnTo>
                  <a:lnTo>
                    <a:pt x="1591496" y="753728"/>
                  </a:lnTo>
                  <a:lnTo>
                    <a:pt x="1568998" y="785631"/>
                  </a:lnTo>
                  <a:lnTo>
                    <a:pt x="1543501" y="816378"/>
                  </a:lnTo>
                  <a:lnTo>
                    <a:pt x="1515128" y="845887"/>
                  </a:lnTo>
                  <a:lnTo>
                    <a:pt x="1484002" y="874078"/>
                  </a:lnTo>
                  <a:lnTo>
                    <a:pt x="1450247" y="900870"/>
                  </a:lnTo>
                  <a:lnTo>
                    <a:pt x="1413986" y="926182"/>
                  </a:lnTo>
                  <a:lnTo>
                    <a:pt x="1375342" y="949933"/>
                  </a:lnTo>
                  <a:lnTo>
                    <a:pt x="1334439" y="972043"/>
                  </a:lnTo>
                  <a:lnTo>
                    <a:pt x="1291400" y="992431"/>
                  </a:lnTo>
                  <a:lnTo>
                    <a:pt x="1246349" y="1011015"/>
                  </a:lnTo>
                  <a:lnTo>
                    <a:pt x="1199409" y="1027716"/>
                  </a:lnTo>
                  <a:lnTo>
                    <a:pt x="1150703" y="1042452"/>
                  </a:lnTo>
                  <a:lnTo>
                    <a:pt x="1100354" y="1055143"/>
                  </a:lnTo>
                  <a:lnTo>
                    <a:pt x="1048487" y="1065708"/>
                  </a:lnTo>
                  <a:lnTo>
                    <a:pt x="995224" y="1074065"/>
                  </a:lnTo>
                  <a:lnTo>
                    <a:pt x="940688" y="1080135"/>
                  </a:lnTo>
                  <a:lnTo>
                    <a:pt x="885004" y="1083836"/>
                  </a:lnTo>
                  <a:lnTo>
                    <a:pt x="828293" y="1085088"/>
                  </a:lnTo>
                  <a:lnTo>
                    <a:pt x="771583" y="1083836"/>
                  </a:lnTo>
                  <a:lnTo>
                    <a:pt x="715899" y="1080135"/>
                  </a:lnTo>
                  <a:lnTo>
                    <a:pt x="661363" y="1074065"/>
                  </a:lnTo>
                  <a:lnTo>
                    <a:pt x="608100" y="1065708"/>
                  </a:lnTo>
                  <a:lnTo>
                    <a:pt x="556233" y="1055143"/>
                  </a:lnTo>
                  <a:lnTo>
                    <a:pt x="505884" y="1042452"/>
                  </a:lnTo>
                  <a:lnTo>
                    <a:pt x="457178" y="1027716"/>
                  </a:lnTo>
                  <a:lnTo>
                    <a:pt x="410238" y="1011015"/>
                  </a:lnTo>
                  <a:lnTo>
                    <a:pt x="365187" y="992431"/>
                  </a:lnTo>
                  <a:lnTo>
                    <a:pt x="322148" y="972043"/>
                  </a:lnTo>
                  <a:lnTo>
                    <a:pt x="281245" y="949933"/>
                  </a:lnTo>
                  <a:lnTo>
                    <a:pt x="242601" y="926182"/>
                  </a:lnTo>
                  <a:lnTo>
                    <a:pt x="206340" y="900870"/>
                  </a:lnTo>
                  <a:lnTo>
                    <a:pt x="172585" y="874078"/>
                  </a:lnTo>
                  <a:lnTo>
                    <a:pt x="141459" y="845887"/>
                  </a:lnTo>
                  <a:lnTo>
                    <a:pt x="113086" y="816378"/>
                  </a:lnTo>
                  <a:lnTo>
                    <a:pt x="87589" y="785631"/>
                  </a:lnTo>
                  <a:lnTo>
                    <a:pt x="65091" y="753728"/>
                  </a:lnTo>
                  <a:lnTo>
                    <a:pt x="45716" y="720749"/>
                  </a:lnTo>
                  <a:lnTo>
                    <a:pt x="16827" y="651886"/>
                  </a:lnTo>
                  <a:lnTo>
                    <a:pt x="1910" y="579690"/>
                  </a:lnTo>
                  <a:lnTo>
                    <a:pt x="0" y="542544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06695" y="512216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144779" y="0"/>
                  </a:move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80"/>
                  </a:lnTo>
                  <a:lnTo>
                    <a:pt x="7376" y="190560"/>
                  </a:lnTo>
                  <a:lnTo>
                    <a:pt x="27919" y="230306"/>
                  </a:lnTo>
                  <a:lnTo>
                    <a:pt x="59253" y="261640"/>
                  </a:lnTo>
                  <a:lnTo>
                    <a:pt x="98999" y="282183"/>
                  </a:lnTo>
                  <a:lnTo>
                    <a:pt x="144779" y="289560"/>
                  </a:lnTo>
                  <a:lnTo>
                    <a:pt x="190560" y="282183"/>
                  </a:lnTo>
                  <a:lnTo>
                    <a:pt x="230306" y="261640"/>
                  </a:lnTo>
                  <a:lnTo>
                    <a:pt x="261640" y="230306"/>
                  </a:lnTo>
                  <a:lnTo>
                    <a:pt x="282183" y="190560"/>
                  </a:lnTo>
                  <a:lnTo>
                    <a:pt x="289559" y="144780"/>
                  </a:lnTo>
                  <a:lnTo>
                    <a:pt x="282183" y="98999"/>
                  </a:lnTo>
                  <a:lnTo>
                    <a:pt x="261640" y="59253"/>
                  </a:lnTo>
                  <a:lnTo>
                    <a:pt x="230306" y="27919"/>
                  </a:lnTo>
                  <a:lnTo>
                    <a:pt x="190560" y="737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06695" y="512216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144780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79" y="0"/>
                  </a:lnTo>
                  <a:lnTo>
                    <a:pt x="190560" y="7376"/>
                  </a:lnTo>
                  <a:lnTo>
                    <a:pt x="230306" y="27919"/>
                  </a:lnTo>
                  <a:lnTo>
                    <a:pt x="261640" y="59253"/>
                  </a:lnTo>
                  <a:lnTo>
                    <a:pt x="282183" y="98999"/>
                  </a:lnTo>
                  <a:lnTo>
                    <a:pt x="289559" y="144780"/>
                  </a:lnTo>
                  <a:lnTo>
                    <a:pt x="282183" y="190560"/>
                  </a:lnTo>
                  <a:lnTo>
                    <a:pt x="261640" y="230306"/>
                  </a:lnTo>
                  <a:lnTo>
                    <a:pt x="230306" y="261640"/>
                  </a:lnTo>
                  <a:lnTo>
                    <a:pt x="190560" y="282183"/>
                  </a:lnTo>
                  <a:lnTo>
                    <a:pt x="144779" y="289560"/>
                  </a:lnTo>
                  <a:lnTo>
                    <a:pt x="98999" y="282183"/>
                  </a:lnTo>
                  <a:lnTo>
                    <a:pt x="59253" y="261640"/>
                  </a:lnTo>
                  <a:lnTo>
                    <a:pt x="27919" y="230306"/>
                  </a:lnTo>
                  <a:lnTo>
                    <a:pt x="7376" y="190560"/>
                  </a:lnTo>
                  <a:lnTo>
                    <a:pt x="0" y="144780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847590" y="5167376"/>
            <a:ext cx="207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975" spc="-15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78005" y="5153977"/>
            <a:ext cx="299085" cy="297815"/>
            <a:chOff x="5378005" y="5153977"/>
            <a:chExt cx="299085" cy="297815"/>
          </a:xfrm>
        </p:grpSpPr>
        <p:sp>
          <p:nvSpPr>
            <p:cNvPr id="43" name="object 43"/>
            <p:cNvSpPr/>
            <p:nvPr/>
          </p:nvSpPr>
          <p:spPr>
            <a:xfrm>
              <a:off x="5382767" y="5158740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144780" y="0"/>
                  </a:moveTo>
                  <a:lnTo>
                    <a:pt x="98999" y="7345"/>
                  </a:lnTo>
                  <a:lnTo>
                    <a:pt x="59253" y="27797"/>
                  </a:lnTo>
                  <a:lnTo>
                    <a:pt x="27919" y="58978"/>
                  </a:lnTo>
                  <a:lnTo>
                    <a:pt x="7376" y="98511"/>
                  </a:lnTo>
                  <a:lnTo>
                    <a:pt x="0" y="144018"/>
                  </a:lnTo>
                  <a:lnTo>
                    <a:pt x="7376" y="189524"/>
                  </a:lnTo>
                  <a:lnTo>
                    <a:pt x="27919" y="229057"/>
                  </a:lnTo>
                  <a:lnTo>
                    <a:pt x="59253" y="260238"/>
                  </a:lnTo>
                  <a:lnTo>
                    <a:pt x="98999" y="280690"/>
                  </a:lnTo>
                  <a:lnTo>
                    <a:pt x="144780" y="288036"/>
                  </a:lnTo>
                  <a:lnTo>
                    <a:pt x="190560" y="280690"/>
                  </a:lnTo>
                  <a:lnTo>
                    <a:pt x="230306" y="260238"/>
                  </a:lnTo>
                  <a:lnTo>
                    <a:pt x="261640" y="229057"/>
                  </a:lnTo>
                  <a:lnTo>
                    <a:pt x="282183" y="189524"/>
                  </a:lnTo>
                  <a:lnTo>
                    <a:pt x="289560" y="144018"/>
                  </a:lnTo>
                  <a:lnTo>
                    <a:pt x="282183" y="98511"/>
                  </a:lnTo>
                  <a:lnTo>
                    <a:pt x="261640" y="58978"/>
                  </a:lnTo>
                  <a:lnTo>
                    <a:pt x="230306" y="27797"/>
                  </a:lnTo>
                  <a:lnTo>
                    <a:pt x="190560" y="734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382767" y="5158740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144018"/>
                  </a:moveTo>
                  <a:lnTo>
                    <a:pt x="7376" y="98511"/>
                  </a:lnTo>
                  <a:lnTo>
                    <a:pt x="27919" y="58978"/>
                  </a:lnTo>
                  <a:lnTo>
                    <a:pt x="59253" y="27797"/>
                  </a:lnTo>
                  <a:lnTo>
                    <a:pt x="98999" y="7345"/>
                  </a:lnTo>
                  <a:lnTo>
                    <a:pt x="144780" y="0"/>
                  </a:lnTo>
                  <a:lnTo>
                    <a:pt x="190560" y="7345"/>
                  </a:lnTo>
                  <a:lnTo>
                    <a:pt x="230306" y="27797"/>
                  </a:lnTo>
                  <a:lnTo>
                    <a:pt x="261640" y="58978"/>
                  </a:lnTo>
                  <a:lnTo>
                    <a:pt x="282183" y="98511"/>
                  </a:lnTo>
                  <a:lnTo>
                    <a:pt x="289560" y="144018"/>
                  </a:lnTo>
                  <a:lnTo>
                    <a:pt x="282183" y="189524"/>
                  </a:lnTo>
                  <a:lnTo>
                    <a:pt x="261640" y="229057"/>
                  </a:lnTo>
                  <a:lnTo>
                    <a:pt x="230306" y="260238"/>
                  </a:lnTo>
                  <a:lnTo>
                    <a:pt x="190560" y="280690"/>
                  </a:lnTo>
                  <a:lnTo>
                    <a:pt x="144780" y="288036"/>
                  </a:lnTo>
                  <a:lnTo>
                    <a:pt x="98999" y="280690"/>
                  </a:lnTo>
                  <a:lnTo>
                    <a:pt x="59253" y="260238"/>
                  </a:lnTo>
                  <a:lnTo>
                    <a:pt x="27919" y="229057"/>
                  </a:lnTo>
                  <a:lnTo>
                    <a:pt x="7376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423915" y="5203063"/>
            <a:ext cx="207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975" spc="-15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5438" y="5832144"/>
            <a:ext cx="305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total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83838" y="4363211"/>
            <a:ext cx="951230" cy="636270"/>
          </a:xfrm>
          <a:custGeom>
            <a:avLst/>
            <a:gdLst/>
            <a:ahLst/>
            <a:cxnLst/>
            <a:rect l="l" t="t" r="r" b="b"/>
            <a:pathLst>
              <a:path w="951229" h="636270">
                <a:moveTo>
                  <a:pt x="531622" y="342900"/>
                </a:moveTo>
                <a:lnTo>
                  <a:pt x="351789" y="342900"/>
                </a:lnTo>
                <a:lnTo>
                  <a:pt x="0" y="635888"/>
                </a:lnTo>
                <a:lnTo>
                  <a:pt x="531622" y="342900"/>
                </a:lnTo>
                <a:close/>
              </a:path>
              <a:path w="951229" h="636270">
                <a:moveTo>
                  <a:pt x="894079" y="0"/>
                </a:moveTo>
                <a:lnTo>
                  <a:pt x="289051" y="0"/>
                </a:lnTo>
                <a:lnTo>
                  <a:pt x="266781" y="4482"/>
                </a:lnTo>
                <a:lnTo>
                  <a:pt x="248618" y="16716"/>
                </a:lnTo>
                <a:lnTo>
                  <a:pt x="236384" y="34879"/>
                </a:lnTo>
                <a:lnTo>
                  <a:pt x="231901" y="57150"/>
                </a:lnTo>
                <a:lnTo>
                  <a:pt x="231901" y="285750"/>
                </a:lnTo>
                <a:lnTo>
                  <a:pt x="236384" y="308020"/>
                </a:lnTo>
                <a:lnTo>
                  <a:pt x="248618" y="326183"/>
                </a:lnTo>
                <a:lnTo>
                  <a:pt x="266781" y="338417"/>
                </a:lnTo>
                <a:lnTo>
                  <a:pt x="289051" y="342900"/>
                </a:lnTo>
                <a:lnTo>
                  <a:pt x="894079" y="342900"/>
                </a:lnTo>
                <a:lnTo>
                  <a:pt x="916350" y="338417"/>
                </a:lnTo>
                <a:lnTo>
                  <a:pt x="934513" y="326183"/>
                </a:lnTo>
                <a:lnTo>
                  <a:pt x="946747" y="308020"/>
                </a:lnTo>
                <a:lnTo>
                  <a:pt x="951229" y="285750"/>
                </a:lnTo>
                <a:lnTo>
                  <a:pt x="951229" y="57150"/>
                </a:lnTo>
                <a:lnTo>
                  <a:pt x="946747" y="34879"/>
                </a:lnTo>
                <a:lnTo>
                  <a:pt x="934513" y="16716"/>
                </a:lnTo>
                <a:lnTo>
                  <a:pt x="916350" y="4482"/>
                </a:lnTo>
                <a:lnTo>
                  <a:pt x="894079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160646" y="4416932"/>
            <a:ext cx="43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2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ight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08429" y="4820792"/>
            <a:ext cx="2023110" cy="1454150"/>
            <a:chOff x="1908429" y="4820792"/>
            <a:chExt cx="2023110" cy="1454150"/>
          </a:xfrm>
        </p:grpSpPr>
        <p:sp>
          <p:nvSpPr>
            <p:cNvPr id="50" name="object 50"/>
            <p:cNvSpPr/>
            <p:nvPr/>
          </p:nvSpPr>
          <p:spPr>
            <a:xfrm>
              <a:off x="1982978" y="5679185"/>
              <a:ext cx="1948814" cy="596265"/>
            </a:xfrm>
            <a:custGeom>
              <a:avLst/>
              <a:gdLst/>
              <a:ahLst/>
              <a:cxnLst/>
              <a:rect l="l" t="t" r="r" b="b"/>
              <a:pathLst>
                <a:path w="1948814" h="596264">
                  <a:moveTo>
                    <a:pt x="46482" y="525957"/>
                  </a:moveTo>
                  <a:lnTo>
                    <a:pt x="30353" y="515874"/>
                  </a:lnTo>
                  <a:lnTo>
                    <a:pt x="0" y="564362"/>
                  </a:lnTo>
                  <a:lnTo>
                    <a:pt x="16256" y="574446"/>
                  </a:lnTo>
                  <a:lnTo>
                    <a:pt x="46482" y="525957"/>
                  </a:lnTo>
                  <a:close/>
                </a:path>
                <a:path w="1948814" h="596264">
                  <a:moveTo>
                    <a:pt x="86741" y="461302"/>
                  </a:moveTo>
                  <a:lnTo>
                    <a:pt x="70612" y="451218"/>
                  </a:lnTo>
                  <a:lnTo>
                    <a:pt x="40386" y="499706"/>
                  </a:lnTo>
                  <a:lnTo>
                    <a:pt x="56515" y="509790"/>
                  </a:lnTo>
                  <a:lnTo>
                    <a:pt x="86741" y="461302"/>
                  </a:lnTo>
                  <a:close/>
                </a:path>
                <a:path w="1948814" h="596264">
                  <a:moveTo>
                    <a:pt x="127127" y="396646"/>
                  </a:moveTo>
                  <a:lnTo>
                    <a:pt x="110998" y="386562"/>
                  </a:lnTo>
                  <a:lnTo>
                    <a:pt x="80645" y="435051"/>
                  </a:lnTo>
                  <a:lnTo>
                    <a:pt x="96901" y="445135"/>
                  </a:lnTo>
                  <a:lnTo>
                    <a:pt x="127127" y="396646"/>
                  </a:lnTo>
                  <a:close/>
                </a:path>
                <a:path w="1948814" h="596264">
                  <a:moveTo>
                    <a:pt x="167386" y="331990"/>
                  </a:moveTo>
                  <a:lnTo>
                    <a:pt x="151257" y="321906"/>
                  </a:lnTo>
                  <a:lnTo>
                    <a:pt x="121031" y="370408"/>
                  </a:lnTo>
                  <a:lnTo>
                    <a:pt x="137160" y="380479"/>
                  </a:lnTo>
                  <a:lnTo>
                    <a:pt x="167386" y="331990"/>
                  </a:lnTo>
                  <a:close/>
                </a:path>
                <a:path w="1948814" h="596264">
                  <a:moveTo>
                    <a:pt x="207772" y="267347"/>
                  </a:moveTo>
                  <a:lnTo>
                    <a:pt x="191643" y="257263"/>
                  </a:lnTo>
                  <a:lnTo>
                    <a:pt x="161417" y="305752"/>
                  </a:lnTo>
                  <a:lnTo>
                    <a:pt x="177546" y="315836"/>
                  </a:lnTo>
                  <a:lnTo>
                    <a:pt x="207772" y="267347"/>
                  </a:lnTo>
                  <a:close/>
                </a:path>
                <a:path w="1948814" h="596264">
                  <a:moveTo>
                    <a:pt x="248158" y="202692"/>
                  </a:moveTo>
                  <a:lnTo>
                    <a:pt x="231902" y="192608"/>
                  </a:lnTo>
                  <a:lnTo>
                    <a:pt x="201676" y="241096"/>
                  </a:lnTo>
                  <a:lnTo>
                    <a:pt x="217805" y="251180"/>
                  </a:lnTo>
                  <a:lnTo>
                    <a:pt x="248158" y="202692"/>
                  </a:lnTo>
                  <a:close/>
                </a:path>
                <a:path w="1948814" h="596264">
                  <a:moveTo>
                    <a:pt x="308102" y="88392"/>
                  </a:moveTo>
                  <a:lnTo>
                    <a:pt x="235458" y="132880"/>
                  </a:lnTo>
                  <a:lnTo>
                    <a:pt x="259727" y="148031"/>
                  </a:lnTo>
                  <a:lnTo>
                    <a:pt x="242062" y="176441"/>
                  </a:lnTo>
                  <a:lnTo>
                    <a:pt x="258191" y="186524"/>
                  </a:lnTo>
                  <a:lnTo>
                    <a:pt x="275932" y="158140"/>
                  </a:lnTo>
                  <a:lnTo>
                    <a:pt x="300101" y="173215"/>
                  </a:lnTo>
                  <a:lnTo>
                    <a:pt x="303491" y="137223"/>
                  </a:lnTo>
                  <a:lnTo>
                    <a:pt x="308102" y="88392"/>
                  </a:lnTo>
                  <a:close/>
                </a:path>
                <a:path w="1948814" h="596264">
                  <a:moveTo>
                    <a:pt x="1637157" y="43789"/>
                  </a:moveTo>
                  <a:lnTo>
                    <a:pt x="1564132" y="0"/>
                  </a:lnTo>
                  <a:lnTo>
                    <a:pt x="1572895" y="84734"/>
                  </a:lnTo>
                  <a:lnTo>
                    <a:pt x="1596999" y="69380"/>
                  </a:lnTo>
                  <a:lnTo>
                    <a:pt x="1604772" y="81546"/>
                  </a:lnTo>
                  <a:lnTo>
                    <a:pt x="1620901" y="71310"/>
                  </a:lnTo>
                  <a:lnTo>
                    <a:pt x="1613103" y="59118"/>
                  </a:lnTo>
                  <a:lnTo>
                    <a:pt x="1629854" y="48437"/>
                  </a:lnTo>
                  <a:lnTo>
                    <a:pt x="1637157" y="43789"/>
                  </a:lnTo>
                  <a:close/>
                </a:path>
                <a:path w="1948814" h="596264">
                  <a:moveTo>
                    <a:pt x="1661795" y="135572"/>
                  </a:moveTo>
                  <a:lnTo>
                    <a:pt x="1631061" y="87376"/>
                  </a:lnTo>
                  <a:lnTo>
                    <a:pt x="1615059" y="97612"/>
                  </a:lnTo>
                  <a:lnTo>
                    <a:pt x="1645793" y="145808"/>
                  </a:lnTo>
                  <a:lnTo>
                    <a:pt x="1661795" y="135572"/>
                  </a:lnTo>
                  <a:close/>
                </a:path>
                <a:path w="1948814" h="596264">
                  <a:moveTo>
                    <a:pt x="1702689" y="199834"/>
                  </a:moveTo>
                  <a:lnTo>
                    <a:pt x="1672082" y="151638"/>
                  </a:lnTo>
                  <a:lnTo>
                    <a:pt x="1655953" y="161874"/>
                  </a:lnTo>
                  <a:lnTo>
                    <a:pt x="1686687" y="210070"/>
                  </a:lnTo>
                  <a:lnTo>
                    <a:pt x="1702689" y="199834"/>
                  </a:lnTo>
                  <a:close/>
                </a:path>
                <a:path w="1948814" h="596264">
                  <a:moveTo>
                    <a:pt x="1743710" y="264109"/>
                  </a:moveTo>
                  <a:lnTo>
                    <a:pt x="1712976" y="215900"/>
                  </a:lnTo>
                  <a:lnTo>
                    <a:pt x="1696974" y="226136"/>
                  </a:lnTo>
                  <a:lnTo>
                    <a:pt x="1727581" y="274345"/>
                  </a:lnTo>
                  <a:lnTo>
                    <a:pt x="1743710" y="264109"/>
                  </a:lnTo>
                  <a:close/>
                </a:path>
                <a:path w="1948814" h="596264">
                  <a:moveTo>
                    <a:pt x="1784604" y="328371"/>
                  </a:moveTo>
                  <a:lnTo>
                    <a:pt x="1753870" y="280174"/>
                  </a:lnTo>
                  <a:lnTo>
                    <a:pt x="1737868" y="290410"/>
                  </a:lnTo>
                  <a:lnTo>
                    <a:pt x="1768602" y="338607"/>
                  </a:lnTo>
                  <a:lnTo>
                    <a:pt x="1784604" y="328371"/>
                  </a:lnTo>
                  <a:close/>
                </a:path>
                <a:path w="1948814" h="596264">
                  <a:moveTo>
                    <a:pt x="1825625" y="392633"/>
                  </a:moveTo>
                  <a:lnTo>
                    <a:pt x="1794891" y="344436"/>
                  </a:lnTo>
                  <a:lnTo>
                    <a:pt x="1778762" y="354672"/>
                  </a:lnTo>
                  <a:lnTo>
                    <a:pt x="1809496" y="402869"/>
                  </a:lnTo>
                  <a:lnTo>
                    <a:pt x="1825625" y="392633"/>
                  </a:lnTo>
                  <a:close/>
                </a:path>
                <a:path w="1948814" h="596264">
                  <a:moveTo>
                    <a:pt x="1866519" y="456895"/>
                  </a:moveTo>
                  <a:lnTo>
                    <a:pt x="1835785" y="408698"/>
                  </a:lnTo>
                  <a:lnTo>
                    <a:pt x="1819783" y="418934"/>
                  </a:lnTo>
                  <a:lnTo>
                    <a:pt x="1850390" y="467131"/>
                  </a:lnTo>
                  <a:lnTo>
                    <a:pt x="1866519" y="456895"/>
                  </a:lnTo>
                  <a:close/>
                </a:path>
                <a:path w="1948814" h="596264">
                  <a:moveTo>
                    <a:pt x="1907413" y="521169"/>
                  </a:moveTo>
                  <a:lnTo>
                    <a:pt x="1876806" y="472973"/>
                  </a:lnTo>
                  <a:lnTo>
                    <a:pt x="1860677" y="483196"/>
                  </a:lnTo>
                  <a:lnTo>
                    <a:pt x="1891411" y="531406"/>
                  </a:lnTo>
                  <a:lnTo>
                    <a:pt x="1907413" y="521169"/>
                  </a:lnTo>
                  <a:close/>
                </a:path>
                <a:path w="1948814" h="596264">
                  <a:moveTo>
                    <a:pt x="1948434" y="585431"/>
                  </a:moveTo>
                  <a:lnTo>
                    <a:pt x="1917700" y="537235"/>
                  </a:lnTo>
                  <a:lnTo>
                    <a:pt x="1901571" y="547471"/>
                  </a:lnTo>
                  <a:lnTo>
                    <a:pt x="1932305" y="595668"/>
                  </a:lnTo>
                  <a:lnTo>
                    <a:pt x="1948434" y="5854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917954" y="4830317"/>
              <a:ext cx="995680" cy="949960"/>
            </a:xfrm>
            <a:custGeom>
              <a:avLst/>
              <a:gdLst/>
              <a:ahLst/>
              <a:cxnLst/>
              <a:rect l="l" t="t" r="r" b="b"/>
              <a:pathLst>
                <a:path w="995680" h="949960">
                  <a:moveTo>
                    <a:pt x="0" y="474725"/>
                  </a:moveTo>
                  <a:lnTo>
                    <a:pt x="2277" y="429015"/>
                  </a:lnTo>
                  <a:lnTo>
                    <a:pt x="8971" y="384532"/>
                  </a:lnTo>
                  <a:lnTo>
                    <a:pt x="19873" y="341475"/>
                  </a:lnTo>
                  <a:lnTo>
                    <a:pt x="34774" y="300045"/>
                  </a:lnTo>
                  <a:lnTo>
                    <a:pt x="53466" y="260439"/>
                  </a:lnTo>
                  <a:lnTo>
                    <a:pt x="75740" y="222857"/>
                  </a:lnTo>
                  <a:lnTo>
                    <a:pt x="101389" y="187498"/>
                  </a:lnTo>
                  <a:lnTo>
                    <a:pt x="130203" y="154562"/>
                  </a:lnTo>
                  <a:lnTo>
                    <a:pt x="161974" y="124247"/>
                  </a:lnTo>
                  <a:lnTo>
                    <a:pt x="196494" y="96753"/>
                  </a:lnTo>
                  <a:lnTo>
                    <a:pt x="233554" y="72279"/>
                  </a:lnTo>
                  <a:lnTo>
                    <a:pt x="272946" y="51023"/>
                  </a:lnTo>
                  <a:lnTo>
                    <a:pt x="314461" y="33186"/>
                  </a:lnTo>
                  <a:lnTo>
                    <a:pt x="357891" y="18965"/>
                  </a:lnTo>
                  <a:lnTo>
                    <a:pt x="403027" y="8562"/>
                  </a:lnTo>
                  <a:lnTo>
                    <a:pt x="449662" y="2173"/>
                  </a:lnTo>
                  <a:lnTo>
                    <a:pt x="497585" y="0"/>
                  </a:lnTo>
                  <a:lnTo>
                    <a:pt x="545509" y="2173"/>
                  </a:lnTo>
                  <a:lnTo>
                    <a:pt x="592144" y="8562"/>
                  </a:lnTo>
                  <a:lnTo>
                    <a:pt x="637280" y="18965"/>
                  </a:lnTo>
                  <a:lnTo>
                    <a:pt x="680710" y="33186"/>
                  </a:lnTo>
                  <a:lnTo>
                    <a:pt x="722225" y="51023"/>
                  </a:lnTo>
                  <a:lnTo>
                    <a:pt x="761617" y="72279"/>
                  </a:lnTo>
                  <a:lnTo>
                    <a:pt x="798677" y="96753"/>
                  </a:lnTo>
                  <a:lnTo>
                    <a:pt x="833197" y="124247"/>
                  </a:lnTo>
                  <a:lnTo>
                    <a:pt x="864968" y="154562"/>
                  </a:lnTo>
                  <a:lnTo>
                    <a:pt x="893782" y="187498"/>
                  </a:lnTo>
                  <a:lnTo>
                    <a:pt x="919431" y="222857"/>
                  </a:lnTo>
                  <a:lnTo>
                    <a:pt x="941705" y="260439"/>
                  </a:lnTo>
                  <a:lnTo>
                    <a:pt x="960397" y="300045"/>
                  </a:lnTo>
                  <a:lnTo>
                    <a:pt x="975298" y="341475"/>
                  </a:lnTo>
                  <a:lnTo>
                    <a:pt x="986200" y="384532"/>
                  </a:lnTo>
                  <a:lnTo>
                    <a:pt x="992894" y="429015"/>
                  </a:lnTo>
                  <a:lnTo>
                    <a:pt x="995171" y="474725"/>
                  </a:lnTo>
                  <a:lnTo>
                    <a:pt x="992894" y="520436"/>
                  </a:lnTo>
                  <a:lnTo>
                    <a:pt x="986200" y="564919"/>
                  </a:lnTo>
                  <a:lnTo>
                    <a:pt x="975298" y="607976"/>
                  </a:lnTo>
                  <a:lnTo>
                    <a:pt x="960397" y="649406"/>
                  </a:lnTo>
                  <a:lnTo>
                    <a:pt x="941705" y="689012"/>
                  </a:lnTo>
                  <a:lnTo>
                    <a:pt x="919431" y="726594"/>
                  </a:lnTo>
                  <a:lnTo>
                    <a:pt x="893782" y="761953"/>
                  </a:lnTo>
                  <a:lnTo>
                    <a:pt x="864968" y="794889"/>
                  </a:lnTo>
                  <a:lnTo>
                    <a:pt x="833197" y="825204"/>
                  </a:lnTo>
                  <a:lnTo>
                    <a:pt x="798677" y="852698"/>
                  </a:lnTo>
                  <a:lnTo>
                    <a:pt x="761617" y="877172"/>
                  </a:lnTo>
                  <a:lnTo>
                    <a:pt x="722225" y="898428"/>
                  </a:lnTo>
                  <a:lnTo>
                    <a:pt x="680710" y="916265"/>
                  </a:lnTo>
                  <a:lnTo>
                    <a:pt x="637280" y="930486"/>
                  </a:lnTo>
                  <a:lnTo>
                    <a:pt x="592144" y="940889"/>
                  </a:lnTo>
                  <a:lnTo>
                    <a:pt x="545509" y="947278"/>
                  </a:lnTo>
                  <a:lnTo>
                    <a:pt x="497585" y="949451"/>
                  </a:lnTo>
                  <a:lnTo>
                    <a:pt x="449662" y="947278"/>
                  </a:lnTo>
                  <a:lnTo>
                    <a:pt x="403027" y="940889"/>
                  </a:lnTo>
                  <a:lnTo>
                    <a:pt x="357891" y="930486"/>
                  </a:lnTo>
                  <a:lnTo>
                    <a:pt x="314461" y="916265"/>
                  </a:lnTo>
                  <a:lnTo>
                    <a:pt x="272946" y="898428"/>
                  </a:lnTo>
                  <a:lnTo>
                    <a:pt x="233554" y="877172"/>
                  </a:lnTo>
                  <a:lnTo>
                    <a:pt x="196494" y="852698"/>
                  </a:lnTo>
                  <a:lnTo>
                    <a:pt x="161974" y="825204"/>
                  </a:lnTo>
                  <a:lnTo>
                    <a:pt x="130203" y="794889"/>
                  </a:lnTo>
                  <a:lnTo>
                    <a:pt x="101389" y="761953"/>
                  </a:lnTo>
                  <a:lnTo>
                    <a:pt x="75740" y="726594"/>
                  </a:lnTo>
                  <a:lnTo>
                    <a:pt x="53466" y="689012"/>
                  </a:lnTo>
                  <a:lnTo>
                    <a:pt x="34774" y="649406"/>
                  </a:lnTo>
                  <a:lnTo>
                    <a:pt x="19873" y="607976"/>
                  </a:lnTo>
                  <a:lnTo>
                    <a:pt x="8971" y="564919"/>
                  </a:lnTo>
                  <a:lnTo>
                    <a:pt x="2277" y="520436"/>
                  </a:lnTo>
                  <a:lnTo>
                    <a:pt x="0" y="474725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3722623" y="6278371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포함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91817" y="6278371"/>
            <a:ext cx="635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불포함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5" y="350265"/>
            <a:ext cx="6261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깊이우선검색</a:t>
            </a:r>
            <a:r>
              <a:rPr dirty="0">
                <a:latin typeface="Times New Roman"/>
                <a:cs typeface="Times New Roman"/>
              </a:rPr>
              <a:t>(depth-first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search)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608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367747"/>
            <a:ext cx="8252459" cy="10928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뿌리마디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(root)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(node)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먼저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방문한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후손마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es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end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들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차례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2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통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왼쪽에서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방문한다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635">
              <a:lnSpc>
                <a:spcPct val="100000"/>
              </a:lnSpc>
              <a:spcBef>
                <a:spcPts val="414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(=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preorder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tree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traversal).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143000" y="3500628"/>
            <a:ext cx="6573520" cy="193865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4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depth_first_tree_search</a:t>
            </a:r>
            <a:r>
              <a:rPr dirty="0" sz="1600" spc="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v)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u;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visit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v;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(each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child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u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v)</a:t>
            </a:r>
            <a:endParaRPr sz="16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depth_first_tree_search(u)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1116" y="1286255"/>
            <a:ext cx="6286500" cy="3792220"/>
            <a:chOff x="2071116" y="1286255"/>
            <a:chExt cx="6286500" cy="3792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1116" y="1286255"/>
              <a:ext cx="4858511" cy="37917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78574" y="3393566"/>
              <a:ext cx="1479550" cy="698500"/>
            </a:xfrm>
            <a:custGeom>
              <a:avLst/>
              <a:gdLst/>
              <a:ahLst/>
              <a:cxnLst/>
              <a:rect l="l" t="t" r="r" b="b"/>
              <a:pathLst>
                <a:path w="1479550" h="698500">
                  <a:moveTo>
                    <a:pt x="0" y="0"/>
                  </a:moveTo>
                  <a:lnTo>
                    <a:pt x="265937" y="353441"/>
                  </a:lnTo>
                  <a:lnTo>
                    <a:pt x="265937" y="599821"/>
                  </a:lnTo>
                  <a:lnTo>
                    <a:pt x="273675" y="638204"/>
                  </a:lnTo>
                  <a:lnTo>
                    <a:pt x="294782" y="669528"/>
                  </a:lnTo>
                  <a:lnTo>
                    <a:pt x="326106" y="690635"/>
                  </a:lnTo>
                  <a:lnTo>
                    <a:pt x="364490" y="698373"/>
                  </a:lnTo>
                  <a:lnTo>
                    <a:pt x="1380490" y="698373"/>
                  </a:lnTo>
                  <a:lnTo>
                    <a:pt x="1418873" y="690635"/>
                  </a:lnTo>
                  <a:lnTo>
                    <a:pt x="1450197" y="669528"/>
                  </a:lnTo>
                  <a:lnTo>
                    <a:pt x="1471304" y="638204"/>
                  </a:lnTo>
                  <a:lnTo>
                    <a:pt x="1479042" y="599821"/>
                  </a:lnTo>
                  <a:lnTo>
                    <a:pt x="1479042" y="205612"/>
                  </a:lnTo>
                  <a:lnTo>
                    <a:pt x="265937" y="205612"/>
                  </a:lnTo>
                  <a:lnTo>
                    <a:pt x="0" y="0"/>
                  </a:lnTo>
                  <a:close/>
                </a:path>
                <a:path w="1479550" h="698500">
                  <a:moveTo>
                    <a:pt x="1380490" y="107061"/>
                  </a:moveTo>
                  <a:lnTo>
                    <a:pt x="364490" y="107061"/>
                  </a:lnTo>
                  <a:lnTo>
                    <a:pt x="326106" y="114798"/>
                  </a:lnTo>
                  <a:lnTo>
                    <a:pt x="294782" y="135905"/>
                  </a:lnTo>
                  <a:lnTo>
                    <a:pt x="273675" y="167229"/>
                  </a:lnTo>
                  <a:lnTo>
                    <a:pt x="265937" y="205612"/>
                  </a:lnTo>
                  <a:lnTo>
                    <a:pt x="1479042" y="205612"/>
                  </a:lnTo>
                  <a:lnTo>
                    <a:pt x="1471304" y="167229"/>
                  </a:lnTo>
                  <a:lnTo>
                    <a:pt x="1450197" y="135905"/>
                  </a:lnTo>
                  <a:lnTo>
                    <a:pt x="1418873" y="114798"/>
                  </a:lnTo>
                  <a:lnTo>
                    <a:pt x="1380490" y="107061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9596" y="524001"/>
            <a:ext cx="38131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=4,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=13,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7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=3,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=4,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=5,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7025" y="5679744"/>
            <a:ext cx="736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그림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5.9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1133" y="5679744"/>
            <a:ext cx="3784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가지친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상태공간트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리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600" spc="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15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마디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0341" y="3544951"/>
            <a:ext cx="904875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33020">
              <a:lnSpc>
                <a:spcPts val="1730"/>
              </a:lnSpc>
              <a:spcBef>
                <a:spcPts val="310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유망하지 </a:t>
            </a:r>
            <a:r>
              <a:rPr dirty="0" sz="1600" spc="-5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않은</a:t>
            </a:r>
            <a:r>
              <a:rPr dirty="0" sz="16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1244" y="4909184"/>
            <a:ext cx="1268095" cy="683895"/>
          </a:xfrm>
          <a:custGeom>
            <a:avLst/>
            <a:gdLst/>
            <a:ahLst/>
            <a:cxnLst/>
            <a:rect l="l" t="t" r="r" b="b"/>
            <a:pathLst>
              <a:path w="1268095" h="683895">
                <a:moveTo>
                  <a:pt x="902462" y="91058"/>
                </a:moveTo>
                <a:lnTo>
                  <a:pt x="98806" y="91058"/>
                </a:lnTo>
                <a:lnTo>
                  <a:pt x="60328" y="98817"/>
                </a:lnTo>
                <a:lnTo>
                  <a:pt x="28924" y="119983"/>
                </a:lnTo>
                <a:lnTo>
                  <a:pt x="7758" y="151387"/>
                </a:lnTo>
                <a:lnTo>
                  <a:pt x="0" y="189864"/>
                </a:lnTo>
                <a:lnTo>
                  <a:pt x="0" y="585088"/>
                </a:lnTo>
                <a:lnTo>
                  <a:pt x="7758" y="623566"/>
                </a:lnTo>
                <a:lnTo>
                  <a:pt x="28924" y="654970"/>
                </a:lnTo>
                <a:lnTo>
                  <a:pt x="60328" y="676136"/>
                </a:lnTo>
                <a:lnTo>
                  <a:pt x="98806" y="683894"/>
                </a:lnTo>
                <a:lnTo>
                  <a:pt x="902462" y="683894"/>
                </a:lnTo>
                <a:lnTo>
                  <a:pt x="940939" y="676136"/>
                </a:lnTo>
                <a:lnTo>
                  <a:pt x="972343" y="654970"/>
                </a:lnTo>
                <a:lnTo>
                  <a:pt x="993509" y="623566"/>
                </a:lnTo>
                <a:lnTo>
                  <a:pt x="1001268" y="585088"/>
                </a:lnTo>
                <a:lnTo>
                  <a:pt x="1001268" y="338073"/>
                </a:lnTo>
                <a:lnTo>
                  <a:pt x="1118242" y="189864"/>
                </a:lnTo>
                <a:lnTo>
                  <a:pt x="1001268" y="189864"/>
                </a:lnTo>
                <a:lnTo>
                  <a:pt x="993509" y="151387"/>
                </a:lnTo>
                <a:lnTo>
                  <a:pt x="972343" y="119983"/>
                </a:lnTo>
                <a:lnTo>
                  <a:pt x="940939" y="98817"/>
                </a:lnTo>
                <a:lnTo>
                  <a:pt x="902462" y="91058"/>
                </a:lnTo>
                <a:close/>
              </a:path>
              <a:path w="1268095" h="683895">
                <a:moveTo>
                  <a:pt x="1268095" y="0"/>
                </a:moveTo>
                <a:lnTo>
                  <a:pt x="1001268" y="189864"/>
                </a:lnTo>
                <a:lnTo>
                  <a:pt x="1118242" y="189864"/>
                </a:lnTo>
                <a:lnTo>
                  <a:pt x="1268095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54504" y="5045455"/>
            <a:ext cx="63373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14300" marR="5080" indent="-102235">
              <a:lnSpc>
                <a:spcPts val="1730"/>
              </a:lnSpc>
              <a:spcBef>
                <a:spcPts val="310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유일한 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15" y="571500"/>
            <a:ext cx="7573009" cy="4474845"/>
          </a:xfrm>
          <a:custGeom>
            <a:avLst/>
            <a:gdLst/>
            <a:ahLst/>
            <a:cxnLst/>
            <a:rect l="l" t="t" r="r" b="b"/>
            <a:pathLst>
              <a:path w="7573009" h="4474845">
                <a:moveTo>
                  <a:pt x="7572756" y="0"/>
                </a:moveTo>
                <a:lnTo>
                  <a:pt x="0" y="0"/>
                </a:lnTo>
                <a:lnTo>
                  <a:pt x="0" y="4474464"/>
                </a:lnTo>
                <a:lnTo>
                  <a:pt x="7572756" y="4474464"/>
                </a:lnTo>
                <a:lnTo>
                  <a:pt x="757275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5965" y="532536"/>
            <a:ext cx="6256020" cy="20745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sum_of_subsets(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weight,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total)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(promising(i))</a:t>
            </a:r>
            <a:endParaRPr sz="160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(weight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W)</a:t>
            </a:r>
            <a:endParaRPr sz="1600">
              <a:latin typeface="Courier New"/>
              <a:cs typeface="Courier New"/>
            </a:endParaRPr>
          </a:p>
          <a:p>
            <a:pPr marL="135509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cout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&lt;&lt;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include[1]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through include[i];</a:t>
            </a:r>
            <a:endParaRPr sz="160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include[i+1]=“yes”;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2332" y="2630550"/>
            <a:ext cx="5888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sum_of_subsets(i+1,</a:t>
            </a:r>
            <a:r>
              <a:rPr dirty="0" sz="1600" spc="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weight+w[i+1],total-w[i+1]);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2332" y="2874159"/>
            <a:ext cx="5033645" cy="9036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include[i+1]=“no”;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sum_of_subsets(i+1,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weight,total-w[i+1]);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39" y="5451449"/>
            <a:ext cx="4826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-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최상위</a:t>
            </a:r>
            <a:r>
              <a:rPr dirty="0" sz="1600" spc="4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호출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sum_of_subsets(0,</a:t>
            </a:r>
            <a:r>
              <a:rPr dirty="0" sz="1600" spc="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0,total)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3859" y="2001011"/>
            <a:ext cx="1890395" cy="618490"/>
          </a:xfrm>
          <a:custGeom>
            <a:avLst/>
            <a:gdLst/>
            <a:ahLst/>
            <a:cxnLst/>
            <a:rect l="l" t="t" r="r" b="b"/>
            <a:pathLst>
              <a:path w="1890395" h="618489">
                <a:moveTo>
                  <a:pt x="931926" y="347472"/>
                </a:moveTo>
                <a:lnTo>
                  <a:pt x="521208" y="347472"/>
                </a:lnTo>
                <a:lnTo>
                  <a:pt x="0" y="618489"/>
                </a:lnTo>
                <a:lnTo>
                  <a:pt x="931926" y="347472"/>
                </a:lnTo>
                <a:close/>
              </a:path>
              <a:path w="1890395" h="618489">
                <a:moveTo>
                  <a:pt x="1832356" y="0"/>
                </a:moveTo>
                <a:lnTo>
                  <a:pt x="305308" y="0"/>
                </a:lnTo>
                <a:lnTo>
                  <a:pt x="282757" y="4548"/>
                </a:lnTo>
                <a:lnTo>
                  <a:pt x="264350" y="16954"/>
                </a:lnTo>
                <a:lnTo>
                  <a:pt x="251944" y="35361"/>
                </a:lnTo>
                <a:lnTo>
                  <a:pt x="247396" y="57912"/>
                </a:lnTo>
                <a:lnTo>
                  <a:pt x="247396" y="289560"/>
                </a:lnTo>
                <a:lnTo>
                  <a:pt x="251944" y="312110"/>
                </a:lnTo>
                <a:lnTo>
                  <a:pt x="264350" y="330517"/>
                </a:lnTo>
                <a:lnTo>
                  <a:pt x="282757" y="342923"/>
                </a:lnTo>
                <a:lnTo>
                  <a:pt x="305308" y="347472"/>
                </a:lnTo>
                <a:lnTo>
                  <a:pt x="1832356" y="347472"/>
                </a:lnTo>
                <a:lnTo>
                  <a:pt x="1854906" y="342923"/>
                </a:lnTo>
                <a:lnTo>
                  <a:pt x="1873313" y="330517"/>
                </a:lnTo>
                <a:lnTo>
                  <a:pt x="1885719" y="312110"/>
                </a:lnTo>
                <a:lnTo>
                  <a:pt x="1890268" y="289560"/>
                </a:lnTo>
                <a:lnTo>
                  <a:pt x="1890268" y="57912"/>
                </a:lnTo>
                <a:lnTo>
                  <a:pt x="1885719" y="35361"/>
                </a:lnTo>
                <a:lnTo>
                  <a:pt x="1873313" y="16954"/>
                </a:lnTo>
                <a:lnTo>
                  <a:pt x="1854906" y="4548"/>
                </a:lnTo>
                <a:lnTo>
                  <a:pt x="183235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49159" y="2032507"/>
            <a:ext cx="1148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>
                <a:solidFill>
                  <a:srgbClr val="3E3D00"/>
                </a:solidFill>
                <a:latin typeface="Malgun Gothic"/>
                <a:cs typeface="Malgun Gothic"/>
              </a:rPr>
              <a:t>w[i+1]</a:t>
            </a:r>
            <a:r>
              <a:rPr dirty="0" sz="16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0648" y="2929127"/>
            <a:ext cx="1816735" cy="480059"/>
          </a:xfrm>
          <a:custGeom>
            <a:avLst/>
            <a:gdLst/>
            <a:ahLst/>
            <a:cxnLst/>
            <a:rect l="l" t="t" r="r" b="b"/>
            <a:pathLst>
              <a:path w="1816734" h="480060">
                <a:moveTo>
                  <a:pt x="858393" y="347472"/>
                </a:moveTo>
                <a:lnTo>
                  <a:pt x="447675" y="347472"/>
                </a:lnTo>
                <a:lnTo>
                  <a:pt x="0" y="479679"/>
                </a:lnTo>
                <a:lnTo>
                  <a:pt x="858393" y="347472"/>
                </a:lnTo>
                <a:close/>
              </a:path>
              <a:path w="1816734" h="480060">
                <a:moveTo>
                  <a:pt x="1758823" y="0"/>
                </a:moveTo>
                <a:lnTo>
                  <a:pt x="231775" y="0"/>
                </a:lnTo>
                <a:lnTo>
                  <a:pt x="209224" y="4548"/>
                </a:lnTo>
                <a:lnTo>
                  <a:pt x="190817" y="16954"/>
                </a:lnTo>
                <a:lnTo>
                  <a:pt x="178411" y="35361"/>
                </a:lnTo>
                <a:lnTo>
                  <a:pt x="173862" y="57912"/>
                </a:lnTo>
                <a:lnTo>
                  <a:pt x="173862" y="289560"/>
                </a:lnTo>
                <a:lnTo>
                  <a:pt x="178411" y="312110"/>
                </a:lnTo>
                <a:lnTo>
                  <a:pt x="190817" y="330517"/>
                </a:lnTo>
                <a:lnTo>
                  <a:pt x="209224" y="342923"/>
                </a:lnTo>
                <a:lnTo>
                  <a:pt x="231775" y="347472"/>
                </a:lnTo>
                <a:lnTo>
                  <a:pt x="1758823" y="347472"/>
                </a:lnTo>
                <a:lnTo>
                  <a:pt x="1781373" y="342923"/>
                </a:lnTo>
                <a:lnTo>
                  <a:pt x="1799780" y="330517"/>
                </a:lnTo>
                <a:lnTo>
                  <a:pt x="1812186" y="312110"/>
                </a:lnTo>
                <a:lnTo>
                  <a:pt x="1816734" y="289560"/>
                </a:lnTo>
                <a:lnTo>
                  <a:pt x="1816734" y="57912"/>
                </a:lnTo>
                <a:lnTo>
                  <a:pt x="1812186" y="35361"/>
                </a:lnTo>
                <a:lnTo>
                  <a:pt x="1799780" y="16954"/>
                </a:lnTo>
                <a:lnTo>
                  <a:pt x="1781373" y="4548"/>
                </a:lnTo>
                <a:lnTo>
                  <a:pt x="175882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90054" y="2961258"/>
            <a:ext cx="1351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>
                <a:solidFill>
                  <a:srgbClr val="3E3D00"/>
                </a:solidFill>
                <a:latin typeface="Malgun Gothic"/>
                <a:cs typeface="Malgun Gothic"/>
              </a:rPr>
              <a:t>w[i+1]</a:t>
            </a:r>
            <a:r>
              <a:rPr dirty="0" sz="16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불포함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79364" y="5320284"/>
            <a:ext cx="3453765" cy="567055"/>
            <a:chOff x="5579364" y="5320284"/>
            <a:chExt cx="3453765" cy="567055"/>
          </a:xfrm>
        </p:grpSpPr>
        <p:sp>
          <p:nvSpPr>
            <p:cNvPr id="12" name="object 12"/>
            <p:cNvSpPr/>
            <p:nvPr/>
          </p:nvSpPr>
          <p:spPr>
            <a:xfrm>
              <a:off x="5579364" y="5320284"/>
              <a:ext cx="3453765" cy="567055"/>
            </a:xfrm>
            <a:custGeom>
              <a:avLst/>
              <a:gdLst/>
              <a:ahLst/>
              <a:cxnLst/>
              <a:rect l="l" t="t" r="r" b="b"/>
              <a:pathLst>
                <a:path w="3453765" h="567054">
                  <a:moveTo>
                    <a:pt x="3453384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3453384" y="566927"/>
                  </a:lnTo>
                  <a:lnTo>
                    <a:pt x="3453384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1566" y="5438521"/>
              <a:ext cx="102108" cy="1051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45378" y="5304282"/>
            <a:ext cx="3003550" cy="5410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445"/>
              </a:spcBef>
            </a:pP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1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604" sz="1350" spc="1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baseline="-21604" sz="1350" spc="1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baseline="-21604" sz="1350" spc="17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14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(if</a:t>
            </a:r>
            <a:r>
              <a:rPr dirty="0" sz="1400" spc="32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≠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 W)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14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5" i="1">
                <a:solidFill>
                  <a:srgbClr val="3D010C"/>
                </a:solidFill>
                <a:latin typeface="Times New Roman"/>
                <a:cs typeface="Times New Roman"/>
              </a:rPr>
              <a:t>tota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1400" spc="-4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1400" spc="-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유망하지</a:t>
            </a:r>
            <a:r>
              <a:rPr dirty="0" sz="14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않다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07558" y="4961382"/>
            <a:ext cx="362585" cy="366395"/>
          </a:xfrm>
          <a:custGeom>
            <a:avLst/>
            <a:gdLst/>
            <a:ahLst/>
            <a:cxnLst/>
            <a:rect l="l" t="t" r="r" b="b"/>
            <a:pathLst>
              <a:path w="362585" h="366395">
                <a:moveTo>
                  <a:pt x="322199" y="312293"/>
                </a:moveTo>
                <a:lnTo>
                  <a:pt x="308609" y="325755"/>
                </a:lnTo>
                <a:lnTo>
                  <a:pt x="348868" y="366395"/>
                </a:lnTo>
                <a:lnTo>
                  <a:pt x="362330" y="352933"/>
                </a:lnTo>
                <a:lnTo>
                  <a:pt x="322199" y="312293"/>
                </a:lnTo>
                <a:close/>
              </a:path>
              <a:path w="362585" h="366395">
                <a:moveTo>
                  <a:pt x="268604" y="258191"/>
                </a:moveTo>
                <a:lnTo>
                  <a:pt x="255015" y="271526"/>
                </a:lnTo>
                <a:lnTo>
                  <a:pt x="295275" y="312166"/>
                </a:lnTo>
                <a:lnTo>
                  <a:pt x="308737" y="298831"/>
                </a:lnTo>
                <a:lnTo>
                  <a:pt x="268604" y="258191"/>
                </a:lnTo>
                <a:close/>
              </a:path>
              <a:path w="362585" h="366395">
                <a:moveTo>
                  <a:pt x="215011" y="203962"/>
                </a:moveTo>
                <a:lnTo>
                  <a:pt x="201549" y="217297"/>
                </a:lnTo>
                <a:lnTo>
                  <a:pt x="241680" y="257937"/>
                </a:lnTo>
                <a:lnTo>
                  <a:pt x="255269" y="244602"/>
                </a:lnTo>
                <a:lnTo>
                  <a:pt x="215011" y="203962"/>
                </a:lnTo>
                <a:close/>
              </a:path>
              <a:path w="362585" h="366395">
                <a:moveTo>
                  <a:pt x="161416" y="149733"/>
                </a:moveTo>
                <a:lnTo>
                  <a:pt x="147954" y="163195"/>
                </a:lnTo>
                <a:lnTo>
                  <a:pt x="188087" y="203835"/>
                </a:lnTo>
                <a:lnTo>
                  <a:pt x="201675" y="190373"/>
                </a:lnTo>
                <a:lnTo>
                  <a:pt x="161416" y="149733"/>
                </a:lnTo>
                <a:close/>
              </a:path>
              <a:path w="362585" h="366395">
                <a:moveTo>
                  <a:pt x="107950" y="95631"/>
                </a:moveTo>
                <a:lnTo>
                  <a:pt x="94361" y="108966"/>
                </a:lnTo>
                <a:lnTo>
                  <a:pt x="134492" y="149606"/>
                </a:lnTo>
                <a:lnTo>
                  <a:pt x="148081" y="136271"/>
                </a:lnTo>
                <a:lnTo>
                  <a:pt x="107950" y="95631"/>
                </a:lnTo>
                <a:close/>
              </a:path>
              <a:path w="362585" h="366395">
                <a:moveTo>
                  <a:pt x="60358" y="47480"/>
                </a:moveTo>
                <a:lnTo>
                  <a:pt x="46817" y="60863"/>
                </a:lnTo>
                <a:lnTo>
                  <a:pt x="80899" y="95377"/>
                </a:lnTo>
                <a:lnTo>
                  <a:pt x="94487" y="82042"/>
                </a:lnTo>
                <a:lnTo>
                  <a:pt x="60358" y="47480"/>
                </a:lnTo>
                <a:close/>
              </a:path>
              <a:path w="362585" h="366395">
                <a:moveTo>
                  <a:pt x="0" y="0"/>
                </a:moveTo>
                <a:lnTo>
                  <a:pt x="26415" y="81026"/>
                </a:lnTo>
                <a:lnTo>
                  <a:pt x="46817" y="60863"/>
                </a:lnTo>
                <a:lnTo>
                  <a:pt x="40766" y="54737"/>
                </a:lnTo>
                <a:lnTo>
                  <a:pt x="54355" y="41402"/>
                </a:lnTo>
                <a:lnTo>
                  <a:pt x="66509" y="41402"/>
                </a:lnTo>
                <a:lnTo>
                  <a:pt x="80644" y="27432"/>
                </a:lnTo>
                <a:lnTo>
                  <a:pt x="0" y="0"/>
                </a:lnTo>
                <a:close/>
              </a:path>
              <a:path w="362585" h="366395">
                <a:moveTo>
                  <a:pt x="54355" y="41402"/>
                </a:moveTo>
                <a:lnTo>
                  <a:pt x="40766" y="54737"/>
                </a:lnTo>
                <a:lnTo>
                  <a:pt x="46817" y="60863"/>
                </a:lnTo>
                <a:lnTo>
                  <a:pt x="60358" y="47480"/>
                </a:lnTo>
                <a:lnTo>
                  <a:pt x="54355" y="41402"/>
                </a:lnTo>
                <a:close/>
              </a:path>
              <a:path w="362585" h="366395">
                <a:moveTo>
                  <a:pt x="66509" y="41402"/>
                </a:moveTo>
                <a:lnTo>
                  <a:pt x="54355" y="41402"/>
                </a:lnTo>
                <a:lnTo>
                  <a:pt x="60358" y="47480"/>
                </a:lnTo>
                <a:lnTo>
                  <a:pt x="66509" y="414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5965" y="3751859"/>
            <a:ext cx="7348855" cy="15227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promising(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i){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(weight+total&gt;=W)&amp;&amp;(weight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||weight+w[i+1]&lt;=W);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algn="r" marR="1547495">
              <a:lnSpc>
                <a:spcPct val="100000"/>
              </a:lnSpc>
              <a:spcBef>
                <a:spcPts val="17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9146" y="4179570"/>
            <a:ext cx="6551930" cy="779145"/>
          </a:xfrm>
          <a:custGeom>
            <a:avLst/>
            <a:gdLst/>
            <a:ahLst/>
            <a:cxnLst/>
            <a:rect l="l" t="t" r="r" b="b"/>
            <a:pathLst>
              <a:path w="6551930" h="779145">
                <a:moveTo>
                  <a:pt x="0" y="389381"/>
                </a:moveTo>
                <a:lnTo>
                  <a:pt x="14567" y="352424"/>
                </a:lnTo>
                <a:lnTo>
                  <a:pt x="44108" y="325338"/>
                </a:lnTo>
                <a:lnTo>
                  <a:pt x="88991" y="298866"/>
                </a:lnTo>
                <a:lnTo>
                  <a:pt x="127162" y="281593"/>
                </a:lnTo>
                <a:lnTo>
                  <a:pt x="171741" y="264641"/>
                </a:lnTo>
                <a:lnTo>
                  <a:pt x="222563" y="248032"/>
                </a:lnTo>
                <a:lnTo>
                  <a:pt x="279465" y="231783"/>
                </a:lnTo>
                <a:lnTo>
                  <a:pt x="342281" y="215915"/>
                </a:lnTo>
                <a:lnTo>
                  <a:pt x="410848" y="200448"/>
                </a:lnTo>
                <a:lnTo>
                  <a:pt x="485002" y="185400"/>
                </a:lnTo>
                <a:lnTo>
                  <a:pt x="524123" y="178040"/>
                </a:lnTo>
                <a:lnTo>
                  <a:pt x="564578" y="170792"/>
                </a:lnTo>
                <a:lnTo>
                  <a:pt x="606348" y="163658"/>
                </a:lnTo>
                <a:lnTo>
                  <a:pt x="649412" y="156642"/>
                </a:lnTo>
                <a:lnTo>
                  <a:pt x="693750" y="149745"/>
                </a:lnTo>
                <a:lnTo>
                  <a:pt x="739341" y="142971"/>
                </a:lnTo>
                <a:lnTo>
                  <a:pt x="786163" y="136321"/>
                </a:lnTo>
                <a:lnTo>
                  <a:pt x="834198" y="129798"/>
                </a:lnTo>
                <a:lnTo>
                  <a:pt x="883425" y="123404"/>
                </a:lnTo>
                <a:lnTo>
                  <a:pt x="933822" y="117142"/>
                </a:lnTo>
                <a:lnTo>
                  <a:pt x="985369" y="111014"/>
                </a:lnTo>
                <a:lnTo>
                  <a:pt x="1038046" y="105024"/>
                </a:lnTo>
                <a:lnTo>
                  <a:pt x="1091832" y="99172"/>
                </a:lnTo>
                <a:lnTo>
                  <a:pt x="1146707" y="93462"/>
                </a:lnTo>
                <a:lnTo>
                  <a:pt x="1202651" y="87895"/>
                </a:lnTo>
                <a:lnTo>
                  <a:pt x="1259642" y="82476"/>
                </a:lnTo>
                <a:lnTo>
                  <a:pt x="1317660" y="77205"/>
                </a:lnTo>
                <a:lnTo>
                  <a:pt x="1376684" y="72085"/>
                </a:lnTo>
                <a:lnTo>
                  <a:pt x="1436695" y="67120"/>
                </a:lnTo>
                <a:lnTo>
                  <a:pt x="1497671" y="62310"/>
                </a:lnTo>
                <a:lnTo>
                  <a:pt x="1559593" y="57660"/>
                </a:lnTo>
                <a:lnTo>
                  <a:pt x="1622439" y="53170"/>
                </a:lnTo>
                <a:lnTo>
                  <a:pt x="1686188" y="48844"/>
                </a:lnTo>
                <a:lnTo>
                  <a:pt x="1750822" y="44684"/>
                </a:lnTo>
                <a:lnTo>
                  <a:pt x="1816318" y="40693"/>
                </a:lnTo>
                <a:lnTo>
                  <a:pt x="1882656" y="36872"/>
                </a:lnTo>
                <a:lnTo>
                  <a:pt x="1949817" y="33225"/>
                </a:lnTo>
                <a:lnTo>
                  <a:pt x="2017778" y="29753"/>
                </a:lnTo>
                <a:lnTo>
                  <a:pt x="2086521" y="26460"/>
                </a:lnTo>
                <a:lnTo>
                  <a:pt x="2156023" y="23347"/>
                </a:lnTo>
                <a:lnTo>
                  <a:pt x="2226266" y="20418"/>
                </a:lnTo>
                <a:lnTo>
                  <a:pt x="2297228" y="17674"/>
                </a:lnTo>
                <a:lnTo>
                  <a:pt x="2368888" y="15118"/>
                </a:lnTo>
                <a:lnTo>
                  <a:pt x="2441227" y="12752"/>
                </a:lnTo>
                <a:lnTo>
                  <a:pt x="2514223" y="10580"/>
                </a:lnTo>
                <a:lnTo>
                  <a:pt x="2587856" y="8603"/>
                </a:lnTo>
                <a:lnTo>
                  <a:pt x="2662106" y="6823"/>
                </a:lnTo>
                <a:lnTo>
                  <a:pt x="2736952" y="5244"/>
                </a:lnTo>
                <a:lnTo>
                  <a:pt x="2812373" y="3867"/>
                </a:lnTo>
                <a:lnTo>
                  <a:pt x="2888349" y="2695"/>
                </a:lnTo>
                <a:lnTo>
                  <a:pt x="2964860" y="1731"/>
                </a:lnTo>
                <a:lnTo>
                  <a:pt x="3041885" y="977"/>
                </a:lnTo>
                <a:lnTo>
                  <a:pt x="3119403" y="436"/>
                </a:lnTo>
                <a:lnTo>
                  <a:pt x="3197394" y="109"/>
                </a:lnTo>
                <a:lnTo>
                  <a:pt x="3275838" y="0"/>
                </a:lnTo>
                <a:lnTo>
                  <a:pt x="3354281" y="109"/>
                </a:lnTo>
                <a:lnTo>
                  <a:pt x="3432272" y="436"/>
                </a:lnTo>
                <a:lnTo>
                  <a:pt x="3509790" y="977"/>
                </a:lnTo>
                <a:lnTo>
                  <a:pt x="3586815" y="1731"/>
                </a:lnTo>
                <a:lnTo>
                  <a:pt x="3663326" y="2695"/>
                </a:lnTo>
                <a:lnTo>
                  <a:pt x="3739302" y="3867"/>
                </a:lnTo>
                <a:lnTo>
                  <a:pt x="3814723" y="5244"/>
                </a:lnTo>
                <a:lnTo>
                  <a:pt x="3889569" y="6823"/>
                </a:lnTo>
                <a:lnTo>
                  <a:pt x="3963819" y="8603"/>
                </a:lnTo>
                <a:lnTo>
                  <a:pt x="4037452" y="10580"/>
                </a:lnTo>
                <a:lnTo>
                  <a:pt x="4110448" y="12752"/>
                </a:lnTo>
                <a:lnTo>
                  <a:pt x="4182787" y="15118"/>
                </a:lnTo>
                <a:lnTo>
                  <a:pt x="4254447" y="17674"/>
                </a:lnTo>
                <a:lnTo>
                  <a:pt x="4325409" y="20418"/>
                </a:lnTo>
                <a:lnTo>
                  <a:pt x="4395652" y="23347"/>
                </a:lnTo>
                <a:lnTo>
                  <a:pt x="4465154" y="26460"/>
                </a:lnTo>
                <a:lnTo>
                  <a:pt x="4533897" y="29753"/>
                </a:lnTo>
                <a:lnTo>
                  <a:pt x="4601858" y="33225"/>
                </a:lnTo>
                <a:lnTo>
                  <a:pt x="4669019" y="36872"/>
                </a:lnTo>
                <a:lnTo>
                  <a:pt x="4735357" y="40693"/>
                </a:lnTo>
                <a:lnTo>
                  <a:pt x="4800853" y="44684"/>
                </a:lnTo>
                <a:lnTo>
                  <a:pt x="4865487" y="48844"/>
                </a:lnTo>
                <a:lnTo>
                  <a:pt x="4929236" y="53170"/>
                </a:lnTo>
                <a:lnTo>
                  <a:pt x="4992082" y="57660"/>
                </a:lnTo>
                <a:lnTo>
                  <a:pt x="5054004" y="62310"/>
                </a:lnTo>
                <a:lnTo>
                  <a:pt x="5114980" y="67120"/>
                </a:lnTo>
                <a:lnTo>
                  <a:pt x="5174991" y="72085"/>
                </a:lnTo>
                <a:lnTo>
                  <a:pt x="5234015" y="77205"/>
                </a:lnTo>
                <a:lnTo>
                  <a:pt x="5292033" y="82476"/>
                </a:lnTo>
                <a:lnTo>
                  <a:pt x="5349024" y="87895"/>
                </a:lnTo>
                <a:lnTo>
                  <a:pt x="5404968" y="93462"/>
                </a:lnTo>
                <a:lnTo>
                  <a:pt x="5459843" y="99172"/>
                </a:lnTo>
                <a:lnTo>
                  <a:pt x="5513629" y="105024"/>
                </a:lnTo>
                <a:lnTo>
                  <a:pt x="5566306" y="111014"/>
                </a:lnTo>
                <a:lnTo>
                  <a:pt x="5617853" y="117142"/>
                </a:lnTo>
                <a:lnTo>
                  <a:pt x="5668250" y="123404"/>
                </a:lnTo>
                <a:lnTo>
                  <a:pt x="5717477" y="129798"/>
                </a:lnTo>
                <a:lnTo>
                  <a:pt x="5765512" y="136321"/>
                </a:lnTo>
                <a:lnTo>
                  <a:pt x="5812334" y="142971"/>
                </a:lnTo>
                <a:lnTo>
                  <a:pt x="5857925" y="149745"/>
                </a:lnTo>
                <a:lnTo>
                  <a:pt x="5902263" y="156642"/>
                </a:lnTo>
                <a:lnTo>
                  <a:pt x="5945327" y="163658"/>
                </a:lnTo>
                <a:lnTo>
                  <a:pt x="5987097" y="170792"/>
                </a:lnTo>
                <a:lnTo>
                  <a:pt x="6027552" y="178040"/>
                </a:lnTo>
                <a:lnTo>
                  <a:pt x="6066673" y="185400"/>
                </a:lnTo>
                <a:lnTo>
                  <a:pt x="6104438" y="192870"/>
                </a:lnTo>
                <a:lnTo>
                  <a:pt x="6175819" y="208130"/>
                </a:lnTo>
                <a:lnTo>
                  <a:pt x="6241531" y="223800"/>
                </a:lnTo>
                <a:lnTo>
                  <a:pt x="6301411" y="239861"/>
                </a:lnTo>
                <a:lnTo>
                  <a:pt x="6355293" y="256293"/>
                </a:lnTo>
                <a:lnTo>
                  <a:pt x="6403014" y="273076"/>
                </a:lnTo>
                <a:lnTo>
                  <a:pt x="6444409" y="290191"/>
                </a:lnTo>
                <a:lnTo>
                  <a:pt x="6479315" y="307618"/>
                </a:lnTo>
                <a:lnTo>
                  <a:pt x="6519146" y="334301"/>
                </a:lnTo>
                <a:lnTo>
                  <a:pt x="6548006" y="370791"/>
                </a:lnTo>
                <a:lnTo>
                  <a:pt x="6551676" y="389381"/>
                </a:lnTo>
                <a:lnTo>
                  <a:pt x="6550755" y="398704"/>
                </a:lnTo>
                <a:lnTo>
                  <a:pt x="6529000" y="435432"/>
                </a:lnTo>
                <a:lnTo>
                  <a:pt x="6494283" y="462321"/>
                </a:lnTo>
                <a:lnTo>
                  <a:pt x="6444409" y="488572"/>
                </a:lnTo>
                <a:lnTo>
                  <a:pt x="6403014" y="505687"/>
                </a:lnTo>
                <a:lnTo>
                  <a:pt x="6355293" y="522470"/>
                </a:lnTo>
                <a:lnTo>
                  <a:pt x="6301411" y="538902"/>
                </a:lnTo>
                <a:lnTo>
                  <a:pt x="6241531" y="554963"/>
                </a:lnTo>
                <a:lnTo>
                  <a:pt x="6175819" y="570633"/>
                </a:lnTo>
                <a:lnTo>
                  <a:pt x="6104438" y="585893"/>
                </a:lnTo>
                <a:lnTo>
                  <a:pt x="6066673" y="593363"/>
                </a:lnTo>
                <a:lnTo>
                  <a:pt x="6027552" y="600723"/>
                </a:lnTo>
                <a:lnTo>
                  <a:pt x="5987097" y="607971"/>
                </a:lnTo>
                <a:lnTo>
                  <a:pt x="5945327" y="615105"/>
                </a:lnTo>
                <a:lnTo>
                  <a:pt x="5902263" y="622121"/>
                </a:lnTo>
                <a:lnTo>
                  <a:pt x="5857925" y="629018"/>
                </a:lnTo>
                <a:lnTo>
                  <a:pt x="5812334" y="635792"/>
                </a:lnTo>
                <a:lnTo>
                  <a:pt x="5765512" y="642442"/>
                </a:lnTo>
                <a:lnTo>
                  <a:pt x="5717477" y="648965"/>
                </a:lnTo>
                <a:lnTo>
                  <a:pt x="5668250" y="655359"/>
                </a:lnTo>
                <a:lnTo>
                  <a:pt x="5617853" y="661621"/>
                </a:lnTo>
                <a:lnTo>
                  <a:pt x="5566306" y="667749"/>
                </a:lnTo>
                <a:lnTo>
                  <a:pt x="5513629" y="673739"/>
                </a:lnTo>
                <a:lnTo>
                  <a:pt x="5459843" y="679591"/>
                </a:lnTo>
                <a:lnTo>
                  <a:pt x="5404968" y="685301"/>
                </a:lnTo>
                <a:lnTo>
                  <a:pt x="5349024" y="690868"/>
                </a:lnTo>
                <a:lnTo>
                  <a:pt x="5292033" y="696287"/>
                </a:lnTo>
                <a:lnTo>
                  <a:pt x="5234015" y="701558"/>
                </a:lnTo>
                <a:lnTo>
                  <a:pt x="5174991" y="706678"/>
                </a:lnTo>
                <a:lnTo>
                  <a:pt x="5114980" y="711643"/>
                </a:lnTo>
                <a:lnTo>
                  <a:pt x="5054004" y="716453"/>
                </a:lnTo>
                <a:lnTo>
                  <a:pt x="4992082" y="721103"/>
                </a:lnTo>
                <a:lnTo>
                  <a:pt x="4929236" y="725593"/>
                </a:lnTo>
                <a:lnTo>
                  <a:pt x="4865487" y="729919"/>
                </a:lnTo>
                <a:lnTo>
                  <a:pt x="4800853" y="734079"/>
                </a:lnTo>
                <a:lnTo>
                  <a:pt x="4735357" y="738070"/>
                </a:lnTo>
                <a:lnTo>
                  <a:pt x="4669019" y="741891"/>
                </a:lnTo>
                <a:lnTo>
                  <a:pt x="4601858" y="745538"/>
                </a:lnTo>
                <a:lnTo>
                  <a:pt x="4533897" y="749010"/>
                </a:lnTo>
                <a:lnTo>
                  <a:pt x="4465154" y="752303"/>
                </a:lnTo>
                <a:lnTo>
                  <a:pt x="4395652" y="755416"/>
                </a:lnTo>
                <a:lnTo>
                  <a:pt x="4325409" y="758345"/>
                </a:lnTo>
                <a:lnTo>
                  <a:pt x="4254447" y="761089"/>
                </a:lnTo>
                <a:lnTo>
                  <a:pt x="4182787" y="763645"/>
                </a:lnTo>
                <a:lnTo>
                  <a:pt x="4110448" y="766011"/>
                </a:lnTo>
                <a:lnTo>
                  <a:pt x="4037452" y="768183"/>
                </a:lnTo>
                <a:lnTo>
                  <a:pt x="3963819" y="770160"/>
                </a:lnTo>
                <a:lnTo>
                  <a:pt x="3889569" y="771940"/>
                </a:lnTo>
                <a:lnTo>
                  <a:pt x="3814723" y="773519"/>
                </a:lnTo>
                <a:lnTo>
                  <a:pt x="3739302" y="774896"/>
                </a:lnTo>
                <a:lnTo>
                  <a:pt x="3663326" y="776068"/>
                </a:lnTo>
                <a:lnTo>
                  <a:pt x="3586815" y="777032"/>
                </a:lnTo>
                <a:lnTo>
                  <a:pt x="3509790" y="777786"/>
                </a:lnTo>
                <a:lnTo>
                  <a:pt x="3432272" y="778327"/>
                </a:lnTo>
                <a:lnTo>
                  <a:pt x="3354281" y="778654"/>
                </a:lnTo>
                <a:lnTo>
                  <a:pt x="3275838" y="778763"/>
                </a:lnTo>
                <a:lnTo>
                  <a:pt x="3197394" y="778654"/>
                </a:lnTo>
                <a:lnTo>
                  <a:pt x="3119403" y="778327"/>
                </a:lnTo>
                <a:lnTo>
                  <a:pt x="3041885" y="777786"/>
                </a:lnTo>
                <a:lnTo>
                  <a:pt x="2964860" y="777032"/>
                </a:lnTo>
                <a:lnTo>
                  <a:pt x="2888349" y="776068"/>
                </a:lnTo>
                <a:lnTo>
                  <a:pt x="2812373" y="774896"/>
                </a:lnTo>
                <a:lnTo>
                  <a:pt x="2736952" y="773519"/>
                </a:lnTo>
                <a:lnTo>
                  <a:pt x="2662106" y="771940"/>
                </a:lnTo>
                <a:lnTo>
                  <a:pt x="2587856" y="770160"/>
                </a:lnTo>
                <a:lnTo>
                  <a:pt x="2514223" y="768183"/>
                </a:lnTo>
                <a:lnTo>
                  <a:pt x="2441227" y="766011"/>
                </a:lnTo>
                <a:lnTo>
                  <a:pt x="2368888" y="763645"/>
                </a:lnTo>
                <a:lnTo>
                  <a:pt x="2297228" y="761089"/>
                </a:lnTo>
                <a:lnTo>
                  <a:pt x="2226266" y="758345"/>
                </a:lnTo>
                <a:lnTo>
                  <a:pt x="2156023" y="755416"/>
                </a:lnTo>
                <a:lnTo>
                  <a:pt x="2086521" y="752303"/>
                </a:lnTo>
                <a:lnTo>
                  <a:pt x="2017778" y="749010"/>
                </a:lnTo>
                <a:lnTo>
                  <a:pt x="1949817" y="745538"/>
                </a:lnTo>
                <a:lnTo>
                  <a:pt x="1882656" y="741891"/>
                </a:lnTo>
                <a:lnTo>
                  <a:pt x="1816318" y="738070"/>
                </a:lnTo>
                <a:lnTo>
                  <a:pt x="1750822" y="734079"/>
                </a:lnTo>
                <a:lnTo>
                  <a:pt x="1686188" y="729919"/>
                </a:lnTo>
                <a:lnTo>
                  <a:pt x="1622439" y="725593"/>
                </a:lnTo>
                <a:lnTo>
                  <a:pt x="1559593" y="721103"/>
                </a:lnTo>
                <a:lnTo>
                  <a:pt x="1497671" y="716453"/>
                </a:lnTo>
                <a:lnTo>
                  <a:pt x="1436695" y="711643"/>
                </a:lnTo>
                <a:lnTo>
                  <a:pt x="1376684" y="706678"/>
                </a:lnTo>
                <a:lnTo>
                  <a:pt x="1317660" y="701558"/>
                </a:lnTo>
                <a:lnTo>
                  <a:pt x="1259642" y="696287"/>
                </a:lnTo>
                <a:lnTo>
                  <a:pt x="1202651" y="690868"/>
                </a:lnTo>
                <a:lnTo>
                  <a:pt x="1146707" y="685301"/>
                </a:lnTo>
                <a:lnTo>
                  <a:pt x="1091832" y="679591"/>
                </a:lnTo>
                <a:lnTo>
                  <a:pt x="1038046" y="673739"/>
                </a:lnTo>
                <a:lnTo>
                  <a:pt x="985369" y="667749"/>
                </a:lnTo>
                <a:lnTo>
                  <a:pt x="933822" y="661621"/>
                </a:lnTo>
                <a:lnTo>
                  <a:pt x="883425" y="655359"/>
                </a:lnTo>
                <a:lnTo>
                  <a:pt x="834198" y="648965"/>
                </a:lnTo>
                <a:lnTo>
                  <a:pt x="786163" y="642442"/>
                </a:lnTo>
                <a:lnTo>
                  <a:pt x="739341" y="635792"/>
                </a:lnTo>
                <a:lnTo>
                  <a:pt x="693750" y="629018"/>
                </a:lnTo>
                <a:lnTo>
                  <a:pt x="649412" y="622121"/>
                </a:lnTo>
                <a:lnTo>
                  <a:pt x="606348" y="615105"/>
                </a:lnTo>
                <a:lnTo>
                  <a:pt x="564578" y="607971"/>
                </a:lnTo>
                <a:lnTo>
                  <a:pt x="524123" y="600723"/>
                </a:lnTo>
                <a:lnTo>
                  <a:pt x="485002" y="593363"/>
                </a:lnTo>
                <a:lnTo>
                  <a:pt x="447237" y="585893"/>
                </a:lnTo>
                <a:lnTo>
                  <a:pt x="375856" y="570633"/>
                </a:lnTo>
                <a:lnTo>
                  <a:pt x="310144" y="554963"/>
                </a:lnTo>
                <a:lnTo>
                  <a:pt x="250264" y="538902"/>
                </a:lnTo>
                <a:lnTo>
                  <a:pt x="196382" y="522470"/>
                </a:lnTo>
                <a:lnTo>
                  <a:pt x="148661" y="505687"/>
                </a:lnTo>
                <a:lnTo>
                  <a:pt x="107266" y="488572"/>
                </a:lnTo>
                <a:lnTo>
                  <a:pt x="72360" y="471145"/>
                </a:lnTo>
                <a:lnTo>
                  <a:pt x="32529" y="444462"/>
                </a:lnTo>
                <a:lnTo>
                  <a:pt x="3669" y="407972"/>
                </a:lnTo>
                <a:lnTo>
                  <a:pt x="0" y="389381"/>
                </a:lnTo>
                <a:close/>
              </a:path>
            </a:pathLst>
          </a:custGeom>
          <a:ln w="19050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142" y="416178"/>
            <a:ext cx="48698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1F407E"/>
                </a:solidFill>
                <a:latin typeface="Times New Roman"/>
                <a:cs typeface="Times New Roman"/>
              </a:rPr>
              <a:t>1.</a:t>
            </a:r>
            <a:r>
              <a:rPr dirty="0" sz="1700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검색하는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상태공간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트리에서</a:t>
            </a:r>
            <a:r>
              <a:rPr dirty="0" sz="2000" spc="-229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마디의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개수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805" y="778890"/>
            <a:ext cx="2593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1+2+2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+…+2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187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1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baseline="25641" sz="1950" spc="20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142" y="1548511"/>
            <a:ext cx="18796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1F407E"/>
                </a:solidFill>
                <a:latin typeface="Times New Roman"/>
                <a:cs typeface="Times New Roman"/>
              </a:rPr>
              <a:t>2.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277" y="1345166"/>
            <a:ext cx="25527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70" i="1">
                <a:latin typeface="Times New Roman"/>
                <a:cs typeface="Times New Roman"/>
              </a:rPr>
              <a:t>n</a:t>
            </a:r>
            <a:r>
              <a:rPr dirty="0" sz="1150" spc="-60">
                <a:latin typeface="Symbol"/>
                <a:cs typeface="Symbol"/>
              </a:rPr>
              <a:t></a:t>
            </a:r>
            <a:r>
              <a:rPr dirty="0" sz="1150" spc="1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967" y="1370531"/>
            <a:ext cx="5853430" cy="11220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30"/>
              </a:spcBef>
              <a:tabLst>
                <a:tab pos="429895" algn="l"/>
              </a:tabLst>
            </a:pPr>
            <a:r>
              <a:rPr dirty="0" sz="1950" spc="25" i="1">
                <a:latin typeface="Times New Roman"/>
                <a:cs typeface="Times New Roman"/>
              </a:rPr>
              <a:t>I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baseline="-8474" sz="4425" spc="60">
                <a:latin typeface="Symbol"/>
                <a:cs typeface="Symbol"/>
              </a:rPr>
              <a:t></a:t>
            </a:r>
            <a:r>
              <a:rPr dirty="0" baseline="-8474" sz="4425" spc="-697">
                <a:latin typeface="Times New Roman"/>
                <a:cs typeface="Times New Roman"/>
              </a:rPr>
              <a:t> </a:t>
            </a:r>
            <a:r>
              <a:rPr dirty="0" sz="1950" spc="35" i="1">
                <a:latin typeface="Times New Roman"/>
                <a:cs typeface="Times New Roman"/>
              </a:rPr>
              <a:t>w</a:t>
            </a:r>
            <a:r>
              <a:rPr dirty="0" baseline="-24154" sz="1725" spc="7" i="1">
                <a:latin typeface="Times New Roman"/>
                <a:cs typeface="Times New Roman"/>
              </a:rPr>
              <a:t>i</a:t>
            </a:r>
            <a:r>
              <a:rPr dirty="0" baseline="-24154" sz="172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ymbol"/>
                <a:cs typeface="Symbol"/>
              </a:rPr>
              <a:t></a:t>
            </a:r>
            <a:r>
              <a:rPr dirty="0" sz="1950" spc="-229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66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lut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on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3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},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지수적으로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많은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09871" y="3119627"/>
            <a:ext cx="1360170" cy="635635"/>
          </a:xfrm>
          <a:custGeom>
            <a:avLst/>
            <a:gdLst/>
            <a:ahLst/>
            <a:cxnLst/>
            <a:rect l="l" t="t" r="r" b="b"/>
            <a:pathLst>
              <a:path w="1360170" h="635635">
                <a:moveTo>
                  <a:pt x="653795" y="105918"/>
                </a:moveTo>
                <a:lnTo>
                  <a:pt x="664940" y="64668"/>
                </a:lnTo>
                <a:lnTo>
                  <a:pt x="695324" y="31003"/>
                </a:lnTo>
                <a:lnTo>
                  <a:pt x="740378" y="8316"/>
                </a:lnTo>
                <a:lnTo>
                  <a:pt x="795527" y="0"/>
                </a:lnTo>
                <a:lnTo>
                  <a:pt x="850677" y="8316"/>
                </a:lnTo>
                <a:lnTo>
                  <a:pt x="895731" y="31003"/>
                </a:lnTo>
                <a:lnTo>
                  <a:pt x="926115" y="64668"/>
                </a:lnTo>
                <a:lnTo>
                  <a:pt x="937260" y="105918"/>
                </a:lnTo>
                <a:lnTo>
                  <a:pt x="926115" y="147167"/>
                </a:lnTo>
                <a:lnTo>
                  <a:pt x="895731" y="180832"/>
                </a:lnTo>
                <a:lnTo>
                  <a:pt x="850677" y="203519"/>
                </a:lnTo>
                <a:lnTo>
                  <a:pt x="795527" y="211836"/>
                </a:lnTo>
                <a:lnTo>
                  <a:pt x="740378" y="203519"/>
                </a:lnTo>
                <a:lnTo>
                  <a:pt x="695324" y="180832"/>
                </a:lnTo>
                <a:lnTo>
                  <a:pt x="664940" y="147167"/>
                </a:lnTo>
                <a:lnTo>
                  <a:pt x="653795" y="105918"/>
                </a:lnTo>
                <a:close/>
              </a:path>
              <a:path w="1360170" h="635635">
                <a:moveTo>
                  <a:pt x="0" y="529590"/>
                </a:moveTo>
                <a:lnTo>
                  <a:pt x="11144" y="488340"/>
                </a:lnTo>
                <a:lnTo>
                  <a:pt x="41528" y="454675"/>
                </a:lnTo>
                <a:lnTo>
                  <a:pt x="86582" y="431988"/>
                </a:lnTo>
                <a:lnTo>
                  <a:pt x="141731" y="423672"/>
                </a:lnTo>
                <a:lnTo>
                  <a:pt x="196881" y="431988"/>
                </a:lnTo>
                <a:lnTo>
                  <a:pt x="241935" y="454675"/>
                </a:lnTo>
                <a:lnTo>
                  <a:pt x="272319" y="488340"/>
                </a:lnTo>
                <a:lnTo>
                  <a:pt x="283463" y="529590"/>
                </a:lnTo>
                <a:lnTo>
                  <a:pt x="272319" y="570839"/>
                </a:lnTo>
                <a:lnTo>
                  <a:pt x="241935" y="604504"/>
                </a:lnTo>
                <a:lnTo>
                  <a:pt x="196881" y="627191"/>
                </a:lnTo>
                <a:lnTo>
                  <a:pt x="141731" y="635508"/>
                </a:lnTo>
                <a:lnTo>
                  <a:pt x="86582" y="627191"/>
                </a:lnTo>
                <a:lnTo>
                  <a:pt x="41528" y="604504"/>
                </a:lnTo>
                <a:lnTo>
                  <a:pt x="11144" y="570839"/>
                </a:lnTo>
                <a:lnTo>
                  <a:pt x="0" y="529590"/>
                </a:lnTo>
                <a:close/>
              </a:path>
              <a:path w="1360170" h="635635">
                <a:moveTo>
                  <a:pt x="694816" y="181356"/>
                </a:moveTo>
                <a:lnTo>
                  <a:pt x="240791" y="455930"/>
                </a:lnTo>
              </a:path>
              <a:path w="1360170" h="635635">
                <a:moveTo>
                  <a:pt x="896112" y="181356"/>
                </a:moveTo>
                <a:lnTo>
                  <a:pt x="1359662" y="47498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22878" y="3274314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4390" y="326758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090" y="3256279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72484" y="3755135"/>
            <a:ext cx="1132840" cy="546100"/>
          </a:xfrm>
          <a:custGeom>
            <a:avLst/>
            <a:gdLst/>
            <a:ahLst/>
            <a:cxnLst/>
            <a:rect l="l" t="t" r="r" b="b"/>
            <a:pathLst>
              <a:path w="1132839" h="546100">
                <a:moveTo>
                  <a:pt x="0" y="438912"/>
                </a:moveTo>
                <a:lnTo>
                  <a:pt x="10965" y="397382"/>
                </a:lnTo>
                <a:lnTo>
                  <a:pt x="40862" y="363474"/>
                </a:lnTo>
                <a:lnTo>
                  <a:pt x="85189" y="340613"/>
                </a:lnTo>
                <a:lnTo>
                  <a:pt x="139445" y="332231"/>
                </a:lnTo>
                <a:lnTo>
                  <a:pt x="193702" y="340613"/>
                </a:lnTo>
                <a:lnTo>
                  <a:pt x="238029" y="363474"/>
                </a:lnTo>
                <a:lnTo>
                  <a:pt x="267926" y="397382"/>
                </a:lnTo>
                <a:lnTo>
                  <a:pt x="278891" y="438912"/>
                </a:lnTo>
                <a:lnTo>
                  <a:pt x="267926" y="480440"/>
                </a:lnTo>
                <a:lnTo>
                  <a:pt x="238029" y="514349"/>
                </a:lnTo>
                <a:lnTo>
                  <a:pt x="193702" y="537209"/>
                </a:lnTo>
                <a:lnTo>
                  <a:pt x="139445" y="545591"/>
                </a:lnTo>
                <a:lnTo>
                  <a:pt x="85189" y="537209"/>
                </a:lnTo>
                <a:lnTo>
                  <a:pt x="40862" y="514350"/>
                </a:lnTo>
                <a:lnTo>
                  <a:pt x="10965" y="480441"/>
                </a:lnTo>
                <a:lnTo>
                  <a:pt x="0" y="438912"/>
                </a:lnTo>
                <a:close/>
              </a:path>
              <a:path w="1132839" h="546100">
                <a:moveTo>
                  <a:pt x="580643" y="0"/>
                </a:moveTo>
                <a:lnTo>
                  <a:pt x="237743" y="363474"/>
                </a:lnTo>
              </a:path>
              <a:path w="1132839" h="546100">
                <a:moveTo>
                  <a:pt x="850391" y="421386"/>
                </a:moveTo>
                <a:lnTo>
                  <a:pt x="861470" y="380136"/>
                </a:lnTo>
                <a:lnTo>
                  <a:pt x="891682" y="346471"/>
                </a:lnTo>
                <a:lnTo>
                  <a:pt x="936492" y="323784"/>
                </a:lnTo>
                <a:lnTo>
                  <a:pt x="991362" y="315468"/>
                </a:lnTo>
                <a:lnTo>
                  <a:pt x="1046231" y="323784"/>
                </a:lnTo>
                <a:lnTo>
                  <a:pt x="1091041" y="346471"/>
                </a:lnTo>
                <a:lnTo>
                  <a:pt x="1121253" y="380136"/>
                </a:lnTo>
                <a:lnTo>
                  <a:pt x="1132331" y="421386"/>
                </a:lnTo>
                <a:lnTo>
                  <a:pt x="1121253" y="462635"/>
                </a:lnTo>
                <a:lnTo>
                  <a:pt x="1091041" y="496300"/>
                </a:lnTo>
                <a:lnTo>
                  <a:pt x="1046231" y="518987"/>
                </a:lnTo>
                <a:lnTo>
                  <a:pt x="991362" y="527303"/>
                </a:lnTo>
                <a:lnTo>
                  <a:pt x="936492" y="518987"/>
                </a:lnTo>
                <a:lnTo>
                  <a:pt x="891682" y="496300"/>
                </a:lnTo>
                <a:lnTo>
                  <a:pt x="861470" y="462635"/>
                </a:lnTo>
                <a:lnTo>
                  <a:pt x="850391" y="421386"/>
                </a:lnTo>
                <a:close/>
              </a:path>
              <a:path w="1132839" h="546100">
                <a:moveTo>
                  <a:pt x="580643" y="0"/>
                </a:moveTo>
                <a:lnTo>
                  <a:pt x="891793" y="34607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06036" y="380885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638" y="380733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1496" y="3796665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17235" y="3564635"/>
            <a:ext cx="1066800" cy="718185"/>
          </a:xfrm>
          <a:custGeom>
            <a:avLst/>
            <a:gdLst/>
            <a:ahLst/>
            <a:cxnLst/>
            <a:rect l="l" t="t" r="r" b="b"/>
            <a:pathLst>
              <a:path w="1066800" h="718185">
                <a:moveTo>
                  <a:pt x="310896" y="105156"/>
                </a:moveTo>
                <a:lnTo>
                  <a:pt x="321974" y="64240"/>
                </a:lnTo>
                <a:lnTo>
                  <a:pt x="352186" y="30813"/>
                </a:lnTo>
                <a:lnTo>
                  <a:pt x="396996" y="8268"/>
                </a:lnTo>
                <a:lnTo>
                  <a:pt x="451865" y="0"/>
                </a:lnTo>
                <a:lnTo>
                  <a:pt x="506735" y="8268"/>
                </a:lnTo>
                <a:lnTo>
                  <a:pt x="551545" y="30813"/>
                </a:lnTo>
                <a:lnTo>
                  <a:pt x="581757" y="64240"/>
                </a:lnTo>
                <a:lnTo>
                  <a:pt x="592836" y="105156"/>
                </a:lnTo>
                <a:lnTo>
                  <a:pt x="581757" y="146071"/>
                </a:lnTo>
                <a:lnTo>
                  <a:pt x="551545" y="179498"/>
                </a:lnTo>
                <a:lnTo>
                  <a:pt x="506735" y="202043"/>
                </a:lnTo>
                <a:lnTo>
                  <a:pt x="451865" y="210312"/>
                </a:lnTo>
                <a:lnTo>
                  <a:pt x="396996" y="202043"/>
                </a:lnTo>
                <a:lnTo>
                  <a:pt x="352186" y="179498"/>
                </a:lnTo>
                <a:lnTo>
                  <a:pt x="321974" y="146071"/>
                </a:lnTo>
                <a:lnTo>
                  <a:pt x="310896" y="105156"/>
                </a:lnTo>
                <a:close/>
              </a:path>
              <a:path w="1066800" h="718185">
                <a:moveTo>
                  <a:pt x="0" y="611886"/>
                </a:moveTo>
                <a:lnTo>
                  <a:pt x="11078" y="570636"/>
                </a:lnTo>
                <a:lnTo>
                  <a:pt x="41290" y="536971"/>
                </a:lnTo>
                <a:lnTo>
                  <a:pt x="86100" y="514284"/>
                </a:lnTo>
                <a:lnTo>
                  <a:pt x="140969" y="505968"/>
                </a:lnTo>
                <a:lnTo>
                  <a:pt x="195839" y="514284"/>
                </a:lnTo>
                <a:lnTo>
                  <a:pt x="240649" y="536971"/>
                </a:lnTo>
                <a:lnTo>
                  <a:pt x="270861" y="570636"/>
                </a:lnTo>
                <a:lnTo>
                  <a:pt x="281939" y="611886"/>
                </a:lnTo>
                <a:lnTo>
                  <a:pt x="270861" y="653135"/>
                </a:lnTo>
                <a:lnTo>
                  <a:pt x="240649" y="686800"/>
                </a:lnTo>
                <a:lnTo>
                  <a:pt x="195839" y="709487"/>
                </a:lnTo>
                <a:lnTo>
                  <a:pt x="140969" y="717803"/>
                </a:lnTo>
                <a:lnTo>
                  <a:pt x="86100" y="709487"/>
                </a:lnTo>
                <a:lnTo>
                  <a:pt x="41290" y="686800"/>
                </a:lnTo>
                <a:lnTo>
                  <a:pt x="11078" y="653135"/>
                </a:lnTo>
                <a:lnTo>
                  <a:pt x="0" y="611886"/>
                </a:lnTo>
                <a:close/>
              </a:path>
              <a:path w="1066800" h="718185">
                <a:moveTo>
                  <a:pt x="453516" y="210312"/>
                </a:moveTo>
                <a:lnTo>
                  <a:pt x="240791" y="535813"/>
                </a:lnTo>
              </a:path>
              <a:path w="1066800" h="718185">
                <a:moveTo>
                  <a:pt x="783336" y="611886"/>
                </a:moveTo>
                <a:lnTo>
                  <a:pt x="794480" y="570636"/>
                </a:lnTo>
                <a:lnTo>
                  <a:pt x="824864" y="536971"/>
                </a:lnTo>
                <a:lnTo>
                  <a:pt x="869918" y="514284"/>
                </a:lnTo>
                <a:lnTo>
                  <a:pt x="925067" y="505968"/>
                </a:lnTo>
                <a:lnTo>
                  <a:pt x="980217" y="514284"/>
                </a:lnTo>
                <a:lnTo>
                  <a:pt x="1025271" y="536971"/>
                </a:lnTo>
                <a:lnTo>
                  <a:pt x="1055655" y="570636"/>
                </a:lnTo>
                <a:lnTo>
                  <a:pt x="1066800" y="611886"/>
                </a:lnTo>
                <a:lnTo>
                  <a:pt x="1055655" y="653135"/>
                </a:lnTo>
                <a:lnTo>
                  <a:pt x="1025271" y="686800"/>
                </a:lnTo>
                <a:lnTo>
                  <a:pt x="980217" y="709487"/>
                </a:lnTo>
                <a:lnTo>
                  <a:pt x="925067" y="717803"/>
                </a:lnTo>
                <a:lnTo>
                  <a:pt x="869918" y="709487"/>
                </a:lnTo>
                <a:lnTo>
                  <a:pt x="824864" y="686800"/>
                </a:lnTo>
                <a:lnTo>
                  <a:pt x="794480" y="653135"/>
                </a:lnTo>
                <a:lnTo>
                  <a:pt x="783336" y="611886"/>
                </a:lnTo>
                <a:close/>
              </a:path>
              <a:path w="1066800" h="718185">
                <a:moveTo>
                  <a:pt x="452627" y="210312"/>
                </a:moveTo>
                <a:lnTo>
                  <a:pt x="824102" y="535813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52364" y="3818077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2114" y="379793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68661" y="4492561"/>
            <a:ext cx="80010" cy="62865"/>
            <a:chOff x="3768661" y="4492561"/>
            <a:chExt cx="80010" cy="62865"/>
          </a:xfrm>
        </p:grpSpPr>
        <p:sp>
          <p:nvSpPr>
            <p:cNvPr id="20" name="object 20"/>
            <p:cNvSpPr/>
            <p:nvPr/>
          </p:nvSpPr>
          <p:spPr>
            <a:xfrm>
              <a:off x="3773423" y="4497323"/>
              <a:ext cx="70485" cy="53340"/>
            </a:xfrm>
            <a:custGeom>
              <a:avLst/>
              <a:gdLst/>
              <a:ahLst/>
              <a:cxnLst/>
              <a:rect l="l" t="t" r="r" b="b"/>
              <a:pathLst>
                <a:path w="70485" h="53339">
                  <a:moveTo>
                    <a:pt x="35051" y="0"/>
                  </a:moveTo>
                  <a:lnTo>
                    <a:pt x="21431" y="2095"/>
                  </a:lnTo>
                  <a:lnTo>
                    <a:pt x="10286" y="7810"/>
                  </a:lnTo>
                  <a:lnTo>
                    <a:pt x="2762" y="16287"/>
                  </a:lnTo>
                  <a:lnTo>
                    <a:pt x="0" y="26669"/>
                  </a:lnTo>
                  <a:lnTo>
                    <a:pt x="2762" y="37052"/>
                  </a:lnTo>
                  <a:lnTo>
                    <a:pt x="10287" y="45529"/>
                  </a:lnTo>
                  <a:lnTo>
                    <a:pt x="21431" y="51244"/>
                  </a:lnTo>
                  <a:lnTo>
                    <a:pt x="35051" y="53339"/>
                  </a:lnTo>
                  <a:lnTo>
                    <a:pt x="48672" y="51244"/>
                  </a:lnTo>
                  <a:lnTo>
                    <a:pt x="59817" y="45529"/>
                  </a:lnTo>
                  <a:lnTo>
                    <a:pt x="67341" y="37052"/>
                  </a:lnTo>
                  <a:lnTo>
                    <a:pt x="70103" y="26669"/>
                  </a:lnTo>
                  <a:lnTo>
                    <a:pt x="67341" y="16287"/>
                  </a:lnTo>
                  <a:lnTo>
                    <a:pt x="59816" y="7810"/>
                  </a:lnTo>
                  <a:lnTo>
                    <a:pt x="48672" y="2095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73423" y="4497323"/>
              <a:ext cx="70485" cy="53340"/>
            </a:xfrm>
            <a:custGeom>
              <a:avLst/>
              <a:gdLst/>
              <a:ahLst/>
              <a:cxnLst/>
              <a:rect l="l" t="t" r="r" b="b"/>
              <a:pathLst>
                <a:path w="70485" h="53339">
                  <a:moveTo>
                    <a:pt x="0" y="26669"/>
                  </a:moveTo>
                  <a:lnTo>
                    <a:pt x="2762" y="16287"/>
                  </a:lnTo>
                  <a:lnTo>
                    <a:pt x="10286" y="7810"/>
                  </a:lnTo>
                  <a:lnTo>
                    <a:pt x="21431" y="2095"/>
                  </a:lnTo>
                  <a:lnTo>
                    <a:pt x="35051" y="0"/>
                  </a:lnTo>
                  <a:lnTo>
                    <a:pt x="48672" y="2095"/>
                  </a:lnTo>
                  <a:lnTo>
                    <a:pt x="59816" y="7810"/>
                  </a:lnTo>
                  <a:lnTo>
                    <a:pt x="67341" y="16287"/>
                  </a:lnTo>
                  <a:lnTo>
                    <a:pt x="70103" y="26669"/>
                  </a:lnTo>
                  <a:lnTo>
                    <a:pt x="67341" y="37052"/>
                  </a:lnTo>
                  <a:lnTo>
                    <a:pt x="59817" y="45529"/>
                  </a:lnTo>
                  <a:lnTo>
                    <a:pt x="48672" y="51244"/>
                  </a:lnTo>
                  <a:lnTo>
                    <a:pt x="35051" y="53339"/>
                  </a:lnTo>
                  <a:lnTo>
                    <a:pt x="21431" y="51244"/>
                  </a:lnTo>
                  <a:lnTo>
                    <a:pt x="10287" y="45529"/>
                  </a:lnTo>
                  <a:lnTo>
                    <a:pt x="2762" y="37052"/>
                  </a:lnTo>
                  <a:lnTo>
                    <a:pt x="0" y="266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8557" y="4649533"/>
            <a:ext cx="79628" cy="6438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628453" y="4864417"/>
            <a:ext cx="80010" cy="61594"/>
            <a:chOff x="3628453" y="4864417"/>
            <a:chExt cx="80010" cy="61594"/>
          </a:xfrm>
        </p:grpSpPr>
        <p:sp>
          <p:nvSpPr>
            <p:cNvPr id="24" name="object 24"/>
            <p:cNvSpPr/>
            <p:nvPr/>
          </p:nvSpPr>
          <p:spPr>
            <a:xfrm>
              <a:off x="3633215" y="4869179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35051" y="0"/>
                  </a:moveTo>
                  <a:lnTo>
                    <a:pt x="21431" y="2030"/>
                  </a:lnTo>
                  <a:lnTo>
                    <a:pt x="10287" y="7572"/>
                  </a:lnTo>
                  <a:lnTo>
                    <a:pt x="2762" y="15805"/>
                  </a:lnTo>
                  <a:lnTo>
                    <a:pt x="0" y="25908"/>
                  </a:lnTo>
                  <a:lnTo>
                    <a:pt x="2762" y="36010"/>
                  </a:lnTo>
                  <a:lnTo>
                    <a:pt x="10287" y="44243"/>
                  </a:lnTo>
                  <a:lnTo>
                    <a:pt x="21431" y="49785"/>
                  </a:lnTo>
                  <a:lnTo>
                    <a:pt x="35051" y="51816"/>
                  </a:lnTo>
                  <a:lnTo>
                    <a:pt x="48672" y="49785"/>
                  </a:lnTo>
                  <a:lnTo>
                    <a:pt x="59816" y="44243"/>
                  </a:lnTo>
                  <a:lnTo>
                    <a:pt x="67341" y="36010"/>
                  </a:lnTo>
                  <a:lnTo>
                    <a:pt x="70104" y="25908"/>
                  </a:lnTo>
                  <a:lnTo>
                    <a:pt x="67341" y="15805"/>
                  </a:lnTo>
                  <a:lnTo>
                    <a:pt x="59817" y="7572"/>
                  </a:lnTo>
                  <a:lnTo>
                    <a:pt x="48672" y="203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33215" y="4869179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0" y="25908"/>
                  </a:moveTo>
                  <a:lnTo>
                    <a:pt x="2762" y="15805"/>
                  </a:lnTo>
                  <a:lnTo>
                    <a:pt x="10287" y="7572"/>
                  </a:lnTo>
                  <a:lnTo>
                    <a:pt x="21431" y="2030"/>
                  </a:lnTo>
                  <a:lnTo>
                    <a:pt x="35051" y="0"/>
                  </a:lnTo>
                  <a:lnTo>
                    <a:pt x="48672" y="2030"/>
                  </a:lnTo>
                  <a:lnTo>
                    <a:pt x="59817" y="7572"/>
                  </a:lnTo>
                  <a:lnTo>
                    <a:pt x="67341" y="15805"/>
                  </a:lnTo>
                  <a:lnTo>
                    <a:pt x="70104" y="25908"/>
                  </a:lnTo>
                  <a:lnTo>
                    <a:pt x="67341" y="36010"/>
                  </a:lnTo>
                  <a:lnTo>
                    <a:pt x="59816" y="44243"/>
                  </a:lnTo>
                  <a:lnTo>
                    <a:pt x="48672" y="49785"/>
                  </a:lnTo>
                  <a:lnTo>
                    <a:pt x="35051" y="51816"/>
                  </a:lnTo>
                  <a:lnTo>
                    <a:pt x="21431" y="49785"/>
                  </a:lnTo>
                  <a:lnTo>
                    <a:pt x="10287" y="44243"/>
                  </a:lnTo>
                  <a:lnTo>
                    <a:pt x="2762" y="36010"/>
                  </a:lnTo>
                  <a:lnTo>
                    <a:pt x="0" y="2590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188017" y="5079301"/>
            <a:ext cx="1143635" cy="767080"/>
            <a:chOff x="3188017" y="5079301"/>
            <a:chExt cx="1143635" cy="767080"/>
          </a:xfrm>
        </p:grpSpPr>
        <p:sp>
          <p:nvSpPr>
            <p:cNvPr id="27" name="object 27"/>
            <p:cNvSpPr/>
            <p:nvPr/>
          </p:nvSpPr>
          <p:spPr>
            <a:xfrm>
              <a:off x="3633215" y="5084064"/>
              <a:ext cx="280670" cy="213360"/>
            </a:xfrm>
            <a:custGeom>
              <a:avLst/>
              <a:gdLst/>
              <a:ahLst/>
              <a:cxnLst/>
              <a:rect l="l" t="t" r="r" b="b"/>
              <a:pathLst>
                <a:path w="280670" h="213360">
                  <a:moveTo>
                    <a:pt x="0" y="106680"/>
                  </a:moveTo>
                  <a:lnTo>
                    <a:pt x="11013" y="65151"/>
                  </a:lnTo>
                  <a:lnTo>
                    <a:pt x="41052" y="31242"/>
                  </a:lnTo>
                  <a:lnTo>
                    <a:pt x="85617" y="8381"/>
                  </a:lnTo>
                  <a:lnTo>
                    <a:pt x="140208" y="0"/>
                  </a:lnTo>
                  <a:lnTo>
                    <a:pt x="194798" y="8381"/>
                  </a:lnTo>
                  <a:lnTo>
                    <a:pt x="239363" y="31242"/>
                  </a:lnTo>
                  <a:lnTo>
                    <a:pt x="269402" y="65151"/>
                  </a:lnTo>
                  <a:lnTo>
                    <a:pt x="280416" y="106680"/>
                  </a:lnTo>
                  <a:lnTo>
                    <a:pt x="269402" y="148209"/>
                  </a:lnTo>
                  <a:lnTo>
                    <a:pt x="239363" y="182118"/>
                  </a:lnTo>
                  <a:lnTo>
                    <a:pt x="194798" y="204978"/>
                  </a:lnTo>
                  <a:lnTo>
                    <a:pt x="140208" y="213360"/>
                  </a:lnTo>
                  <a:lnTo>
                    <a:pt x="85617" y="204978"/>
                  </a:lnTo>
                  <a:lnTo>
                    <a:pt x="41052" y="182118"/>
                  </a:lnTo>
                  <a:lnTo>
                    <a:pt x="11013" y="148209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92779" y="5629656"/>
              <a:ext cx="281940" cy="212090"/>
            </a:xfrm>
            <a:custGeom>
              <a:avLst/>
              <a:gdLst/>
              <a:ahLst/>
              <a:cxnLst/>
              <a:rect l="l" t="t" r="r" b="b"/>
              <a:pathLst>
                <a:path w="281939" h="212089">
                  <a:moveTo>
                    <a:pt x="140969" y="0"/>
                  </a:moveTo>
                  <a:lnTo>
                    <a:pt x="86100" y="8323"/>
                  </a:lnTo>
                  <a:lnTo>
                    <a:pt x="41290" y="31022"/>
                  </a:lnTo>
                  <a:lnTo>
                    <a:pt x="11078" y="64690"/>
                  </a:lnTo>
                  <a:lnTo>
                    <a:pt x="0" y="105918"/>
                  </a:lnTo>
                  <a:lnTo>
                    <a:pt x="11078" y="147145"/>
                  </a:lnTo>
                  <a:lnTo>
                    <a:pt x="41290" y="180813"/>
                  </a:lnTo>
                  <a:lnTo>
                    <a:pt x="86100" y="203512"/>
                  </a:lnTo>
                  <a:lnTo>
                    <a:pt x="140969" y="211836"/>
                  </a:lnTo>
                  <a:lnTo>
                    <a:pt x="195839" y="203512"/>
                  </a:lnTo>
                  <a:lnTo>
                    <a:pt x="240649" y="180813"/>
                  </a:lnTo>
                  <a:lnTo>
                    <a:pt x="270861" y="147145"/>
                  </a:lnTo>
                  <a:lnTo>
                    <a:pt x="281940" y="105918"/>
                  </a:lnTo>
                  <a:lnTo>
                    <a:pt x="270861" y="64690"/>
                  </a:lnTo>
                  <a:lnTo>
                    <a:pt x="240649" y="31022"/>
                  </a:lnTo>
                  <a:lnTo>
                    <a:pt x="195839" y="8323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92779" y="5297424"/>
              <a:ext cx="581025" cy="544195"/>
            </a:xfrm>
            <a:custGeom>
              <a:avLst/>
              <a:gdLst/>
              <a:ahLst/>
              <a:cxnLst/>
              <a:rect l="l" t="t" r="r" b="b"/>
              <a:pathLst>
                <a:path w="581025" h="544195">
                  <a:moveTo>
                    <a:pt x="0" y="438150"/>
                  </a:moveTo>
                  <a:lnTo>
                    <a:pt x="11078" y="396922"/>
                  </a:lnTo>
                  <a:lnTo>
                    <a:pt x="41290" y="363254"/>
                  </a:lnTo>
                  <a:lnTo>
                    <a:pt x="86100" y="340555"/>
                  </a:lnTo>
                  <a:lnTo>
                    <a:pt x="140969" y="332231"/>
                  </a:lnTo>
                  <a:lnTo>
                    <a:pt x="195839" y="340555"/>
                  </a:lnTo>
                  <a:lnTo>
                    <a:pt x="240649" y="363254"/>
                  </a:lnTo>
                  <a:lnTo>
                    <a:pt x="270861" y="396922"/>
                  </a:lnTo>
                  <a:lnTo>
                    <a:pt x="281940" y="438150"/>
                  </a:lnTo>
                  <a:lnTo>
                    <a:pt x="270861" y="479377"/>
                  </a:lnTo>
                  <a:lnTo>
                    <a:pt x="240649" y="513045"/>
                  </a:lnTo>
                  <a:lnTo>
                    <a:pt x="195839" y="535744"/>
                  </a:lnTo>
                  <a:lnTo>
                    <a:pt x="140969" y="544067"/>
                  </a:lnTo>
                  <a:lnTo>
                    <a:pt x="86100" y="535744"/>
                  </a:lnTo>
                  <a:lnTo>
                    <a:pt x="41290" y="513045"/>
                  </a:lnTo>
                  <a:lnTo>
                    <a:pt x="11078" y="479377"/>
                  </a:lnTo>
                  <a:lnTo>
                    <a:pt x="0" y="438150"/>
                  </a:lnTo>
                  <a:close/>
                </a:path>
                <a:path w="581025" h="544195">
                  <a:moveTo>
                    <a:pt x="580517" y="0"/>
                  </a:moveTo>
                  <a:lnTo>
                    <a:pt x="240792" y="36353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43171" y="5612892"/>
              <a:ext cx="283845" cy="212090"/>
            </a:xfrm>
            <a:custGeom>
              <a:avLst/>
              <a:gdLst/>
              <a:ahLst/>
              <a:cxnLst/>
              <a:rect l="l" t="t" r="r" b="b"/>
              <a:pathLst>
                <a:path w="283845" h="212089">
                  <a:moveTo>
                    <a:pt x="141731" y="0"/>
                  </a:moveTo>
                  <a:lnTo>
                    <a:pt x="86582" y="8323"/>
                  </a:lnTo>
                  <a:lnTo>
                    <a:pt x="41528" y="31022"/>
                  </a:lnTo>
                  <a:lnTo>
                    <a:pt x="11144" y="64690"/>
                  </a:lnTo>
                  <a:lnTo>
                    <a:pt x="0" y="105918"/>
                  </a:lnTo>
                  <a:lnTo>
                    <a:pt x="11144" y="147145"/>
                  </a:lnTo>
                  <a:lnTo>
                    <a:pt x="41528" y="180813"/>
                  </a:lnTo>
                  <a:lnTo>
                    <a:pt x="86582" y="203512"/>
                  </a:lnTo>
                  <a:lnTo>
                    <a:pt x="141731" y="211836"/>
                  </a:lnTo>
                  <a:lnTo>
                    <a:pt x="196881" y="203512"/>
                  </a:lnTo>
                  <a:lnTo>
                    <a:pt x="241935" y="180813"/>
                  </a:lnTo>
                  <a:lnTo>
                    <a:pt x="272319" y="147145"/>
                  </a:lnTo>
                  <a:lnTo>
                    <a:pt x="283463" y="105918"/>
                  </a:lnTo>
                  <a:lnTo>
                    <a:pt x="272319" y="64690"/>
                  </a:lnTo>
                  <a:lnTo>
                    <a:pt x="241935" y="31022"/>
                  </a:lnTo>
                  <a:lnTo>
                    <a:pt x="196881" y="8323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73423" y="5297424"/>
              <a:ext cx="553720" cy="527685"/>
            </a:xfrm>
            <a:custGeom>
              <a:avLst/>
              <a:gdLst/>
              <a:ahLst/>
              <a:cxnLst/>
              <a:rect l="l" t="t" r="r" b="b"/>
              <a:pathLst>
                <a:path w="553720" h="527685">
                  <a:moveTo>
                    <a:pt x="269748" y="421385"/>
                  </a:moveTo>
                  <a:lnTo>
                    <a:pt x="280892" y="380158"/>
                  </a:lnTo>
                  <a:lnTo>
                    <a:pt x="311276" y="346490"/>
                  </a:lnTo>
                  <a:lnTo>
                    <a:pt x="356330" y="323791"/>
                  </a:lnTo>
                  <a:lnTo>
                    <a:pt x="411479" y="315467"/>
                  </a:lnTo>
                  <a:lnTo>
                    <a:pt x="466629" y="323791"/>
                  </a:lnTo>
                  <a:lnTo>
                    <a:pt x="511683" y="346490"/>
                  </a:lnTo>
                  <a:lnTo>
                    <a:pt x="542067" y="380158"/>
                  </a:lnTo>
                  <a:lnTo>
                    <a:pt x="553212" y="421385"/>
                  </a:lnTo>
                  <a:lnTo>
                    <a:pt x="542067" y="462613"/>
                  </a:lnTo>
                  <a:lnTo>
                    <a:pt x="511683" y="496281"/>
                  </a:lnTo>
                  <a:lnTo>
                    <a:pt x="466629" y="518980"/>
                  </a:lnTo>
                  <a:lnTo>
                    <a:pt x="411479" y="527304"/>
                  </a:lnTo>
                  <a:lnTo>
                    <a:pt x="356330" y="518980"/>
                  </a:lnTo>
                  <a:lnTo>
                    <a:pt x="311276" y="496281"/>
                  </a:lnTo>
                  <a:lnTo>
                    <a:pt x="280892" y="462613"/>
                  </a:lnTo>
                  <a:lnTo>
                    <a:pt x="269748" y="421385"/>
                  </a:lnTo>
                  <a:close/>
                </a:path>
                <a:path w="553720" h="527685">
                  <a:moveTo>
                    <a:pt x="0" y="0"/>
                  </a:moveTo>
                  <a:lnTo>
                    <a:pt x="311150" y="34766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436111" y="534111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5485" y="531088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70869" y="5099113"/>
            <a:ext cx="898525" cy="730885"/>
            <a:chOff x="4670869" y="5099113"/>
            <a:chExt cx="898525" cy="730885"/>
          </a:xfrm>
        </p:grpSpPr>
        <p:sp>
          <p:nvSpPr>
            <p:cNvPr id="35" name="object 35"/>
            <p:cNvSpPr/>
            <p:nvPr/>
          </p:nvSpPr>
          <p:spPr>
            <a:xfrm>
              <a:off x="4948428" y="5103876"/>
              <a:ext cx="285115" cy="213360"/>
            </a:xfrm>
            <a:custGeom>
              <a:avLst/>
              <a:gdLst/>
              <a:ahLst/>
              <a:cxnLst/>
              <a:rect l="l" t="t" r="r" b="b"/>
              <a:pathLst>
                <a:path w="285114" h="213360">
                  <a:moveTo>
                    <a:pt x="0" y="106680"/>
                  </a:moveTo>
                  <a:lnTo>
                    <a:pt x="11191" y="65150"/>
                  </a:lnTo>
                  <a:lnTo>
                    <a:pt x="41719" y="31242"/>
                  </a:lnTo>
                  <a:lnTo>
                    <a:pt x="87010" y="8381"/>
                  </a:lnTo>
                  <a:lnTo>
                    <a:pt x="142494" y="0"/>
                  </a:lnTo>
                  <a:lnTo>
                    <a:pt x="197977" y="8381"/>
                  </a:lnTo>
                  <a:lnTo>
                    <a:pt x="243268" y="31242"/>
                  </a:lnTo>
                  <a:lnTo>
                    <a:pt x="273796" y="65150"/>
                  </a:lnTo>
                  <a:lnTo>
                    <a:pt x="284988" y="106680"/>
                  </a:lnTo>
                  <a:lnTo>
                    <a:pt x="273796" y="148209"/>
                  </a:lnTo>
                  <a:lnTo>
                    <a:pt x="243268" y="182118"/>
                  </a:lnTo>
                  <a:lnTo>
                    <a:pt x="197977" y="204978"/>
                  </a:lnTo>
                  <a:lnTo>
                    <a:pt x="142494" y="213360"/>
                  </a:lnTo>
                  <a:lnTo>
                    <a:pt x="87010" y="204978"/>
                  </a:lnTo>
                  <a:lnTo>
                    <a:pt x="41719" y="182118"/>
                  </a:lnTo>
                  <a:lnTo>
                    <a:pt x="11191" y="148209"/>
                  </a:lnTo>
                  <a:lnTo>
                    <a:pt x="0" y="10668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75632" y="5612892"/>
              <a:ext cx="285115" cy="212090"/>
            </a:xfrm>
            <a:custGeom>
              <a:avLst/>
              <a:gdLst/>
              <a:ahLst/>
              <a:cxnLst/>
              <a:rect l="l" t="t" r="r" b="b"/>
              <a:pathLst>
                <a:path w="285114" h="212089">
                  <a:moveTo>
                    <a:pt x="142493" y="0"/>
                  </a:moveTo>
                  <a:lnTo>
                    <a:pt x="87010" y="8323"/>
                  </a:lnTo>
                  <a:lnTo>
                    <a:pt x="41719" y="31022"/>
                  </a:lnTo>
                  <a:lnTo>
                    <a:pt x="11191" y="64690"/>
                  </a:lnTo>
                  <a:lnTo>
                    <a:pt x="0" y="105918"/>
                  </a:lnTo>
                  <a:lnTo>
                    <a:pt x="11191" y="147145"/>
                  </a:lnTo>
                  <a:lnTo>
                    <a:pt x="41719" y="180813"/>
                  </a:lnTo>
                  <a:lnTo>
                    <a:pt x="87010" y="203512"/>
                  </a:lnTo>
                  <a:lnTo>
                    <a:pt x="142493" y="211836"/>
                  </a:lnTo>
                  <a:lnTo>
                    <a:pt x="197977" y="203512"/>
                  </a:lnTo>
                  <a:lnTo>
                    <a:pt x="243268" y="180813"/>
                  </a:lnTo>
                  <a:lnTo>
                    <a:pt x="273796" y="147145"/>
                  </a:lnTo>
                  <a:lnTo>
                    <a:pt x="284988" y="105918"/>
                  </a:lnTo>
                  <a:lnTo>
                    <a:pt x="273796" y="64690"/>
                  </a:lnTo>
                  <a:lnTo>
                    <a:pt x="243268" y="31022"/>
                  </a:lnTo>
                  <a:lnTo>
                    <a:pt x="197977" y="8323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75632" y="5317236"/>
              <a:ext cx="415290" cy="508000"/>
            </a:xfrm>
            <a:custGeom>
              <a:avLst/>
              <a:gdLst/>
              <a:ahLst/>
              <a:cxnLst/>
              <a:rect l="l" t="t" r="r" b="b"/>
              <a:pathLst>
                <a:path w="415289" h="508000">
                  <a:moveTo>
                    <a:pt x="0" y="401573"/>
                  </a:moveTo>
                  <a:lnTo>
                    <a:pt x="11191" y="360346"/>
                  </a:lnTo>
                  <a:lnTo>
                    <a:pt x="41719" y="326678"/>
                  </a:lnTo>
                  <a:lnTo>
                    <a:pt x="87010" y="303979"/>
                  </a:lnTo>
                  <a:lnTo>
                    <a:pt x="142493" y="295655"/>
                  </a:lnTo>
                  <a:lnTo>
                    <a:pt x="197977" y="303979"/>
                  </a:lnTo>
                  <a:lnTo>
                    <a:pt x="243268" y="326678"/>
                  </a:lnTo>
                  <a:lnTo>
                    <a:pt x="273796" y="360346"/>
                  </a:lnTo>
                  <a:lnTo>
                    <a:pt x="284988" y="401573"/>
                  </a:lnTo>
                  <a:lnTo>
                    <a:pt x="273796" y="442801"/>
                  </a:lnTo>
                  <a:lnTo>
                    <a:pt x="243268" y="476469"/>
                  </a:lnTo>
                  <a:lnTo>
                    <a:pt x="197977" y="499168"/>
                  </a:lnTo>
                  <a:lnTo>
                    <a:pt x="142493" y="507491"/>
                  </a:lnTo>
                  <a:lnTo>
                    <a:pt x="87010" y="499168"/>
                  </a:lnTo>
                  <a:lnTo>
                    <a:pt x="41719" y="476469"/>
                  </a:lnTo>
                  <a:lnTo>
                    <a:pt x="11191" y="442801"/>
                  </a:lnTo>
                  <a:lnTo>
                    <a:pt x="0" y="401573"/>
                  </a:lnTo>
                  <a:close/>
                </a:path>
                <a:path w="415289" h="508000">
                  <a:moveTo>
                    <a:pt x="415289" y="0"/>
                  </a:moveTo>
                  <a:lnTo>
                    <a:pt x="243839" y="3286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82184" y="5612892"/>
              <a:ext cx="281940" cy="212090"/>
            </a:xfrm>
            <a:custGeom>
              <a:avLst/>
              <a:gdLst/>
              <a:ahLst/>
              <a:cxnLst/>
              <a:rect l="l" t="t" r="r" b="b"/>
              <a:pathLst>
                <a:path w="281939" h="212089">
                  <a:moveTo>
                    <a:pt x="140969" y="0"/>
                  </a:moveTo>
                  <a:lnTo>
                    <a:pt x="86100" y="8323"/>
                  </a:lnTo>
                  <a:lnTo>
                    <a:pt x="41290" y="31022"/>
                  </a:lnTo>
                  <a:lnTo>
                    <a:pt x="11078" y="64690"/>
                  </a:lnTo>
                  <a:lnTo>
                    <a:pt x="0" y="105918"/>
                  </a:lnTo>
                  <a:lnTo>
                    <a:pt x="11078" y="147145"/>
                  </a:lnTo>
                  <a:lnTo>
                    <a:pt x="41290" y="180813"/>
                  </a:lnTo>
                  <a:lnTo>
                    <a:pt x="86100" y="203512"/>
                  </a:lnTo>
                  <a:lnTo>
                    <a:pt x="140969" y="211836"/>
                  </a:lnTo>
                  <a:lnTo>
                    <a:pt x="195839" y="203512"/>
                  </a:lnTo>
                  <a:lnTo>
                    <a:pt x="240649" y="180813"/>
                  </a:lnTo>
                  <a:lnTo>
                    <a:pt x="270861" y="147145"/>
                  </a:lnTo>
                  <a:lnTo>
                    <a:pt x="281939" y="105918"/>
                  </a:lnTo>
                  <a:lnTo>
                    <a:pt x="270861" y="64690"/>
                  </a:lnTo>
                  <a:lnTo>
                    <a:pt x="240649" y="31022"/>
                  </a:lnTo>
                  <a:lnTo>
                    <a:pt x="195839" y="8323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91684" y="5317236"/>
              <a:ext cx="472440" cy="508000"/>
            </a:xfrm>
            <a:custGeom>
              <a:avLst/>
              <a:gdLst/>
              <a:ahLst/>
              <a:cxnLst/>
              <a:rect l="l" t="t" r="r" b="b"/>
              <a:pathLst>
                <a:path w="472439" h="508000">
                  <a:moveTo>
                    <a:pt x="190500" y="401573"/>
                  </a:moveTo>
                  <a:lnTo>
                    <a:pt x="201578" y="360346"/>
                  </a:lnTo>
                  <a:lnTo>
                    <a:pt x="231790" y="326678"/>
                  </a:lnTo>
                  <a:lnTo>
                    <a:pt x="276600" y="303979"/>
                  </a:lnTo>
                  <a:lnTo>
                    <a:pt x="331469" y="295655"/>
                  </a:lnTo>
                  <a:lnTo>
                    <a:pt x="386339" y="303979"/>
                  </a:lnTo>
                  <a:lnTo>
                    <a:pt x="431149" y="326678"/>
                  </a:lnTo>
                  <a:lnTo>
                    <a:pt x="461361" y="360346"/>
                  </a:lnTo>
                  <a:lnTo>
                    <a:pt x="472439" y="401573"/>
                  </a:lnTo>
                  <a:lnTo>
                    <a:pt x="461361" y="442801"/>
                  </a:lnTo>
                  <a:lnTo>
                    <a:pt x="431149" y="476469"/>
                  </a:lnTo>
                  <a:lnTo>
                    <a:pt x="386339" y="499168"/>
                  </a:lnTo>
                  <a:lnTo>
                    <a:pt x="331469" y="507491"/>
                  </a:lnTo>
                  <a:lnTo>
                    <a:pt x="276600" y="499168"/>
                  </a:lnTo>
                  <a:lnTo>
                    <a:pt x="231790" y="476469"/>
                  </a:lnTo>
                  <a:lnTo>
                    <a:pt x="201578" y="442801"/>
                  </a:lnTo>
                  <a:lnTo>
                    <a:pt x="190500" y="401573"/>
                  </a:lnTo>
                  <a:close/>
                </a:path>
                <a:path w="472439" h="508000">
                  <a:moveTo>
                    <a:pt x="0" y="0"/>
                  </a:moveTo>
                  <a:lnTo>
                    <a:pt x="231775" y="3286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833365" y="535089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55514" y="533806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0022" y="5328665"/>
            <a:ext cx="347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8" sz="24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1050">
                <a:solidFill>
                  <a:srgbClr val="3E3D00"/>
                </a:solidFill>
                <a:latin typeface="Times New Roman"/>
                <a:cs typeface="Times New Roman"/>
              </a:rPr>
              <a:t>n-1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22657" y="4484941"/>
            <a:ext cx="80010" cy="62865"/>
            <a:chOff x="6022657" y="4484941"/>
            <a:chExt cx="80010" cy="62865"/>
          </a:xfrm>
        </p:grpSpPr>
        <p:sp>
          <p:nvSpPr>
            <p:cNvPr id="44" name="object 44"/>
            <p:cNvSpPr/>
            <p:nvPr/>
          </p:nvSpPr>
          <p:spPr>
            <a:xfrm>
              <a:off x="6027420" y="4489703"/>
              <a:ext cx="70485" cy="53340"/>
            </a:xfrm>
            <a:custGeom>
              <a:avLst/>
              <a:gdLst/>
              <a:ahLst/>
              <a:cxnLst/>
              <a:rect l="l" t="t" r="r" b="b"/>
              <a:pathLst>
                <a:path w="70485" h="53339">
                  <a:moveTo>
                    <a:pt x="35051" y="0"/>
                  </a:moveTo>
                  <a:lnTo>
                    <a:pt x="21431" y="2095"/>
                  </a:lnTo>
                  <a:lnTo>
                    <a:pt x="10286" y="7810"/>
                  </a:lnTo>
                  <a:lnTo>
                    <a:pt x="2762" y="16287"/>
                  </a:lnTo>
                  <a:lnTo>
                    <a:pt x="0" y="26670"/>
                  </a:lnTo>
                  <a:lnTo>
                    <a:pt x="2762" y="37052"/>
                  </a:lnTo>
                  <a:lnTo>
                    <a:pt x="10287" y="45529"/>
                  </a:lnTo>
                  <a:lnTo>
                    <a:pt x="21431" y="51244"/>
                  </a:lnTo>
                  <a:lnTo>
                    <a:pt x="35051" y="53340"/>
                  </a:lnTo>
                  <a:lnTo>
                    <a:pt x="48672" y="51244"/>
                  </a:lnTo>
                  <a:lnTo>
                    <a:pt x="59817" y="45529"/>
                  </a:lnTo>
                  <a:lnTo>
                    <a:pt x="67341" y="37052"/>
                  </a:lnTo>
                  <a:lnTo>
                    <a:pt x="70103" y="26670"/>
                  </a:lnTo>
                  <a:lnTo>
                    <a:pt x="67341" y="16287"/>
                  </a:lnTo>
                  <a:lnTo>
                    <a:pt x="59816" y="7810"/>
                  </a:lnTo>
                  <a:lnTo>
                    <a:pt x="48672" y="2095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27420" y="4489703"/>
              <a:ext cx="70485" cy="53340"/>
            </a:xfrm>
            <a:custGeom>
              <a:avLst/>
              <a:gdLst/>
              <a:ahLst/>
              <a:cxnLst/>
              <a:rect l="l" t="t" r="r" b="b"/>
              <a:pathLst>
                <a:path w="70485" h="53339">
                  <a:moveTo>
                    <a:pt x="0" y="26670"/>
                  </a:moveTo>
                  <a:lnTo>
                    <a:pt x="2762" y="16287"/>
                  </a:lnTo>
                  <a:lnTo>
                    <a:pt x="10286" y="7810"/>
                  </a:lnTo>
                  <a:lnTo>
                    <a:pt x="21431" y="2095"/>
                  </a:lnTo>
                  <a:lnTo>
                    <a:pt x="35051" y="0"/>
                  </a:lnTo>
                  <a:lnTo>
                    <a:pt x="48672" y="2095"/>
                  </a:lnTo>
                  <a:lnTo>
                    <a:pt x="59816" y="7810"/>
                  </a:lnTo>
                  <a:lnTo>
                    <a:pt x="67341" y="16287"/>
                  </a:lnTo>
                  <a:lnTo>
                    <a:pt x="70103" y="26670"/>
                  </a:lnTo>
                  <a:lnTo>
                    <a:pt x="67341" y="37052"/>
                  </a:lnTo>
                  <a:lnTo>
                    <a:pt x="59817" y="45529"/>
                  </a:lnTo>
                  <a:lnTo>
                    <a:pt x="48672" y="51244"/>
                  </a:lnTo>
                  <a:lnTo>
                    <a:pt x="35051" y="53340"/>
                  </a:lnTo>
                  <a:lnTo>
                    <a:pt x="21431" y="51244"/>
                  </a:lnTo>
                  <a:lnTo>
                    <a:pt x="10287" y="45529"/>
                  </a:lnTo>
                  <a:lnTo>
                    <a:pt x="2762" y="37052"/>
                  </a:lnTo>
                  <a:lnTo>
                    <a:pt x="0" y="2667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6092761" y="4660201"/>
            <a:ext cx="80010" cy="62865"/>
            <a:chOff x="6092761" y="4660201"/>
            <a:chExt cx="80010" cy="62865"/>
          </a:xfrm>
        </p:grpSpPr>
        <p:sp>
          <p:nvSpPr>
            <p:cNvPr id="47" name="object 47"/>
            <p:cNvSpPr/>
            <p:nvPr/>
          </p:nvSpPr>
          <p:spPr>
            <a:xfrm>
              <a:off x="6097523" y="4664964"/>
              <a:ext cx="70485" cy="53340"/>
            </a:xfrm>
            <a:custGeom>
              <a:avLst/>
              <a:gdLst/>
              <a:ahLst/>
              <a:cxnLst/>
              <a:rect l="l" t="t" r="r" b="b"/>
              <a:pathLst>
                <a:path w="70485" h="53339">
                  <a:moveTo>
                    <a:pt x="35051" y="0"/>
                  </a:moveTo>
                  <a:lnTo>
                    <a:pt x="21431" y="2095"/>
                  </a:lnTo>
                  <a:lnTo>
                    <a:pt x="10286" y="7810"/>
                  </a:lnTo>
                  <a:lnTo>
                    <a:pt x="2762" y="16287"/>
                  </a:lnTo>
                  <a:lnTo>
                    <a:pt x="0" y="26669"/>
                  </a:lnTo>
                  <a:lnTo>
                    <a:pt x="2762" y="37052"/>
                  </a:lnTo>
                  <a:lnTo>
                    <a:pt x="10287" y="45529"/>
                  </a:lnTo>
                  <a:lnTo>
                    <a:pt x="21431" y="51244"/>
                  </a:lnTo>
                  <a:lnTo>
                    <a:pt x="35051" y="53340"/>
                  </a:lnTo>
                  <a:lnTo>
                    <a:pt x="48672" y="51244"/>
                  </a:lnTo>
                  <a:lnTo>
                    <a:pt x="59817" y="45529"/>
                  </a:lnTo>
                  <a:lnTo>
                    <a:pt x="67341" y="37052"/>
                  </a:lnTo>
                  <a:lnTo>
                    <a:pt x="70103" y="26669"/>
                  </a:lnTo>
                  <a:lnTo>
                    <a:pt x="67341" y="16287"/>
                  </a:lnTo>
                  <a:lnTo>
                    <a:pt x="59816" y="7810"/>
                  </a:lnTo>
                  <a:lnTo>
                    <a:pt x="48672" y="2095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097523" y="4664964"/>
              <a:ext cx="70485" cy="53340"/>
            </a:xfrm>
            <a:custGeom>
              <a:avLst/>
              <a:gdLst/>
              <a:ahLst/>
              <a:cxnLst/>
              <a:rect l="l" t="t" r="r" b="b"/>
              <a:pathLst>
                <a:path w="70485" h="53339">
                  <a:moveTo>
                    <a:pt x="0" y="26669"/>
                  </a:moveTo>
                  <a:lnTo>
                    <a:pt x="2762" y="16287"/>
                  </a:lnTo>
                  <a:lnTo>
                    <a:pt x="10286" y="7810"/>
                  </a:lnTo>
                  <a:lnTo>
                    <a:pt x="21431" y="2095"/>
                  </a:lnTo>
                  <a:lnTo>
                    <a:pt x="35051" y="0"/>
                  </a:lnTo>
                  <a:lnTo>
                    <a:pt x="48672" y="2095"/>
                  </a:lnTo>
                  <a:lnTo>
                    <a:pt x="59816" y="7810"/>
                  </a:lnTo>
                  <a:lnTo>
                    <a:pt x="67341" y="16287"/>
                  </a:lnTo>
                  <a:lnTo>
                    <a:pt x="70103" y="26669"/>
                  </a:lnTo>
                  <a:lnTo>
                    <a:pt x="67341" y="37052"/>
                  </a:lnTo>
                  <a:lnTo>
                    <a:pt x="59817" y="45529"/>
                  </a:lnTo>
                  <a:lnTo>
                    <a:pt x="48672" y="51244"/>
                  </a:lnTo>
                  <a:lnTo>
                    <a:pt x="35051" y="53340"/>
                  </a:lnTo>
                  <a:lnTo>
                    <a:pt x="21431" y="51244"/>
                  </a:lnTo>
                  <a:lnTo>
                    <a:pt x="10287" y="45529"/>
                  </a:lnTo>
                  <a:lnTo>
                    <a:pt x="2762" y="37052"/>
                  </a:lnTo>
                  <a:lnTo>
                    <a:pt x="0" y="266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6463093" y="5560885"/>
            <a:ext cx="934719" cy="728980"/>
            <a:chOff x="6463093" y="5560885"/>
            <a:chExt cx="934719" cy="728980"/>
          </a:xfrm>
        </p:grpSpPr>
        <p:sp>
          <p:nvSpPr>
            <p:cNvPr id="50" name="object 50"/>
            <p:cNvSpPr/>
            <p:nvPr/>
          </p:nvSpPr>
          <p:spPr>
            <a:xfrm>
              <a:off x="6780275" y="5565647"/>
              <a:ext cx="280670" cy="213360"/>
            </a:xfrm>
            <a:custGeom>
              <a:avLst/>
              <a:gdLst/>
              <a:ahLst/>
              <a:cxnLst/>
              <a:rect l="l" t="t" r="r" b="b"/>
              <a:pathLst>
                <a:path w="280670" h="213360">
                  <a:moveTo>
                    <a:pt x="0" y="106679"/>
                  </a:moveTo>
                  <a:lnTo>
                    <a:pt x="11013" y="65156"/>
                  </a:lnTo>
                  <a:lnTo>
                    <a:pt x="41052" y="31246"/>
                  </a:lnTo>
                  <a:lnTo>
                    <a:pt x="85617" y="8383"/>
                  </a:lnTo>
                  <a:lnTo>
                    <a:pt x="140207" y="0"/>
                  </a:lnTo>
                  <a:lnTo>
                    <a:pt x="194798" y="8383"/>
                  </a:lnTo>
                  <a:lnTo>
                    <a:pt x="239363" y="31246"/>
                  </a:lnTo>
                  <a:lnTo>
                    <a:pt x="269402" y="65156"/>
                  </a:lnTo>
                  <a:lnTo>
                    <a:pt x="280416" y="106679"/>
                  </a:lnTo>
                  <a:lnTo>
                    <a:pt x="269402" y="148203"/>
                  </a:lnTo>
                  <a:lnTo>
                    <a:pt x="239363" y="182113"/>
                  </a:lnTo>
                  <a:lnTo>
                    <a:pt x="194798" y="204976"/>
                  </a:lnTo>
                  <a:lnTo>
                    <a:pt x="140207" y="213359"/>
                  </a:lnTo>
                  <a:lnTo>
                    <a:pt x="85617" y="204976"/>
                  </a:lnTo>
                  <a:lnTo>
                    <a:pt x="41052" y="182113"/>
                  </a:lnTo>
                  <a:lnTo>
                    <a:pt x="11013" y="148203"/>
                  </a:lnTo>
                  <a:lnTo>
                    <a:pt x="0" y="10667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467855" y="6073139"/>
              <a:ext cx="280670" cy="212090"/>
            </a:xfrm>
            <a:custGeom>
              <a:avLst/>
              <a:gdLst/>
              <a:ahLst/>
              <a:cxnLst/>
              <a:rect l="l" t="t" r="r" b="b"/>
              <a:pathLst>
                <a:path w="280670" h="212089">
                  <a:moveTo>
                    <a:pt x="140208" y="0"/>
                  </a:moveTo>
                  <a:lnTo>
                    <a:pt x="85617" y="8323"/>
                  </a:lnTo>
                  <a:lnTo>
                    <a:pt x="41052" y="31022"/>
                  </a:lnTo>
                  <a:lnTo>
                    <a:pt x="11013" y="64690"/>
                  </a:lnTo>
                  <a:lnTo>
                    <a:pt x="0" y="105918"/>
                  </a:lnTo>
                  <a:lnTo>
                    <a:pt x="11013" y="147145"/>
                  </a:lnTo>
                  <a:lnTo>
                    <a:pt x="41052" y="180813"/>
                  </a:lnTo>
                  <a:lnTo>
                    <a:pt x="85617" y="203512"/>
                  </a:lnTo>
                  <a:lnTo>
                    <a:pt x="140208" y="211836"/>
                  </a:lnTo>
                  <a:lnTo>
                    <a:pt x="194798" y="203512"/>
                  </a:lnTo>
                  <a:lnTo>
                    <a:pt x="239363" y="180813"/>
                  </a:lnTo>
                  <a:lnTo>
                    <a:pt x="269402" y="147145"/>
                  </a:lnTo>
                  <a:lnTo>
                    <a:pt x="280416" y="105918"/>
                  </a:lnTo>
                  <a:lnTo>
                    <a:pt x="269402" y="64690"/>
                  </a:lnTo>
                  <a:lnTo>
                    <a:pt x="239363" y="31022"/>
                  </a:lnTo>
                  <a:lnTo>
                    <a:pt x="194798" y="832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467855" y="5779007"/>
              <a:ext cx="925194" cy="506095"/>
            </a:xfrm>
            <a:custGeom>
              <a:avLst/>
              <a:gdLst/>
              <a:ahLst/>
              <a:cxnLst/>
              <a:rect l="l" t="t" r="r" b="b"/>
              <a:pathLst>
                <a:path w="925195" h="506095">
                  <a:moveTo>
                    <a:pt x="0" y="400049"/>
                  </a:moveTo>
                  <a:lnTo>
                    <a:pt x="11013" y="358822"/>
                  </a:lnTo>
                  <a:lnTo>
                    <a:pt x="41052" y="325154"/>
                  </a:lnTo>
                  <a:lnTo>
                    <a:pt x="85617" y="302455"/>
                  </a:lnTo>
                  <a:lnTo>
                    <a:pt x="140208" y="294131"/>
                  </a:lnTo>
                  <a:lnTo>
                    <a:pt x="194798" y="302455"/>
                  </a:lnTo>
                  <a:lnTo>
                    <a:pt x="239363" y="325154"/>
                  </a:lnTo>
                  <a:lnTo>
                    <a:pt x="269402" y="358822"/>
                  </a:lnTo>
                  <a:lnTo>
                    <a:pt x="280416" y="400049"/>
                  </a:lnTo>
                  <a:lnTo>
                    <a:pt x="269402" y="441277"/>
                  </a:lnTo>
                  <a:lnTo>
                    <a:pt x="239363" y="474945"/>
                  </a:lnTo>
                  <a:lnTo>
                    <a:pt x="194798" y="497644"/>
                  </a:lnTo>
                  <a:lnTo>
                    <a:pt x="140208" y="505967"/>
                  </a:lnTo>
                  <a:lnTo>
                    <a:pt x="85617" y="497644"/>
                  </a:lnTo>
                  <a:lnTo>
                    <a:pt x="41052" y="474945"/>
                  </a:lnTo>
                  <a:lnTo>
                    <a:pt x="11013" y="441277"/>
                  </a:lnTo>
                  <a:lnTo>
                    <a:pt x="0" y="400049"/>
                  </a:lnTo>
                  <a:close/>
                </a:path>
                <a:path w="925195" h="506095">
                  <a:moveTo>
                    <a:pt x="451993" y="0"/>
                  </a:moveTo>
                  <a:lnTo>
                    <a:pt x="239268" y="325437"/>
                  </a:lnTo>
                </a:path>
                <a:path w="925195" h="506095">
                  <a:moveTo>
                    <a:pt x="643127" y="400049"/>
                  </a:moveTo>
                  <a:lnTo>
                    <a:pt x="654206" y="358822"/>
                  </a:lnTo>
                  <a:lnTo>
                    <a:pt x="684418" y="325154"/>
                  </a:lnTo>
                  <a:lnTo>
                    <a:pt x="729228" y="302455"/>
                  </a:lnTo>
                  <a:lnTo>
                    <a:pt x="784098" y="294131"/>
                  </a:lnTo>
                  <a:lnTo>
                    <a:pt x="838967" y="302455"/>
                  </a:lnTo>
                  <a:lnTo>
                    <a:pt x="883777" y="325154"/>
                  </a:lnTo>
                  <a:lnTo>
                    <a:pt x="913989" y="358822"/>
                  </a:lnTo>
                  <a:lnTo>
                    <a:pt x="925068" y="400049"/>
                  </a:lnTo>
                  <a:lnTo>
                    <a:pt x="913989" y="441277"/>
                  </a:lnTo>
                  <a:lnTo>
                    <a:pt x="883777" y="474945"/>
                  </a:lnTo>
                  <a:lnTo>
                    <a:pt x="838967" y="497644"/>
                  </a:lnTo>
                  <a:lnTo>
                    <a:pt x="784098" y="505967"/>
                  </a:lnTo>
                  <a:lnTo>
                    <a:pt x="729228" y="497644"/>
                  </a:lnTo>
                  <a:lnTo>
                    <a:pt x="684418" y="474945"/>
                  </a:lnTo>
                  <a:lnTo>
                    <a:pt x="654206" y="441277"/>
                  </a:lnTo>
                  <a:lnTo>
                    <a:pt x="643127" y="400049"/>
                  </a:lnTo>
                  <a:close/>
                </a:path>
                <a:path w="925195" h="506095">
                  <a:moveTo>
                    <a:pt x="452627" y="0"/>
                  </a:moveTo>
                  <a:lnTo>
                    <a:pt x="684402" y="32543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583806" y="57922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94981" y="577941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39549" y="5021389"/>
            <a:ext cx="1365885" cy="1784985"/>
            <a:chOff x="5539549" y="5021389"/>
            <a:chExt cx="1365885" cy="1784985"/>
          </a:xfrm>
        </p:grpSpPr>
        <p:sp>
          <p:nvSpPr>
            <p:cNvPr id="56" name="object 56"/>
            <p:cNvSpPr/>
            <p:nvPr/>
          </p:nvSpPr>
          <p:spPr>
            <a:xfrm>
              <a:off x="5544311" y="6162586"/>
              <a:ext cx="897890" cy="639445"/>
            </a:xfrm>
            <a:custGeom>
              <a:avLst/>
              <a:gdLst/>
              <a:ahLst/>
              <a:cxnLst/>
              <a:rect l="l" t="t" r="r" b="b"/>
              <a:pathLst>
                <a:path w="897889" h="639445">
                  <a:moveTo>
                    <a:pt x="788415" y="331177"/>
                  </a:moveTo>
                  <a:lnTo>
                    <a:pt x="51308" y="331177"/>
                  </a:lnTo>
                  <a:lnTo>
                    <a:pt x="31343" y="335210"/>
                  </a:lnTo>
                  <a:lnTo>
                    <a:pt x="15033" y="346206"/>
                  </a:lnTo>
                  <a:lnTo>
                    <a:pt x="4034" y="362515"/>
                  </a:lnTo>
                  <a:lnTo>
                    <a:pt x="0" y="382485"/>
                  </a:lnTo>
                  <a:lnTo>
                    <a:pt x="0" y="587716"/>
                  </a:lnTo>
                  <a:lnTo>
                    <a:pt x="4034" y="607688"/>
                  </a:lnTo>
                  <a:lnTo>
                    <a:pt x="15033" y="623997"/>
                  </a:lnTo>
                  <a:lnTo>
                    <a:pt x="31343" y="634993"/>
                  </a:lnTo>
                  <a:lnTo>
                    <a:pt x="51308" y="639025"/>
                  </a:lnTo>
                  <a:lnTo>
                    <a:pt x="788415" y="639025"/>
                  </a:lnTo>
                  <a:lnTo>
                    <a:pt x="808380" y="634993"/>
                  </a:lnTo>
                  <a:lnTo>
                    <a:pt x="824690" y="623997"/>
                  </a:lnTo>
                  <a:lnTo>
                    <a:pt x="835689" y="607688"/>
                  </a:lnTo>
                  <a:lnTo>
                    <a:pt x="839724" y="587716"/>
                  </a:lnTo>
                  <a:lnTo>
                    <a:pt x="839724" y="382485"/>
                  </a:lnTo>
                  <a:lnTo>
                    <a:pt x="835689" y="362515"/>
                  </a:lnTo>
                  <a:lnTo>
                    <a:pt x="824690" y="346206"/>
                  </a:lnTo>
                  <a:lnTo>
                    <a:pt x="808380" y="335210"/>
                  </a:lnTo>
                  <a:lnTo>
                    <a:pt x="788415" y="331177"/>
                  </a:lnTo>
                  <a:close/>
                </a:path>
                <a:path w="897889" h="639445">
                  <a:moveTo>
                    <a:pt x="897509" y="0"/>
                  </a:moveTo>
                  <a:lnTo>
                    <a:pt x="489838" y="331177"/>
                  </a:lnTo>
                  <a:lnTo>
                    <a:pt x="699770" y="331177"/>
                  </a:lnTo>
                  <a:lnTo>
                    <a:pt x="8975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544311" y="6162586"/>
              <a:ext cx="897890" cy="639445"/>
            </a:xfrm>
            <a:custGeom>
              <a:avLst/>
              <a:gdLst/>
              <a:ahLst/>
              <a:cxnLst/>
              <a:rect l="l" t="t" r="r" b="b"/>
              <a:pathLst>
                <a:path w="897889" h="639445">
                  <a:moveTo>
                    <a:pt x="0" y="382485"/>
                  </a:moveTo>
                  <a:lnTo>
                    <a:pt x="4034" y="362515"/>
                  </a:lnTo>
                  <a:lnTo>
                    <a:pt x="15033" y="346206"/>
                  </a:lnTo>
                  <a:lnTo>
                    <a:pt x="31343" y="335210"/>
                  </a:lnTo>
                  <a:lnTo>
                    <a:pt x="51308" y="331177"/>
                  </a:lnTo>
                  <a:lnTo>
                    <a:pt x="489838" y="331177"/>
                  </a:lnTo>
                  <a:lnTo>
                    <a:pt x="897509" y="0"/>
                  </a:lnTo>
                  <a:lnTo>
                    <a:pt x="699770" y="331177"/>
                  </a:lnTo>
                  <a:lnTo>
                    <a:pt x="788415" y="331177"/>
                  </a:lnTo>
                  <a:lnTo>
                    <a:pt x="808380" y="335210"/>
                  </a:lnTo>
                  <a:lnTo>
                    <a:pt x="824690" y="346206"/>
                  </a:lnTo>
                  <a:lnTo>
                    <a:pt x="835689" y="362515"/>
                  </a:lnTo>
                  <a:lnTo>
                    <a:pt x="839724" y="382485"/>
                  </a:lnTo>
                  <a:lnTo>
                    <a:pt x="839724" y="459447"/>
                  </a:lnTo>
                  <a:lnTo>
                    <a:pt x="839724" y="587716"/>
                  </a:lnTo>
                  <a:lnTo>
                    <a:pt x="835689" y="607688"/>
                  </a:lnTo>
                  <a:lnTo>
                    <a:pt x="824690" y="623997"/>
                  </a:lnTo>
                  <a:lnTo>
                    <a:pt x="808380" y="634993"/>
                  </a:lnTo>
                  <a:lnTo>
                    <a:pt x="788415" y="639025"/>
                  </a:lnTo>
                  <a:lnTo>
                    <a:pt x="699770" y="639025"/>
                  </a:lnTo>
                  <a:lnTo>
                    <a:pt x="489838" y="639025"/>
                  </a:lnTo>
                  <a:lnTo>
                    <a:pt x="51308" y="639025"/>
                  </a:lnTo>
                  <a:lnTo>
                    <a:pt x="31343" y="634993"/>
                  </a:lnTo>
                  <a:lnTo>
                    <a:pt x="15033" y="623997"/>
                  </a:lnTo>
                  <a:lnTo>
                    <a:pt x="4034" y="607688"/>
                  </a:lnTo>
                  <a:lnTo>
                    <a:pt x="0" y="587716"/>
                  </a:lnTo>
                  <a:lnTo>
                    <a:pt x="0" y="459447"/>
                  </a:lnTo>
                  <a:lnTo>
                    <a:pt x="0" y="38248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073139" y="5532120"/>
              <a:ext cx="283845" cy="213360"/>
            </a:xfrm>
            <a:custGeom>
              <a:avLst/>
              <a:gdLst/>
              <a:ahLst/>
              <a:cxnLst/>
              <a:rect l="l" t="t" r="r" b="b"/>
              <a:pathLst>
                <a:path w="283845" h="213360">
                  <a:moveTo>
                    <a:pt x="141732" y="0"/>
                  </a:moveTo>
                  <a:lnTo>
                    <a:pt x="86582" y="8381"/>
                  </a:lnTo>
                  <a:lnTo>
                    <a:pt x="41528" y="31241"/>
                  </a:lnTo>
                  <a:lnTo>
                    <a:pt x="11144" y="65150"/>
                  </a:lnTo>
                  <a:lnTo>
                    <a:pt x="0" y="106679"/>
                  </a:lnTo>
                  <a:lnTo>
                    <a:pt x="11144" y="148203"/>
                  </a:lnTo>
                  <a:lnTo>
                    <a:pt x="41528" y="182113"/>
                  </a:lnTo>
                  <a:lnTo>
                    <a:pt x="86582" y="204976"/>
                  </a:lnTo>
                  <a:lnTo>
                    <a:pt x="141732" y="213359"/>
                  </a:lnTo>
                  <a:lnTo>
                    <a:pt x="196881" y="204976"/>
                  </a:lnTo>
                  <a:lnTo>
                    <a:pt x="241935" y="182113"/>
                  </a:lnTo>
                  <a:lnTo>
                    <a:pt x="272319" y="148203"/>
                  </a:lnTo>
                  <a:lnTo>
                    <a:pt x="283463" y="106679"/>
                  </a:lnTo>
                  <a:lnTo>
                    <a:pt x="272319" y="65150"/>
                  </a:lnTo>
                  <a:lnTo>
                    <a:pt x="241935" y="31241"/>
                  </a:lnTo>
                  <a:lnTo>
                    <a:pt x="196881" y="8381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073139" y="5026152"/>
              <a:ext cx="827405" cy="719455"/>
            </a:xfrm>
            <a:custGeom>
              <a:avLst/>
              <a:gdLst/>
              <a:ahLst/>
              <a:cxnLst/>
              <a:rect l="l" t="t" r="r" b="b"/>
              <a:pathLst>
                <a:path w="827404" h="719454">
                  <a:moveTo>
                    <a:pt x="0" y="612648"/>
                  </a:moveTo>
                  <a:lnTo>
                    <a:pt x="11144" y="571119"/>
                  </a:lnTo>
                  <a:lnTo>
                    <a:pt x="41528" y="537210"/>
                  </a:lnTo>
                  <a:lnTo>
                    <a:pt x="86582" y="514350"/>
                  </a:lnTo>
                  <a:lnTo>
                    <a:pt x="141732" y="505968"/>
                  </a:lnTo>
                  <a:lnTo>
                    <a:pt x="196881" y="514350"/>
                  </a:lnTo>
                  <a:lnTo>
                    <a:pt x="241935" y="537210"/>
                  </a:lnTo>
                  <a:lnTo>
                    <a:pt x="272319" y="571119"/>
                  </a:lnTo>
                  <a:lnTo>
                    <a:pt x="283463" y="612648"/>
                  </a:lnTo>
                  <a:lnTo>
                    <a:pt x="272319" y="654171"/>
                  </a:lnTo>
                  <a:lnTo>
                    <a:pt x="241935" y="688081"/>
                  </a:lnTo>
                  <a:lnTo>
                    <a:pt x="196881" y="710944"/>
                  </a:lnTo>
                  <a:lnTo>
                    <a:pt x="141732" y="719328"/>
                  </a:lnTo>
                  <a:lnTo>
                    <a:pt x="86582" y="710944"/>
                  </a:lnTo>
                  <a:lnTo>
                    <a:pt x="41528" y="688081"/>
                  </a:lnTo>
                  <a:lnTo>
                    <a:pt x="11144" y="654171"/>
                  </a:lnTo>
                  <a:lnTo>
                    <a:pt x="0" y="612648"/>
                  </a:lnTo>
                  <a:close/>
                </a:path>
                <a:path w="827404" h="719454">
                  <a:moveTo>
                    <a:pt x="313944" y="105156"/>
                  </a:moveTo>
                  <a:lnTo>
                    <a:pt x="325022" y="64240"/>
                  </a:lnTo>
                  <a:lnTo>
                    <a:pt x="355234" y="30813"/>
                  </a:lnTo>
                  <a:lnTo>
                    <a:pt x="400044" y="8268"/>
                  </a:lnTo>
                  <a:lnTo>
                    <a:pt x="454913" y="0"/>
                  </a:lnTo>
                  <a:lnTo>
                    <a:pt x="509783" y="8268"/>
                  </a:lnTo>
                  <a:lnTo>
                    <a:pt x="554593" y="30813"/>
                  </a:lnTo>
                  <a:lnTo>
                    <a:pt x="584805" y="64240"/>
                  </a:lnTo>
                  <a:lnTo>
                    <a:pt x="595884" y="105156"/>
                  </a:lnTo>
                  <a:lnTo>
                    <a:pt x="584805" y="146071"/>
                  </a:lnTo>
                  <a:lnTo>
                    <a:pt x="554593" y="179498"/>
                  </a:lnTo>
                  <a:lnTo>
                    <a:pt x="509783" y="202043"/>
                  </a:lnTo>
                  <a:lnTo>
                    <a:pt x="454913" y="210312"/>
                  </a:lnTo>
                  <a:lnTo>
                    <a:pt x="400044" y="202043"/>
                  </a:lnTo>
                  <a:lnTo>
                    <a:pt x="355234" y="179498"/>
                  </a:lnTo>
                  <a:lnTo>
                    <a:pt x="325022" y="146071"/>
                  </a:lnTo>
                  <a:lnTo>
                    <a:pt x="313944" y="105156"/>
                  </a:lnTo>
                  <a:close/>
                </a:path>
                <a:path w="827404" h="719454">
                  <a:moveTo>
                    <a:pt x="455040" y="210312"/>
                  </a:moveTo>
                  <a:lnTo>
                    <a:pt x="242315" y="535686"/>
                  </a:lnTo>
                </a:path>
                <a:path w="827404" h="719454">
                  <a:moveTo>
                    <a:pt x="454152" y="210312"/>
                  </a:moveTo>
                  <a:lnTo>
                    <a:pt x="827278" y="53568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978217" y="3271837"/>
            <a:ext cx="1943735" cy="1914525"/>
            <a:chOff x="978217" y="3271837"/>
            <a:chExt cx="1943735" cy="1914525"/>
          </a:xfrm>
        </p:grpSpPr>
        <p:sp>
          <p:nvSpPr>
            <p:cNvPr id="61" name="object 61"/>
            <p:cNvSpPr/>
            <p:nvPr/>
          </p:nvSpPr>
          <p:spPr>
            <a:xfrm>
              <a:off x="2560319" y="3276600"/>
              <a:ext cx="356870" cy="1905000"/>
            </a:xfrm>
            <a:custGeom>
              <a:avLst/>
              <a:gdLst/>
              <a:ahLst/>
              <a:cxnLst/>
              <a:rect l="l" t="t" r="r" b="b"/>
              <a:pathLst>
                <a:path w="356869" h="1905000">
                  <a:moveTo>
                    <a:pt x="356616" y="1905000"/>
                  </a:moveTo>
                  <a:lnTo>
                    <a:pt x="287232" y="1902660"/>
                  </a:lnTo>
                  <a:lnTo>
                    <a:pt x="230552" y="1896284"/>
                  </a:lnTo>
                  <a:lnTo>
                    <a:pt x="192327" y="1886837"/>
                  </a:lnTo>
                  <a:lnTo>
                    <a:pt x="178307" y="1875282"/>
                  </a:lnTo>
                  <a:lnTo>
                    <a:pt x="178307" y="982218"/>
                  </a:lnTo>
                  <a:lnTo>
                    <a:pt x="164288" y="970662"/>
                  </a:lnTo>
                  <a:lnTo>
                    <a:pt x="126063" y="961215"/>
                  </a:lnTo>
                  <a:lnTo>
                    <a:pt x="69383" y="954839"/>
                  </a:lnTo>
                  <a:lnTo>
                    <a:pt x="0" y="952500"/>
                  </a:lnTo>
                  <a:lnTo>
                    <a:pt x="69383" y="950160"/>
                  </a:lnTo>
                  <a:lnTo>
                    <a:pt x="126063" y="943784"/>
                  </a:lnTo>
                  <a:lnTo>
                    <a:pt x="164288" y="934337"/>
                  </a:lnTo>
                  <a:lnTo>
                    <a:pt x="178307" y="922782"/>
                  </a:lnTo>
                  <a:lnTo>
                    <a:pt x="178307" y="29717"/>
                  </a:lnTo>
                  <a:lnTo>
                    <a:pt x="192327" y="18162"/>
                  </a:lnTo>
                  <a:lnTo>
                    <a:pt x="230552" y="8715"/>
                  </a:lnTo>
                  <a:lnTo>
                    <a:pt x="287232" y="2339"/>
                  </a:lnTo>
                  <a:lnTo>
                    <a:pt x="356616" y="0"/>
                  </a:lnTo>
                </a:path>
              </a:pathLst>
            </a:custGeom>
            <a:ln w="9524">
              <a:solidFill>
                <a:srgbClr val="1F40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82980" y="4195572"/>
              <a:ext cx="1547495" cy="512445"/>
            </a:xfrm>
            <a:custGeom>
              <a:avLst/>
              <a:gdLst/>
              <a:ahLst/>
              <a:cxnLst/>
              <a:rect l="l" t="t" r="r" b="b"/>
              <a:pathLst>
                <a:path w="1547495" h="512445">
                  <a:moveTo>
                    <a:pt x="1078992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1078992" y="512063"/>
                  </a:lnTo>
                  <a:lnTo>
                    <a:pt x="1112204" y="505354"/>
                  </a:lnTo>
                  <a:lnTo>
                    <a:pt x="1139332" y="487060"/>
                  </a:lnTo>
                  <a:lnTo>
                    <a:pt x="1157626" y="459932"/>
                  </a:lnTo>
                  <a:lnTo>
                    <a:pt x="1164336" y="426719"/>
                  </a:lnTo>
                  <a:lnTo>
                    <a:pt x="1164336" y="213359"/>
                  </a:lnTo>
                  <a:lnTo>
                    <a:pt x="1442195" y="85343"/>
                  </a:lnTo>
                  <a:lnTo>
                    <a:pt x="1164336" y="85343"/>
                  </a:lnTo>
                  <a:lnTo>
                    <a:pt x="1157626" y="52131"/>
                  </a:lnTo>
                  <a:lnTo>
                    <a:pt x="1139332" y="25003"/>
                  </a:lnTo>
                  <a:lnTo>
                    <a:pt x="1112204" y="6709"/>
                  </a:lnTo>
                  <a:lnTo>
                    <a:pt x="1078992" y="0"/>
                  </a:lnTo>
                  <a:close/>
                </a:path>
                <a:path w="1547495" h="512445">
                  <a:moveTo>
                    <a:pt x="1547495" y="36829"/>
                  </a:moveTo>
                  <a:lnTo>
                    <a:pt x="1164336" y="85343"/>
                  </a:lnTo>
                  <a:lnTo>
                    <a:pt x="1442195" y="85343"/>
                  </a:lnTo>
                  <a:lnTo>
                    <a:pt x="1547495" y="3682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82980" y="4195572"/>
              <a:ext cx="1547495" cy="512445"/>
            </a:xfrm>
            <a:custGeom>
              <a:avLst/>
              <a:gdLst/>
              <a:ahLst/>
              <a:cxnLst/>
              <a:rect l="l" t="t" r="r" b="b"/>
              <a:pathLst>
                <a:path w="1547495" h="512445">
                  <a:moveTo>
                    <a:pt x="0" y="85343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679195" y="0"/>
                  </a:lnTo>
                  <a:lnTo>
                    <a:pt x="970280" y="0"/>
                  </a:lnTo>
                  <a:lnTo>
                    <a:pt x="1078992" y="0"/>
                  </a:lnTo>
                  <a:lnTo>
                    <a:pt x="1112204" y="6709"/>
                  </a:lnTo>
                  <a:lnTo>
                    <a:pt x="1139332" y="25003"/>
                  </a:lnTo>
                  <a:lnTo>
                    <a:pt x="1157626" y="52131"/>
                  </a:lnTo>
                  <a:lnTo>
                    <a:pt x="1164336" y="85343"/>
                  </a:lnTo>
                  <a:lnTo>
                    <a:pt x="1547495" y="36829"/>
                  </a:lnTo>
                  <a:lnTo>
                    <a:pt x="1164336" y="213359"/>
                  </a:lnTo>
                  <a:lnTo>
                    <a:pt x="1164336" y="426719"/>
                  </a:lnTo>
                  <a:lnTo>
                    <a:pt x="1157626" y="459932"/>
                  </a:lnTo>
                  <a:lnTo>
                    <a:pt x="1139332" y="487060"/>
                  </a:lnTo>
                  <a:lnTo>
                    <a:pt x="1112204" y="505354"/>
                  </a:lnTo>
                  <a:lnTo>
                    <a:pt x="1078992" y="512063"/>
                  </a:lnTo>
                  <a:lnTo>
                    <a:pt x="970280" y="512063"/>
                  </a:lnTo>
                  <a:lnTo>
                    <a:pt x="679195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19"/>
                  </a:lnTo>
                  <a:lnTo>
                    <a:pt x="0" y="213359"/>
                  </a:lnTo>
                  <a:lnTo>
                    <a:pt x="0" y="8534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121765" y="4252086"/>
            <a:ext cx="8858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Every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nonleaf</a:t>
            </a:r>
            <a:endParaRPr sz="12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12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promising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10680" y="528078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50557" y="52603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06309" y="5751372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baseline="-21164" sz="1575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569529" y="5740717"/>
            <a:ext cx="1559560" cy="316230"/>
            <a:chOff x="1569529" y="5740717"/>
            <a:chExt cx="1559560" cy="316230"/>
          </a:xfrm>
        </p:grpSpPr>
        <p:sp>
          <p:nvSpPr>
            <p:cNvPr id="69" name="object 69"/>
            <p:cNvSpPr/>
            <p:nvPr/>
          </p:nvSpPr>
          <p:spPr>
            <a:xfrm>
              <a:off x="1574291" y="5745479"/>
              <a:ext cx="1550035" cy="306705"/>
            </a:xfrm>
            <a:custGeom>
              <a:avLst/>
              <a:gdLst/>
              <a:ahLst/>
              <a:cxnLst/>
              <a:rect l="l" t="t" r="r" b="b"/>
              <a:pathLst>
                <a:path w="1550035" h="306704">
                  <a:moveTo>
                    <a:pt x="1114806" y="0"/>
                  </a:moveTo>
                  <a:lnTo>
                    <a:pt x="51054" y="0"/>
                  </a:lnTo>
                  <a:lnTo>
                    <a:pt x="31182" y="4012"/>
                  </a:lnTo>
                  <a:lnTo>
                    <a:pt x="14954" y="14954"/>
                  </a:lnTo>
                  <a:lnTo>
                    <a:pt x="4012" y="31182"/>
                  </a:lnTo>
                  <a:lnTo>
                    <a:pt x="0" y="51054"/>
                  </a:lnTo>
                  <a:lnTo>
                    <a:pt x="0" y="255270"/>
                  </a:lnTo>
                  <a:lnTo>
                    <a:pt x="4012" y="275141"/>
                  </a:lnTo>
                  <a:lnTo>
                    <a:pt x="14954" y="291369"/>
                  </a:lnTo>
                  <a:lnTo>
                    <a:pt x="31182" y="302311"/>
                  </a:lnTo>
                  <a:lnTo>
                    <a:pt x="51054" y="306324"/>
                  </a:lnTo>
                  <a:lnTo>
                    <a:pt x="1114806" y="306324"/>
                  </a:lnTo>
                  <a:lnTo>
                    <a:pt x="1134677" y="302311"/>
                  </a:lnTo>
                  <a:lnTo>
                    <a:pt x="1150905" y="291369"/>
                  </a:lnTo>
                  <a:lnTo>
                    <a:pt x="1161847" y="275141"/>
                  </a:lnTo>
                  <a:lnTo>
                    <a:pt x="1165860" y="255270"/>
                  </a:lnTo>
                  <a:lnTo>
                    <a:pt x="1165860" y="127635"/>
                  </a:lnTo>
                  <a:lnTo>
                    <a:pt x="1443993" y="51054"/>
                  </a:lnTo>
                  <a:lnTo>
                    <a:pt x="1165860" y="51054"/>
                  </a:lnTo>
                  <a:lnTo>
                    <a:pt x="1161847" y="31182"/>
                  </a:lnTo>
                  <a:lnTo>
                    <a:pt x="1150905" y="14954"/>
                  </a:lnTo>
                  <a:lnTo>
                    <a:pt x="1134677" y="4012"/>
                  </a:lnTo>
                  <a:lnTo>
                    <a:pt x="1114806" y="0"/>
                  </a:lnTo>
                  <a:close/>
                </a:path>
                <a:path w="1550035" h="306704">
                  <a:moveTo>
                    <a:pt x="1549527" y="21996"/>
                  </a:moveTo>
                  <a:lnTo>
                    <a:pt x="1165860" y="51054"/>
                  </a:lnTo>
                  <a:lnTo>
                    <a:pt x="1443993" y="51054"/>
                  </a:lnTo>
                  <a:lnTo>
                    <a:pt x="1549527" y="2199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74291" y="5745479"/>
              <a:ext cx="1550035" cy="306705"/>
            </a:xfrm>
            <a:custGeom>
              <a:avLst/>
              <a:gdLst/>
              <a:ahLst/>
              <a:cxnLst/>
              <a:rect l="l" t="t" r="r" b="b"/>
              <a:pathLst>
                <a:path w="1550035" h="30670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4" y="0"/>
                  </a:lnTo>
                  <a:lnTo>
                    <a:pt x="680085" y="0"/>
                  </a:lnTo>
                  <a:lnTo>
                    <a:pt x="971550" y="0"/>
                  </a:lnTo>
                  <a:lnTo>
                    <a:pt x="1114806" y="0"/>
                  </a:lnTo>
                  <a:lnTo>
                    <a:pt x="1134677" y="4012"/>
                  </a:lnTo>
                  <a:lnTo>
                    <a:pt x="1150905" y="14954"/>
                  </a:lnTo>
                  <a:lnTo>
                    <a:pt x="1161847" y="31182"/>
                  </a:lnTo>
                  <a:lnTo>
                    <a:pt x="1165860" y="51054"/>
                  </a:lnTo>
                  <a:lnTo>
                    <a:pt x="1549527" y="21996"/>
                  </a:lnTo>
                  <a:lnTo>
                    <a:pt x="1165860" y="127635"/>
                  </a:lnTo>
                  <a:lnTo>
                    <a:pt x="1165860" y="255270"/>
                  </a:lnTo>
                  <a:lnTo>
                    <a:pt x="1161847" y="275141"/>
                  </a:lnTo>
                  <a:lnTo>
                    <a:pt x="1150905" y="291369"/>
                  </a:lnTo>
                  <a:lnTo>
                    <a:pt x="1134677" y="302311"/>
                  </a:lnTo>
                  <a:lnTo>
                    <a:pt x="1114806" y="306324"/>
                  </a:lnTo>
                  <a:lnTo>
                    <a:pt x="971550" y="306324"/>
                  </a:lnTo>
                  <a:lnTo>
                    <a:pt x="680085" y="306324"/>
                  </a:lnTo>
                  <a:lnTo>
                    <a:pt x="51054" y="306324"/>
                  </a:lnTo>
                  <a:lnTo>
                    <a:pt x="31182" y="302311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70"/>
                  </a:lnTo>
                  <a:lnTo>
                    <a:pt x="0" y="127635"/>
                  </a:lnTo>
                  <a:lnTo>
                    <a:pt x="0" y="51054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1586531" y="5790996"/>
            <a:ext cx="1141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nonpromising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04459" y="6557094"/>
            <a:ext cx="5175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solution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719455"/>
            <a:ext cx="7585075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D010C"/>
                </a:solidFill>
              </a:rPr>
              <a:t>연습문제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4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S={1,1,1,4},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W=4,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부분집합의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합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문제의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상태공간트리를 </a:t>
            </a:r>
            <a:r>
              <a:rPr dirty="0" sz="2000" spc="-69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작성하시오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967" y="3240786"/>
            <a:ext cx="75850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연습문제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4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S={1,2,4,8},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W=6,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부분집합의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합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상태공간트리를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작성하시오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121" y="1990344"/>
            <a:ext cx="1738959" cy="17420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080" y="174447"/>
            <a:ext cx="6323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그래</a:t>
            </a:r>
            <a:r>
              <a:rPr dirty="0"/>
              <a:t>프</a:t>
            </a:r>
            <a:r>
              <a:rPr dirty="0" spc="-365"/>
              <a:t> </a:t>
            </a:r>
            <a:r>
              <a:rPr dirty="0" spc="-5"/>
              <a:t>색칠하기</a:t>
            </a:r>
            <a:r>
              <a:rPr dirty="0">
                <a:latin typeface="Times New Roman"/>
                <a:cs typeface="Times New Roman"/>
              </a:rPr>
              <a:t>(graph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 spc="-15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lor</a:t>
            </a:r>
            <a:r>
              <a:rPr dirty="0" spc="-15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4475" y="2129764"/>
            <a:ext cx="5663565" cy="115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180340">
              <a:lnSpc>
                <a:spcPct val="116500"/>
              </a:lnSpc>
              <a:spcBef>
                <a:spcPts val="100"/>
              </a:spcBef>
              <a:buClr>
                <a:srgbClr val="1F407E"/>
              </a:buClr>
              <a:buSzPct val="85000"/>
              <a:buFont typeface="Arial MT"/>
              <a:buChar char="•"/>
              <a:tabLst>
                <a:tab pos="255904" algn="l"/>
                <a:tab pos="256540" algn="l"/>
              </a:tabLst>
            </a:pPr>
            <a:r>
              <a:rPr dirty="0"/>
              <a:t>	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칠하기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ing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인접하는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구분  하기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색깔을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할당하는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256540" indent="-243840">
              <a:lnSpc>
                <a:spcPct val="100000"/>
              </a:lnSpc>
              <a:spcBef>
                <a:spcPts val="885"/>
              </a:spcBef>
              <a:buClr>
                <a:srgbClr val="1F407E"/>
              </a:buClr>
              <a:buSzPct val="85000"/>
              <a:buFont typeface="Arial MT"/>
              <a:buChar char="•"/>
              <a:tabLst>
                <a:tab pos="255904" algn="l"/>
                <a:tab pos="256540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색깔이면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충분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57095" y="4169664"/>
            <a:ext cx="1398270" cy="1399540"/>
            <a:chOff x="3357095" y="4169664"/>
            <a:chExt cx="1398270" cy="1399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095" y="4169664"/>
              <a:ext cx="1397646" cy="13989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55364" y="4191000"/>
              <a:ext cx="643255" cy="330835"/>
            </a:xfrm>
            <a:custGeom>
              <a:avLst/>
              <a:gdLst/>
              <a:ahLst/>
              <a:cxnLst/>
              <a:rect l="l" t="t" r="r" b="b"/>
              <a:pathLst>
                <a:path w="643254" h="330835">
                  <a:moveTo>
                    <a:pt x="643127" y="0"/>
                  </a:moveTo>
                  <a:lnTo>
                    <a:pt x="0" y="0"/>
                  </a:lnTo>
                  <a:lnTo>
                    <a:pt x="0" y="330707"/>
                  </a:lnTo>
                  <a:lnTo>
                    <a:pt x="643127" y="330707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5364" y="4191000"/>
              <a:ext cx="643255" cy="330835"/>
            </a:xfrm>
            <a:custGeom>
              <a:avLst/>
              <a:gdLst/>
              <a:ahLst/>
              <a:cxnLst/>
              <a:rect l="l" t="t" r="r" b="b"/>
              <a:pathLst>
                <a:path w="643254" h="330835">
                  <a:moveTo>
                    <a:pt x="0" y="330707"/>
                  </a:moveTo>
                  <a:lnTo>
                    <a:pt x="643127" y="330707"/>
                  </a:lnTo>
                  <a:lnTo>
                    <a:pt x="643127" y="0"/>
                  </a:lnTo>
                  <a:lnTo>
                    <a:pt x="0" y="0"/>
                  </a:lnTo>
                  <a:lnTo>
                    <a:pt x="0" y="33070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78452" y="4351020"/>
              <a:ext cx="320040" cy="541020"/>
            </a:xfrm>
            <a:custGeom>
              <a:avLst/>
              <a:gdLst/>
              <a:ahLst/>
              <a:cxnLst/>
              <a:rect l="l" t="t" r="r" b="b"/>
              <a:pathLst>
                <a:path w="320039" h="541020">
                  <a:moveTo>
                    <a:pt x="0" y="541019"/>
                  </a:moveTo>
                  <a:lnTo>
                    <a:pt x="320039" y="541019"/>
                  </a:lnTo>
                  <a:lnTo>
                    <a:pt x="320039" y="0"/>
                  </a:lnTo>
                  <a:lnTo>
                    <a:pt x="0" y="0"/>
                  </a:lnTo>
                  <a:lnTo>
                    <a:pt x="0" y="541019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30524" y="4198619"/>
              <a:ext cx="624840" cy="1036319"/>
            </a:xfrm>
            <a:custGeom>
              <a:avLst/>
              <a:gdLst/>
              <a:ahLst/>
              <a:cxnLst/>
              <a:rect l="l" t="t" r="r" b="b"/>
              <a:pathLst>
                <a:path w="624839" h="1036320">
                  <a:moveTo>
                    <a:pt x="624840" y="0"/>
                  </a:moveTo>
                  <a:lnTo>
                    <a:pt x="152400" y="0"/>
                  </a:lnTo>
                  <a:lnTo>
                    <a:pt x="0" y="12"/>
                  </a:lnTo>
                  <a:lnTo>
                    <a:pt x="0" y="1036320"/>
                  </a:lnTo>
                  <a:lnTo>
                    <a:pt x="320040" y="1036320"/>
                  </a:lnTo>
                  <a:lnTo>
                    <a:pt x="320040" y="332232"/>
                  </a:lnTo>
                  <a:lnTo>
                    <a:pt x="624840" y="332232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56660" y="4535424"/>
              <a:ext cx="622300" cy="330835"/>
            </a:xfrm>
            <a:custGeom>
              <a:avLst/>
              <a:gdLst/>
              <a:ahLst/>
              <a:cxnLst/>
              <a:rect l="l" t="t" r="r" b="b"/>
              <a:pathLst>
                <a:path w="622300" h="330835">
                  <a:moveTo>
                    <a:pt x="621791" y="0"/>
                  </a:moveTo>
                  <a:lnTo>
                    <a:pt x="0" y="0"/>
                  </a:lnTo>
                  <a:lnTo>
                    <a:pt x="0" y="330707"/>
                  </a:lnTo>
                  <a:lnTo>
                    <a:pt x="621791" y="330707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59708" y="4866132"/>
              <a:ext cx="619125" cy="368935"/>
            </a:xfrm>
            <a:custGeom>
              <a:avLst/>
              <a:gdLst/>
              <a:ahLst/>
              <a:cxnLst/>
              <a:rect l="l" t="t" r="r" b="b"/>
              <a:pathLst>
                <a:path w="619125" h="368935">
                  <a:moveTo>
                    <a:pt x="0" y="368808"/>
                  </a:moveTo>
                  <a:lnTo>
                    <a:pt x="618743" y="368808"/>
                  </a:lnTo>
                  <a:lnTo>
                    <a:pt x="618743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0524" y="4892052"/>
              <a:ext cx="1268095" cy="673735"/>
            </a:xfrm>
            <a:custGeom>
              <a:avLst/>
              <a:gdLst/>
              <a:ahLst/>
              <a:cxnLst/>
              <a:rect l="l" t="t" r="r" b="b"/>
              <a:pathLst>
                <a:path w="1268095" h="673735">
                  <a:moveTo>
                    <a:pt x="1267968" y="0"/>
                  </a:moveTo>
                  <a:lnTo>
                    <a:pt x="947928" y="0"/>
                  </a:lnTo>
                  <a:lnTo>
                    <a:pt x="947928" y="342887"/>
                  </a:lnTo>
                  <a:lnTo>
                    <a:pt x="0" y="342887"/>
                  </a:lnTo>
                  <a:lnTo>
                    <a:pt x="0" y="673595"/>
                  </a:lnTo>
                  <a:lnTo>
                    <a:pt x="1267968" y="673595"/>
                  </a:lnTo>
                  <a:lnTo>
                    <a:pt x="1267968" y="358127"/>
                  </a:lnTo>
                  <a:lnTo>
                    <a:pt x="1267968" y="342887"/>
                  </a:lnTo>
                  <a:lnTo>
                    <a:pt x="12679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781442"/>
            <a:ext cx="2357628" cy="2348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0168" y="3379444"/>
            <a:ext cx="7874000" cy="284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6500"/>
              </a:lnSpc>
              <a:spcBef>
                <a:spcPts val="100"/>
              </a:spcBef>
              <a:buClr>
                <a:srgbClr val="1F407E"/>
              </a:buClr>
              <a:buSzPct val="85000"/>
              <a:buFont typeface="Wingdings"/>
              <a:buChar char="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그래프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칠하기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(graph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coloring):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인접하는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색깔이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할당되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않도록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색깔을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할당하는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419100" indent="-407034">
              <a:lnSpc>
                <a:spcPct val="100000"/>
              </a:lnSpc>
              <a:spcBef>
                <a:spcPts val="885"/>
              </a:spcBef>
              <a:buClr>
                <a:srgbClr val="1F407E"/>
              </a:buClr>
              <a:buSzPct val="85000"/>
              <a:buFont typeface="Wingdings"/>
              <a:buChar char=""/>
              <a:tabLst>
                <a:tab pos="419100" algn="l"/>
                <a:tab pos="419734" algn="l"/>
              </a:tabLst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map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(face)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노드를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할당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인접하는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face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연결하는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에지</a:t>
            </a:r>
            <a:endParaRPr sz="2000">
              <a:latin typeface="Malgun Gothic"/>
              <a:cs typeface="Malgun Gothic"/>
            </a:endParaRPr>
          </a:p>
          <a:p>
            <a:pPr marL="354965">
              <a:lnSpc>
                <a:spcPct val="100000"/>
              </a:lnSpc>
              <a:spcBef>
                <a:spcPts val="395"/>
              </a:spcBef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설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정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그래프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coloring</a:t>
            </a:r>
            <a:endParaRPr sz="20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880"/>
              </a:spcBef>
              <a:buClr>
                <a:srgbClr val="1F407E"/>
              </a:buClr>
              <a:buSzPct val="85000"/>
              <a:buFont typeface="Wingdings"/>
              <a:buChar char=""/>
              <a:tabLst>
                <a:tab pos="419100" algn="l"/>
                <a:tab pos="41973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planar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</a:t>
            </a:r>
            <a:r>
              <a:rPr dirty="0" sz="2000" spc="15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색깔이면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충분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1F407E"/>
              </a:buClr>
              <a:buFont typeface="Wingdings"/>
              <a:buChar char=""/>
            </a:pPr>
            <a:endParaRPr sz="2650">
              <a:latin typeface="Malgun Gothic"/>
              <a:cs typeface="Malgun Gothic"/>
            </a:endParaRPr>
          </a:p>
          <a:p>
            <a:pPr lvl="1" marL="1217930" indent="-343535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1217930" algn="l"/>
                <a:tab pos="1218565" algn="l"/>
              </a:tabLst>
            </a:pP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2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planar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aph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변환가능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1313" y="961644"/>
            <a:ext cx="1739264" cy="1737995"/>
            <a:chOff x="941313" y="961644"/>
            <a:chExt cx="1739264" cy="1737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313" y="961644"/>
              <a:ext cx="1738959" cy="1737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193" y="1069657"/>
              <a:ext cx="224409" cy="244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2157" y="1066609"/>
              <a:ext cx="225932" cy="2442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3953" y="1508569"/>
              <a:ext cx="225932" cy="244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3953" y="1923097"/>
              <a:ext cx="225932" cy="2442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8565" y="2336101"/>
              <a:ext cx="225933" cy="2457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72718" y="1189482"/>
              <a:ext cx="1255395" cy="1327785"/>
            </a:xfrm>
            <a:custGeom>
              <a:avLst/>
              <a:gdLst/>
              <a:ahLst/>
              <a:cxnLst/>
              <a:rect l="l" t="t" r="r" b="b"/>
              <a:pathLst>
                <a:path w="1255395" h="1327785">
                  <a:moveTo>
                    <a:pt x="214884" y="3175"/>
                  </a:moveTo>
                  <a:lnTo>
                    <a:pt x="854709" y="0"/>
                  </a:lnTo>
                </a:path>
                <a:path w="1255395" h="1327785">
                  <a:moveTo>
                    <a:pt x="170687" y="114300"/>
                  </a:moveTo>
                  <a:lnTo>
                    <a:pt x="747013" y="441325"/>
                  </a:lnTo>
                </a:path>
                <a:path w="1255395" h="1327785">
                  <a:moveTo>
                    <a:pt x="931163" y="357123"/>
                  </a:moveTo>
                  <a:lnTo>
                    <a:pt x="962913" y="114300"/>
                  </a:lnTo>
                </a:path>
                <a:path w="1255395" h="1327785">
                  <a:moveTo>
                    <a:pt x="801624" y="760856"/>
                  </a:moveTo>
                  <a:lnTo>
                    <a:pt x="855599" y="559307"/>
                  </a:lnTo>
                </a:path>
                <a:path w="1255395" h="1327785">
                  <a:moveTo>
                    <a:pt x="870204" y="972312"/>
                  </a:moveTo>
                  <a:lnTo>
                    <a:pt x="1103630" y="1188212"/>
                  </a:lnTo>
                </a:path>
                <a:path w="1255395" h="1327785">
                  <a:moveTo>
                    <a:pt x="1037844" y="65531"/>
                  </a:moveTo>
                  <a:lnTo>
                    <a:pt x="1255395" y="1187957"/>
                  </a:lnTo>
                </a:path>
                <a:path w="1255395" h="1327785">
                  <a:moveTo>
                    <a:pt x="170687" y="778763"/>
                  </a:moveTo>
                  <a:lnTo>
                    <a:pt x="751713" y="896238"/>
                  </a:lnTo>
                </a:path>
                <a:path w="1255395" h="1327785">
                  <a:moveTo>
                    <a:pt x="94487" y="146303"/>
                  </a:moveTo>
                  <a:lnTo>
                    <a:pt x="170687" y="795527"/>
                  </a:lnTo>
                </a:path>
                <a:path w="1255395" h="1327785">
                  <a:moveTo>
                    <a:pt x="0" y="1281683"/>
                  </a:moveTo>
                  <a:lnTo>
                    <a:pt x="1092200" y="1327784"/>
                  </a:lnTo>
                </a:path>
                <a:path w="1255395" h="1327785">
                  <a:moveTo>
                    <a:pt x="58610" y="178307"/>
                  </a:moveTo>
                  <a:lnTo>
                    <a:pt x="3047" y="1264157"/>
                  </a:lnTo>
                </a:path>
              </a:pathLst>
            </a:custGeom>
            <a:ln w="222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421379" y="1513332"/>
            <a:ext cx="845819" cy="756285"/>
          </a:xfrm>
          <a:custGeom>
            <a:avLst/>
            <a:gdLst/>
            <a:ahLst/>
            <a:cxnLst/>
            <a:rect l="l" t="t" r="r" b="b"/>
            <a:pathLst>
              <a:path w="845820" h="756285">
                <a:moveTo>
                  <a:pt x="467868" y="0"/>
                </a:moveTo>
                <a:lnTo>
                  <a:pt x="467868" y="188975"/>
                </a:lnTo>
                <a:lnTo>
                  <a:pt x="0" y="188975"/>
                </a:lnTo>
                <a:lnTo>
                  <a:pt x="0" y="566927"/>
                </a:lnTo>
                <a:lnTo>
                  <a:pt x="467868" y="566927"/>
                </a:lnTo>
                <a:lnTo>
                  <a:pt x="467868" y="755903"/>
                </a:lnTo>
                <a:lnTo>
                  <a:pt x="845820" y="377951"/>
                </a:lnTo>
                <a:lnTo>
                  <a:pt x="46786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25144" y="489331"/>
            <a:ext cx="1374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map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3854" y="289051"/>
            <a:ext cx="151638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graph</a:t>
            </a:r>
            <a:r>
              <a:rPr dirty="0" sz="2000" spc="-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coloring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258" y="400861"/>
            <a:ext cx="2278626" cy="40507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708" y="1002791"/>
            <a:ext cx="4718303" cy="2869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01665" y="4540758"/>
            <a:ext cx="15862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from</a:t>
            </a:r>
            <a:r>
              <a:rPr dirty="0" sz="2000" spc="-9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wikipedia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86639" y="4535804"/>
            <a:ext cx="4320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C00000"/>
                </a:solidFill>
                <a:latin typeface="Malgun Gothic"/>
                <a:cs typeface="Malgun Gothic"/>
                <a:hlinkClick r:id="rId4"/>
              </a:rPr>
              <a:t>http://cafe.naver.com/solitone4609/798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515068"/>
            <a:ext cx="2644139" cy="36439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3548" y="4205681"/>
            <a:ext cx="15862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from</a:t>
            </a:r>
            <a:r>
              <a:rPr dirty="0" sz="2000" spc="-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wikipedia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2426" y="2801873"/>
            <a:ext cx="3168650" cy="2761615"/>
          </a:xfrm>
          <a:custGeom>
            <a:avLst/>
            <a:gdLst/>
            <a:ahLst/>
            <a:cxnLst/>
            <a:rect l="l" t="t" r="r" b="b"/>
            <a:pathLst>
              <a:path w="3168650" h="2761615">
                <a:moveTo>
                  <a:pt x="432815" y="1368552"/>
                </a:moveTo>
                <a:lnTo>
                  <a:pt x="1799844" y="1368552"/>
                </a:lnTo>
                <a:lnTo>
                  <a:pt x="1799844" y="0"/>
                </a:lnTo>
                <a:lnTo>
                  <a:pt x="432815" y="0"/>
                </a:lnTo>
                <a:lnTo>
                  <a:pt x="432815" y="1368552"/>
                </a:lnTo>
                <a:close/>
              </a:path>
              <a:path w="3168650" h="2761615">
                <a:moveTo>
                  <a:pt x="1080515" y="1280921"/>
                </a:moveTo>
                <a:lnTo>
                  <a:pt x="1082073" y="1234414"/>
                </a:lnTo>
                <a:lnTo>
                  <a:pt x="1086684" y="1188676"/>
                </a:lnTo>
                <a:lnTo>
                  <a:pt x="1094255" y="1143794"/>
                </a:lnTo>
                <a:lnTo>
                  <a:pt x="1104695" y="1099853"/>
                </a:lnTo>
                <a:lnTo>
                  <a:pt x="1117909" y="1056939"/>
                </a:lnTo>
                <a:lnTo>
                  <a:pt x="1133806" y="1015139"/>
                </a:lnTo>
                <a:lnTo>
                  <a:pt x="1152293" y="974538"/>
                </a:lnTo>
                <a:lnTo>
                  <a:pt x="1173276" y="935224"/>
                </a:lnTo>
                <a:lnTo>
                  <a:pt x="1196664" y="897281"/>
                </a:lnTo>
                <a:lnTo>
                  <a:pt x="1222363" y="860797"/>
                </a:lnTo>
                <a:lnTo>
                  <a:pt x="1250281" y="825856"/>
                </a:lnTo>
                <a:lnTo>
                  <a:pt x="1280325" y="792546"/>
                </a:lnTo>
                <a:lnTo>
                  <a:pt x="1312402" y="760952"/>
                </a:lnTo>
                <a:lnTo>
                  <a:pt x="1346419" y="731160"/>
                </a:lnTo>
                <a:lnTo>
                  <a:pt x="1382284" y="703257"/>
                </a:lnTo>
                <a:lnTo>
                  <a:pt x="1419905" y="677329"/>
                </a:lnTo>
                <a:lnTo>
                  <a:pt x="1459187" y="653461"/>
                </a:lnTo>
                <a:lnTo>
                  <a:pt x="1500040" y="631740"/>
                </a:lnTo>
                <a:lnTo>
                  <a:pt x="1542369" y="612252"/>
                </a:lnTo>
                <a:lnTo>
                  <a:pt x="1586082" y="595083"/>
                </a:lnTo>
                <a:lnTo>
                  <a:pt x="1631086" y="580320"/>
                </a:lnTo>
                <a:lnTo>
                  <a:pt x="1677289" y="568047"/>
                </a:lnTo>
                <a:lnTo>
                  <a:pt x="1724598" y="558352"/>
                </a:lnTo>
                <a:lnTo>
                  <a:pt x="1772921" y="551320"/>
                </a:lnTo>
                <a:lnTo>
                  <a:pt x="1822163" y="547038"/>
                </a:lnTo>
                <a:lnTo>
                  <a:pt x="1872233" y="545591"/>
                </a:lnTo>
                <a:lnTo>
                  <a:pt x="1922304" y="547038"/>
                </a:lnTo>
                <a:lnTo>
                  <a:pt x="1971546" y="551320"/>
                </a:lnTo>
                <a:lnTo>
                  <a:pt x="2019869" y="558352"/>
                </a:lnTo>
                <a:lnTo>
                  <a:pt x="2067178" y="568047"/>
                </a:lnTo>
                <a:lnTo>
                  <a:pt x="2113381" y="580320"/>
                </a:lnTo>
                <a:lnTo>
                  <a:pt x="2158385" y="595083"/>
                </a:lnTo>
                <a:lnTo>
                  <a:pt x="2202098" y="612252"/>
                </a:lnTo>
                <a:lnTo>
                  <a:pt x="2244427" y="631740"/>
                </a:lnTo>
                <a:lnTo>
                  <a:pt x="2285280" y="653461"/>
                </a:lnTo>
                <a:lnTo>
                  <a:pt x="2324562" y="677329"/>
                </a:lnTo>
                <a:lnTo>
                  <a:pt x="2362183" y="703257"/>
                </a:lnTo>
                <a:lnTo>
                  <a:pt x="2398048" y="731160"/>
                </a:lnTo>
                <a:lnTo>
                  <a:pt x="2432065" y="760952"/>
                </a:lnTo>
                <a:lnTo>
                  <a:pt x="2464142" y="792546"/>
                </a:lnTo>
                <a:lnTo>
                  <a:pt x="2494186" y="825856"/>
                </a:lnTo>
                <a:lnTo>
                  <a:pt x="2522104" y="860797"/>
                </a:lnTo>
                <a:lnTo>
                  <a:pt x="2547803" y="897281"/>
                </a:lnTo>
                <a:lnTo>
                  <a:pt x="2571191" y="935224"/>
                </a:lnTo>
                <a:lnTo>
                  <a:pt x="2592174" y="974538"/>
                </a:lnTo>
                <a:lnTo>
                  <a:pt x="2610661" y="1015139"/>
                </a:lnTo>
                <a:lnTo>
                  <a:pt x="2626558" y="1056939"/>
                </a:lnTo>
                <a:lnTo>
                  <a:pt x="2639772" y="1099853"/>
                </a:lnTo>
                <a:lnTo>
                  <a:pt x="2650212" y="1143794"/>
                </a:lnTo>
                <a:lnTo>
                  <a:pt x="2657783" y="1188676"/>
                </a:lnTo>
                <a:lnTo>
                  <a:pt x="2662394" y="1234414"/>
                </a:lnTo>
                <a:lnTo>
                  <a:pt x="2663952" y="1280921"/>
                </a:lnTo>
                <a:lnTo>
                  <a:pt x="2662394" y="1327429"/>
                </a:lnTo>
                <a:lnTo>
                  <a:pt x="2657783" y="1373167"/>
                </a:lnTo>
                <a:lnTo>
                  <a:pt x="2650212" y="1418049"/>
                </a:lnTo>
                <a:lnTo>
                  <a:pt x="2639772" y="1461990"/>
                </a:lnTo>
                <a:lnTo>
                  <a:pt x="2626558" y="1504904"/>
                </a:lnTo>
                <a:lnTo>
                  <a:pt x="2610661" y="1546704"/>
                </a:lnTo>
                <a:lnTo>
                  <a:pt x="2592174" y="1587305"/>
                </a:lnTo>
                <a:lnTo>
                  <a:pt x="2571191" y="1626619"/>
                </a:lnTo>
                <a:lnTo>
                  <a:pt x="2547803" y="1664562"/>
                </a:lnTo>
                <a:lnTo>
                  <a:pt x="2522104" y="1701046"/>
                </a:lnTo>
                <a:lnTo>
                  <a:pt x="2494186" y="1735987"/>
                </a:lnTo>
                <a:lnTo>
                  <a:pt x="2464142" y="1769297"/>
                </a:lnTo>
                <a:lnTo>
                  <a:pt x="2432065" y="1800891"/>
                </a:lnTo>
                <a:lnTo>
                  <a:pt x="2398048" y="1830683"/>
                </a:lnTo>
                <a:lnTo>
                  <a:pt x="2362183" y="1858586"/>
                </a:lnTo>
                <a:lnTo>
                  <a:pt x="2324562" y="1884514"/>
                </a:lnTo>
                <a:lnTo>
                  <a:pt x="2285280" y="1908382"/>
                </a:lnTo>
                <a:lnTo>
                  <a:pt x="2244427" y="1930103"/>
                </a:lnTo>
                <a:lnTo>
                  <a:pt x="2202098" y="1949591"/>
                </a:lnTo>
                <a:lnTo>
                  <a:pt x="2158385" y="1966760"/>
                </a:lnTo>
                <a:lnTo>
                  <a:pt x="2113381" y="1981523"/>
                </a:lnTo>
                <a:lnTo>
                  <a:pt x="2067178" y="1993796"/>
                </a:lnTo>
                <a:lnTo>
                  <a:pt x="2019869" y="2003491"/>
                </a:lnTo>
                <a:lnTo>
                  <a:pt x="1971546" y="2010523"/>
                </a:lnTo>
                <a:lnTo>
                  <a:pt x="1922304" y="2014805"/>
                </a:lnTo>
                <a:lnTo>
                  <a:pt x="1872233" y="2016252"/>
                </a:lnTo>
                <a:lnTo>
                  <a:pt x="1822163" y="2014805"/>
                </a:lnTo>
                <a:lnTo>
                  <a:pt x="1772921" y="2010523"/>
                </a:lnTo>
                <a:lnTo>
                  <a:pt x="1724598" y="2003491"/>
                </a:lnTo>
                <a:lnTo>
                  <a:pt x="1677289" y="1993796"/>
                </a:lnTo>
                <a:lnTo>
                  <a:pt x="1631086" y="1981523"/>
                </a:lnTo>
                <a:lnTo>
                  <a:pt x="1586082" y="1966760"/>
                </a:lnTo>
                <a:lnTo>
                  <a:pt x="1542369" y="1949591"/>
                </a:lnTo>
                <a:lnTo>
                  <a:pt x="1500040" y="1930103"/>
                </a:lnTo>
                <a:lnTo>
                  <a:pt x="1459187" y="1908382"/>
                </a:lnTo>
                <a:lnTo>
                  <a:pt x="1419905" y="1884514"/>
                </a:lnTo>
                <a:lnTo>
                  <a:pt x="1382284" y="1858586"/>
                </a:lnTo>
                <a:lnTo>
                  <a:pt x="1346419" y="1830683"/>
                </a:lnTo>
                <a:lnTo>
                  <a:pt x="1312402" y="1800891"/>
                </a:lnTo>
                <a:lnTo>
                  <a:pt x="1280325" y="1769297"/>
                </a:lnTo>
                <a:lnTo>
                  <a:pt x="1250281" y="1735987"/>
                </a:lnTo>
                <a:lnTo>
                  <a:pt x="1222363" y="1701046"/>
                </a:lnTo>
                <a:lnTo>
                  <a:pt x="1196664" y="1664562"/>
                </a:lnTo>
                <a:lnTo>
                  <a:pt x="1173276" y="1626619"/>
                </a:lnTo>
                <a:lnTo>
                  <a:pt x="1152293" y="1587305"/>
                </a:lnTo>
                <a:lnTo>
                  <a:pt x="1133806" y="1546704"/>
                </a:lnTo>
                <a:lnTo>
                  <a:pt x="1117909" y="1504904"/>
                </a:lnTo>
                <a:lnTo>
                  <a:pt x="1104695" y="1461990"/>
                </a:lnTo>
                <a:lnTo>
                  <a:pt x="1094255" y="1418049"/>
                </a:lnTo>
                <a:lnTo>
                  <a:pt x="1086684" y="1373167"/>
                </a:lnTo>
                <a:lnTo>
                  <a:pt x="1082073" y="1327429"/>
                </a:lnTo>
                <a:lnTo>
                  <a:pt x="1080515" y="1280921"/>
                </a:lnTo>
                <a:close/>
              </a:path>
              <a:path w="3168650" h="2761615">
                <a:moveTo>
                  <a:pt x="1511808" y="2761488"/>
                </a:moveTo>
                <a:lnTo>
                  <a:pt x="3168396" y="2761488"/>
                </a:lnTo>
                <a:lnTo>
                  <a:pt x="3168396" y="1080515"/>
                </a:lnTo>
                <a:lnTo>
                  <a:pt x="1511808" y="1080515"/>
                </a:lnTo>
                <a:lnTo>
                  <a:pt x="1511808" y="2761488"/>
                </a:lnTo>
                <a:close/>
              </a:path>
              <a:path w="3168650" h="2761615">
                <a:moveTo>
                  <a:pt x="0" y="2520696"/>
                </a:moveTo>
                <a:lnTo>
                  <a:pt x="2808731" y="2520696"/>
                </a:lnTo>
                <a:lnTo>
                  <a:pt x="2808731" y="288035"/>
                </a:lnTo>
                <a:lnTo>
                  <a:pt x="0" y="288035"/>
                </a:lnTo>
                <a:lnTo>
                  <a:pt x="0" y="2520696"/>
                </a:lnTo>
                <a:close/>
              </a:path>
            </a:pathLst>
          </a:custGeom>
          <a:ln w="254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15736" y="2013331"/>
            <a:ext cx="2260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coloring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with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colors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169" y="721867"/>
            <a:ext cx="4914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평면그래프</a:t>
            </a:r>
            <a:r>
              <a:rPr dirty="0" spc="-5">
                <a:latin typeface="Times New Roman"/>
                <a:cs typeface="Times New Roman"/>
              </a:rPr>
              <a:t>(planar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graph)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68953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545716"/>
            <a:ext cx="7915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상에서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이음선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(edge)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들이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엇갈리지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그래프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939211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4591" y="2746095"/>
            <a:ext cx="8282940" cy="1508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지도에서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그래프의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정점으로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지역이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지역과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인접해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있으면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지역들을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나타내는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정점들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사이에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그으면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지도는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상응하는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평면그래프로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표시할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다음은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대표적인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그래프이다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066844"/>
            <a:ext cx="121513" cy="1307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81493" y="4423981"/>
            <a:ext cx="1296035" cy="1079500"/>
            <a:chOff x="1281493" y="4423981"/>
            <a:chExt cx="1296035" cy="1079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493" y="4804981"/>
              <a:ext cx="85725" cy="85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521" y="4423981"/>
              <a:ext cx="85725" cy="857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50263" y="4440936"/>
              <a:ext cx="605155" cy="381000"/>
            </a:xfrm>
            <a:custGeom>
              <a:avLst/>
              <a:gdLst/>
              <a:ahLst/>
              <a:cxnLst/>
              <a:rect l="l" t="t" r="r" b="b"/>
              <a:pathLst>
                <a:path w="605155" h="381000">
                  <a:moveTo>
                    <a:pt x="605155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569" y="5414581"/>
              <a:ext cx="85725" cy="857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50263" y="4875276"/>
              <a:ext cx="200660" cy="544830"/>
            </a:xfrm>
            <a:custGeom>
              <a:avLst/>
              <a:gdLst/>
              <a:ahLst/>
              <a:cxnLst/>
              <a:rect l="l" t="t" r="r" b="b"/>
              <a:pathLst>
                <a:path w="200659" h="544829">
                  <a:moveTo>
                    <a:pt x="0" y="0"/>
                  </a:moveTo>
                  <a:lnTo>
                    <a:pt x="200152" y="5444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621" y="5417629"/>
              <a:ext cx="84201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88007" y="5448300"/>
              <a:ext cx="747395" cy="10160"/>
            </a:xfrm>
            <a:custGeom>
              <a:avLst/>
              <a:gdLst/>
              <a:ahLst/>
              <a:cxnLst/>
              <a:rect l="l" t="t" r="r" b="b"/>
              <a:pathLst>
                <a:path w="747394" h="10160">
                  <a:moveTo>
                    <a:pt x="0" y="9906"/>
                  </a:moveTo>
                  <a:lnTo>
                    <a:pt x="747141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1549" y="4804981"/>
              <a:ext cx="85725" cy="857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65959" y="4466844"/>
              <a:ext cx="541020" cy="354330"/>
            </a:xfrm>
            <a:custGeom>
              <a:avLst/>
              <a:gdLst/>
              <a:ahLst/>
              <a:cxnLst/>
              <a:rect l="l" t="t" r="r" b="b"/>
              <a:pathLst>
                <a:path w="541019" h="354329">
                  <a:moveTo>
                    <a:pt x="0" y="0"/>
                  </a:moveTo>
                  <a:lnTo>
                    <a:pt x="540512" y="3540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62200" y="4885944"/>
              <a:ext cx="172085" cy="561975"/>
            </a:xfrm>
            <a:custGeom>
              <a:avLst/>
              <a:gdLst/>
              <a:ahLst/>
              <a:cxnLst/>
              <a:rect l="l" t="t" r="r" b="b"/>
              <a:pathLst>
                <a:path w="172085" h="561975">
                  <a:moveTo>
                    <a:pt x="172085" y="0"/>
                  </a:moveTo>
                  <a:lnTo>
                    <a:pt x="0" y="56146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60931" y="4847844"/>
              <a:ext cx="1134745" cy="635"/>
            </a:xfrm>
            <a:custGeom>
              <a:avLst/>
              <a:gdLst/>
              <a:ahLst/>
              <a:cxnLst/>
              <a:rect l="l" t="t" r="r" b="b"/>
              <a:pathLst>
                <a:path w="1134745" h="635">
                  <a:moveTo>
                    <a:pt x="0" y="0"/>
                  </a:moveTo>
                  <a:lnTo>
                    <a:pt x="1134618" y="50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77339" y="4503420"/>
              <a:ext cx="929640" cy="954405"/>
            </a:xfrm>
            <a:custGeom>
              <a:avLst/>
              <a:gdLst/>
              <a:ahLst/>
              <a:cxnLst/>
              <a:rect l="l" t="t" r="r" b="b"/>
              <a:pathLst>
                <a:path w="929639" h="954404">
                  <a:moveTo>
                    <a:pt x="351409" y="1523"/>
                  </a:moveTo>
                  <a:lnTo>
                    <a:pt x="0" y="926972"/>
                  </a:lnTo>
                </a:path>
                <a:path w="929639" h="954404">
                  <a:moveTo>
                    <a:pt x="364235" y="0"/>
                  </a:moveTo>
                  <a:lnTo>
                    <a:pt x="742696" y="930401"/>
                  </a:lnTo>
                </a:path>
                <a:path w="929639" h="954404">
                  <a:moveTo>
                    <a:pt x="929385" y="371855"/>
                  </a:moveTo>
                  <a:lnTo>
                    <a:pt x="10668" y="95440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60931" y="4847844"/>
              <a:ext cx="974090" cy="600075"/>
            </a:xfrm>
            <a:custGeom>
              <a:avLst/>
              <a:gdLst/>
              <a:ahLst/>
              <a:cxnLst/>
              <a:rect l="l" t="t" r="r" b="b"/>
              <a:pathLst>
                <a:path w="974089" h="600075">
                  <a:moveTo>
                    <a:pt x="0" y="0"/>
                  </a:moveTo>
                  <a:lnTo>
                    <a:pt x="974090" y="59956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782121" y="4495609"/>
            <a:ext cx="866140" cy="939165"/>
            <a:chOff x="4782121" y="4495609"/>
            <a:chExt cx="866140" cy="939165"/>
          </a:xfrm>
        </p:grpSpPr>
        <p:sp>
          <p:nvSpPr>
            <p:cNvPr id="23" name="object 23"/>
            <p:cNvSpPr/>
            <p:nvPr/>
          </p:nvSpPr>
          <p:spPr>
            <a:xfrm>
              <a:off x="4786884" y="4911851"/>
              <a:ext cx="53340" cy="106680"/>
            </a:xfrm>
            <a:custGeom>
              <a:avLst/>
              <a:gdLst/>
              <a:ahLst/>
              <a:cxnLst/>
              <a:rect l="l" t="t" r="r" b="b"/>
              <a:pathLst>
                <a:path w="53339" h="106679">
                  <a:moveTo>
                    <a:pt x="26669" y="0"/>
                  </a:moveTo>
                  <a:lnTo>
                    <a:pt x="16287" y="4190"/>
                  </a:lnTo>
                  <a:lnTo>
                    <a:pt x="7810" y="15620"/>
                  </a:lnTo>
                  <a:lnTo>
                    <a:pt x="2095" y="32575"/>
                  </a:lnTo>
                  <a:lnTo>
                    <a:pt x="0" y="53340"/>
                  </a:lnTo>
                  <a:lnTo>
                    <a:pt x="2095" y="74104"/>
                  </a:lnTo>
                  <a:lnTo>
                    <a:pt x="7810" y="91058"/>
                  </a:lnTo>
                  <a:lnTo>
                    <a:pt x="16287" y="102488"/>
                  </a:lnTo>
                  <a:lnTo>
                    <a:pt x="26669" y="106680"/>
                  </a:lnTo>
                  <a:lnTo>
                    <a:pt x="37052" y="102489"/>
                  </a:lnTo>
                  <a:lnTo>
                    <a:pt x="45529" y="91059"/>
                  </a:lnTo>
                  <a:lnTo>
                    <a:pt x="51244" y="74104"/>
                  </a:lnTo>
                  <a:lnTo>
                    <a:pt x="53339" y="53340"/>
                  </a:lnTo>
                  <a:lnTo>
                    <a:pt x="51244" y="32575"/>
                  </a:lnTo>
                  <a:lnTo>
                    <a:pt x="45529" y="15621"/>
                  </a:lnTo>
                  <a:lnTo>
                    <a:pt x="37052" y="4191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86884" y="4911851"/>
              <a:ext cx="53340" cy="106680"/>
            </a:xfrm>
            <a:custGeom>
              <a:avLst/>
              <a:gdLst/>
              <a:ahLst/>
              <a:cxnLst/>
              <a:rect l="l" t="t" r="r" b="b"/>
              <a:pathLst>
                <a:path w="53339" h="106679">
                  <a:moveTo>
                    <a:pt x="0" y="53340"/>
                  </a:moveTo>
                  <a:lnTo>
                    <a:pt x="2095" y="32575"/>
                  </a:lnTo>
                  <a:lnTo>
                    <a:pt x="7810" y="15620"/>
                  </a:lnTo>
                  <a:lnTo>
                    <a:pt x="16287" y="4190"/>
                  </a:lnTo>
                  <a:lnTo>
                    <a:pt x="26669" y="0"/>
                  </a:lnTo>
                  <a:lnTo>
                    <a:pt x="37052" y="4191"/>
                  </a:lnTo>
                  <a:lnTo>
                    <a:pt x="45529" y="15621"/>
                  </a:lnTo>
                  <a:lnTo>
                    <a:pt x="51244" y="32575"/>
                  </a:lnTo>
                  <a:lnTo>
                    <a:pt x="53339" y="53340"/>
                  </a:lnTo>
                  <a:lnTo>
                    <a:pt x="51244" y="74104"/>
                  </a:lnTo>
                  <a:lnTo>
                    <a:pt x="45529" y="91059"/>
                  </a:lnTo>
                  <a:lnTo>
                    <a:pt x="37052" y="102489"/>
                  </a:lnTo>
                  <a:lnTo>
                    <a:pt x="26669" y="106680"/>
                  </a:lnTo>
                  <a:lnTo>
                    <a:pt x="16287" y="102488"/>
                  </a:lnTo>
                  <a:lnTo>
                    <a:pt x="7810" y="91058"/>
                  </a:lnTo>
                  <a:lnTo>
                    <a:pt x="2095" y="74104"/>
                  </a:lnTo>
                  <a:lnTo>
                    <a:pt x="0" y="5334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90032" y="5321807"/>
              <a:ext cx="53340" cy="108585"/>
            </a:xfrm>
            <a:custGeom>
              <a:avLst/>
              <a:gdLst/>
              <a:ahLst/>
              <a:cxnLst/>
              <a:rect l="l" t="t" r="r" b="b"/>
              <a:pathLst>
                <a:path w="53339" h="108585">
                  <a:moveTo>
                    <a:pt x="26669" y="0"/>
                  </a:moveTo>
                  <a:lnTo>
                    <a:pt x="16287" y="4256"/>
                  </a:lnTo>
                  <a:lnTo>
                    <a:pt x="7810" y="15859"/>
                  </a:lnTo>
                  <a:lnTo>
                    <a:pt x="2095" y="33057"/>
                  </a:lnTo>
                  <a:lnTo>
                    <a:pt x="0" y="54101"/>
                  </a:lnTo>
                  <a:lnTo>
                    <a:pt x="2095" y="75146"/>
                  </a:lnTo>
                  <a:lnTo>
                    <a:pt x="7810" y="92344"/>
                  </a:lnTo>
                  <a:lnTo>
                    <a:pt x="16287" y="103947"/>
                  </a:lnTo>
                  <a:lnTo>
                    <a:pt x="26669" y="108203"/>
                  </a:lnTo>
                  <a:lnTo>
                    <a:pt x="37052" y="103947"/>
                  </a:lnTo>
                  <a:lnTo>
                    <a:pt x="45529" y="92344"/>
                  </a:lnTo>
                  <a:lnTo>
                    <a:pt x="51244" y="75146"/>
                  </a:lnTo>
                  <a:lnTo>
                    <a:pt x="53339" y="54101"/>
                  </a:lnTo>
                  <a:lnTo>
                    <a:pt x="51244" y="33057"/>
                  </a:lnTo>
                  <a:lnTo>
                    <a:pt x="45529" y="15859"/>
                  </a:lnTo>
                  <a:lnTo>
                    <a:pt x="37052" y="4256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90032" y="5321807"/>
              <a:ext cx="53340" cy="108585"/>
            </a:xfrm>
            <a:custGeom>
              <a:avLst/>
              <a:gdLst/>
              <a:ahLst/>
              <a:cxnLst/>
              <a:rect l="l" t="t" r="r" b="b"/>
              <a:pathLst>
                <a:path w="53339" h="108585">
                  <a:moveTo>
                    <a:pt x="0" y="54101"/>
                  </a:moveTo>
                  <a:lnTo>
                    <a:pt x="2095" y="33057"/>
                  </a:lnTo>
                  <a:lnTo>
                    <a:pt x="7810" y="15859"/>
                  </a:lnTo>
                  <a:lnTo>
                    <a:pt x="16287" y="4256"/>
                  </a:lnTo>
                  <a:lnTo>
                    <a:pt x="26669" y="0"/>
                  </a:lnTo>
                  <a:lnTo>
                    <a:pt x="37052" y="4256"/>
                  </a:lnTo>
                  <a:lnTo>
                    <a:pt x="45529" y="15859"/>
                  </a:lnTo>
                  <a:lnTo>
                    <a:pt x="51244" y="33057"/>
                  </a:lnTo>
                  <a:lnTo>
                    <a:pt x="53339" y="54101"/>
                  </a:lnTo>
                  <a:lnTo>
                    <a:pt x="51244" y="75146"/>
                  </a:lnTo>
                  <a:lnTo>
                    <a:pt x="45529" y="92344"/>
                  </a:lnTo>
                  <a:lnTo>
                    <a:pt x="37052" y="103947"/>
                  </a:lnTo>
                  <a:lnTo>
                    <a:pt x="26669" y="108203"/>
                  </a:lnTo>
                  <a:lnTo>
                    <a:pt x="16287" y="103947"/>
                  </a:lnTo>
                  <a:lnTo>
                    <a:pt x="7810" y="92344"/>
                  </a:lnTo>
                  <a:lnTo>
                    <a:pt x="2095" y="75146"/>
                  </a:lnTo>
                  <a:lnTo>
                    <a:pt x="0" y="5410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86884" y="5321807"/>
              <a:ext cx="53340" cy="108585"/>
            </a:xfrm>
            <a:custGeom>
              <a:avLst/>
              <a:gdLst/>
              <a:ahLst/>
              <a:cxnLst/>
              <a:rect l="l" t="t" r="r" b="b"/>
              <a:pathLst>
                <a:path w="53339" h="108585">
                  <a:moveTo>
                    <a:pt x="26669" y="0"/>
                  </a:moveTo>
                  <a:lnTo>
                    <a:pt x="16287" y="4256"/>
                  </a:lnTo>
                  <a:lnTo>
                    <a:pt x="7810" y="15859"/>
                  </a:lnTo>
                  <a:lnTo>
                    <a:pt x="2095" y="33057"/>
                  </a:lnTo>
                  <a:lnTo>
                    <a:pt x="0" y="54101"/>
                  </a:lnTo>
                  <a:lnTo>
                    <a:pt x="2095" y="75146"/>
                  </a:lnTo>
                  <a:lnTo>
                    <a:pt x="7810" y="92344"/>
                  </a:lnTo>
                  <a:lnTo>
                    <a:pt x="16287" y="103947"/>
                  </a:lnTo>
                  <a:lnTo>
                    <a:pt x="26669" y="108203"/>
                  </a:lnTo>
                  <a:lnTo>
                    <a:pt x="37052" y="103947"/>
                  </a:lnTo>
                  <a:lnTo>
                    <a:pt x="45529" y="92344"/>
                  </a:lnTo>
                  <a:lnTo>
                    <a:pt x="51244" y="75146"/>
                  </a:lnTo>
                  <a:lnTo>
                    <a:pt x="53339" y="54101"/>
                  </a:lnTo>
                  <a:lnTo>
                    <a:pt x="51244" y="33057"/>
                  </a:lnTo>
                  <a:lnTo>
                    <a:pt x="45529" y="15859"/>
                  </a:lnTo>
                  <a:lnTo>
                    <a:pt x="37052" y="4256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86884" y="4965191"/>
              <a:ext cx="803910" cy="464820"/>
            </a:xfrm>
            <a:custGeom>
              <a:avLst/>
              <a:gdLst/>
              <a:ahLst/>
              <a:cxnLst/>
              <a:rect l="l" t="t" r="r" b="b"/>
              <a:pathLst>
                <a:path w="803910" h="464820">
                  <a:moveTo>
                    <a:pt x="0" y="410717"/>
                  </a:moveTo>
                  <a:lnTo>
                    <a:pt x="2095" y="389673"/>
                  </a:lnTo>
                  <a:lnTo>
                    <a:pt x="7810" y="372475"/>
                  </a:lnTo>
                  <a:lnTo>
                    <a:pt x="16287" y="360872"/>
                  </a:lnTo>
                  <a:lnTo>
                    <a:pt x="26669" y="356615"/>
                  </a:lnTo>
                  <a:lnTo>
                    <a:pt x="37052" y="360872"/>
                  </a:lnTo>
                  <a:lnTo>
                    <a:pt x="45529" y="372475"/>
                  </a:lnTo>
                  <a:lnTo>
                    <a:pt x="51244" y="389673"/>
                  </a:lnTo>
                  <a:lnTo>
                    <a:pt x="53339" y="410717"/>
                  </a:lnTo>
                  <a:lnTo>
                    <a:pt x="51244" y="431762"/>
                  </a:lnTo>
                  <a:lnTo>
                    <a:pt x="45529" y="448960"/>
                  </a:lnTo>
                  <a:lnTo>
                    <a:pt x="37052" y="460563"/>
                  </a:lnTo>
                  <a:lnTo>
                    <a:pt x="26669" y="464819"/>
                  </a:lnTo>
                  <a:lnTo>
                    <a:pt x="16287" y="460563"/>
                  </a:lnTo>
                  <a:lnTo>
                    <a:pt x="7810" y="448960"/>
                  </a:lnTo>
                  <a:lnTo>
                    <a:pt x="2095" y="431762"/>
                  </a:lnTo>
                  <a:lnTo>
                    <a:pt x="0" y="410717"/>
                  </a:lnTo>
                  <a:close/>
                </a:path>
                <a:path w="803910" h="464820">
                  <a:moveTo>
                    <a:pt x="53339" y="409955"/>
                  </a:moveTo>
                  <a:lnTo>
                    <a:pt x="803655" y="410844"/>
                  </a:lnTo>
                </a:path>
                <a:path w="803910" h="464820">
                  <a:moveTo>
                    <a:pt x="803655" y="0"/>
                  </a:moveTo>
                  <a:lnTo>
                    <a:pt x="53339" y="41059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86884" y="4500371"/>
              <a:ext cx="53340" cy="108585"/>
            </a:xfrm>
            <a:custGeom>
              <a:avLst/>
              <a:gdLst/>
              <a:ahLst/>
              <a:cxnLst/>
              <a:rect l="l" t="t" r="r" b="b"/>
              <a:pathLst>
                <a:path w="53339" h="108585">
                  <a:moveTo>
                    <a:pt x="26669" y="0"/>
                  </a:moveTo>
                  <a:lnTo>
                    <a:pt x="16287" y="4256"/>
                  </a:lnTo>
                  <a:lnTo>
                    <a:pt x="7810" y="15859"/>
                  </a:lnTo>
                  <a:lnTo>
                    <a:pt x="2095" y="33057"/>
                  </a:lnTo>
                  <a:lnTo>
                    <a:pt x="0" y="54101"/>
                  </a:lnTo>
                  <a:lnTo>
                    <a:pt x="2095" y="75146"/>
                  </a:lnTo>
                  <a:lnTo>
                    <a:pt x="7810" y="92344"/>
                  </a:lnTo>
                  <a:lnTo>
                    <a:pt x="16287" y="103947"/>
                  </a:lnTo>
                  <a:lnTo>
                    <a:pt x="26669" y="108203"/>
                  </a:lnTo>
                  <a:lnTo>
                    <a:pt x="37052" y="103947"/>
                  </a:lnTo>
                  <a:lnTo>
                    <a:pt x="45529" y="92344"/>
                  </a:lnTo>
                  <a:lnTo>
                    <a:pt x="51244" y="75146"/>
                  </a:lnTo>
                  <a:lnTo>
                    <a:pt x="53339" y="54101"/>
                  </a:lnTo>
                  <a:lnTo>
                    <a:pt x="51244" y="33057"/>
                  </a:lnTo>
                  <a:lnTo>
                    <a:pt x="45529" y="15859"/>
                  </a:lnTo>
                  <a:lnTo>
                    <a:pt x="37052" y="4256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86884" y="4500371"/>
              <a:ext cx="53340" cy="108585"/>
            </a:xfrm>
            <a:custGeom>
              <a:avLst/>
              <a:gdLst/>
              <a:ahLst/>
              <a:cxnLst/>
              <a:rect l="l" t="t" r="r" b="b"/>
              <a:pathLst>
                <a:path w="53339" h="108585">
                  <a:moveTo>
                    <a:pt x="0" y="54101"/>
                  </a:moveTo>
                  <a:lnTo>
                    <a:pt x="2095" y="33057"/>
                  </a:lnTo>
                  <a:lnTo>
                    <a:pt x="7810" y="15859"/>
                  </a:lnTo>
                  <a:lnTo>
                    <a:pt x="16287" y="4256"/>
                  </a:lnTo>
                  <a:lnTo>
                    <a:pt x="26669" y="0"/>
                  </a:lnTo>
                  <a:lnTo>
                    <a:pt x="37052" y="4256"/>
                  </a:lnTo>
                  <a:lnTo>
                    <a:pt x="45529" y="15859"/>
                  </a:lnTo>
                  <a:lnTo>
                    <a:pt x="51244" y="33057"/>
                  </a:lnTo>
                  <a:lnTo>
                    <a:pt x="53339" y="54101"/>
                  </a:lnTo>
                  <a:lnTo>
                    <a:pt x="51244" y="75146"/>
                  </a:lnTo>
                  <a:lnTo>
                    <a:pt x="45529" y="92344"/>
                  </a:lnTo>
                  <a:lnTo>
                    <a:pt x="37052" y="103947"/>
                  </a:lnTo>
                  <a:lnTo>
                    <a:pt x="26669" y="108203"/>
                  </a:lnTo>
                  <a:lnTo>
                    <a:pt x="16287" y="103947"/>
                  </a:lnTo>
                  <a:lnTo>
                    <a:pt x="7810" y="92344"/>
                  </a:lnTo>
                  <a:lnTo>
                    <a:pt x="2095" y="75146"/>
                  </a:lnTo>
                  <a:lnTo>
                    <a:pt x="0" y="5410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90032" y="4500371"/>
              <a:ext cx="53340" cy="108585"/>
            </a:xfrm>
            <a:custGeom>
              <a:avLst/>
              <a:gdLst/>
              <a:ahLst/>
              <a:cxnLst/>
              <a:rect l="l" t="t" r="r" b="b"/>
              <a:pathLst>
                <a:path w="53339" h="108585">
                  <a:moveTo>
                    <a:pt x="26669" y="0"/>
                  </a:moveTo>
                  <a:lnTo>
                    <a:pt x="16287" y="4256"/>
                  </a:lnTo>
                  <a:lnTo>
                    <a:pt x="7810" y="15859"/>
                  </a:lnTo>
                  <a:lnTo>
                    <a:pt x="2095" y="33057"/>
                  </a:lnTo>
                  <a:lnTo>
                    <a:pt x="0" y="54101"/>
                  </a:lnTo>
                  <a:lnTo>
                    <a:pt x="2095" y="75146"/>
                  </a:lnTo>
                  <a:lnTo>
                    <a:pt x="7810" y="92344"/>
                  </a:lnTo>
                  <a:lnTo>
                    <a:pt x="16287" y="103947"/>
                  </a:lnTo>
                  <a:lnTo>
                    <a:pt x="26669" y="108203"/>
                  </a:lnTo>
                  <a:lnTo>
                    <a:pt x="37052" y="103947"/>
                  </a:lnTo>
                  <a:lnTo>
                    <a:pt x="45529" y="92344"/>
                  </a:lnTo>
                  <a:lnTo>
                    <a:pt x="51244" y="75146"/>
                  </a:lnTo>
                  <a:lnTo>
                    <a:pt x="53339" y="54101"/>
                  </a:lnTo>
                  <a:lnTo>
                    <a:pt x="51244" y="33057"/>
                  </a:lnTo>
                  <a:lnTo>
                    <a:pt x="45529" y="15859"/>
                  </a:lnTo>
                  <a:lnTo>
                    <a:pt x="37052" y="4256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840224" y="4500371"/>
              <a:ext cx="803275" cy="875665"/>
            </a:xfrm>
            <a:custGeom>
              <a:avLst/>
              <a:gdLst/>
              <a:ahLst/>
              <a:cxnLst/>
              <a:rect l="l" t="t" r="r" b="b"/>
              <a:pathLst>
                <a:path w="803275" h="875664">
                  <a:moveTo>
                    <a:pt x="749808" y="54101"/>
                  </a:moveTo>
                  <a:lnTo>
                    <a:pt x="751903" y="33057"/>
                  </a:lnTo>
                  <a:lnTo>
                    <a:pt x="757618" y="15859"/>
                  </a:lnTo>
                  <a:lnTo>
                    <a:pt x="766095" y="4256"/>
                  </a:lnTo>
                  <a:lnTo>
                    <a:pt x="776477" y="0"/>
                  </a:lnTo>
                  <a:lnTo>
                    <a:pt x="786860" y="4256"/>
                  </a:lnTo>
                  <a:lnTo>
                    <a:pt x="795337" y="15859"/>
                  </a:lnTo>
                  <a:lnTo>
                    <a:pt x="801052" y="33057"/>
                  </a:lnTo>
                  <a:lnTo>
                    <a:pt x="803148" y="54101"/>
                  </a:lnTo>
                  <a:lnTo>
                    <a:pt x="801052" y="75146"/>
                  </a:lnTo>
                  <a:lnTo>
                    <a:pt x="795337" y="92344"/>
                  </a:lnTo>
                  <a:lnTo>
                    <a:pt x="786860" y="103947"/>
                  </a:lnTo>
                  <a:lnTo>
                    <a:pt x="776477" y="108203"/>
                  </a:lnTo>
                  <a:lnTo>
                    <a:pt x="766095" y="103947"/>
                  </a:lnTo>
                  <a:lnTo>
                    <a:pt x="757618" y="92344"/>
                  </a:lnTo>
                  <a:lnTo>
                    <a:pt x="751903" y="75146"/>
                  </a:lnTo>
                  <a:lnTo>
                    <a:pt x="749808" y="54101"/>
                  </a:lnTo>
                  <a:close/>
                </a:path>
                <a:path w="803275" h="875664">
                  <a:moveTo>
                    <a:pt x="0" y="53339"/>
                  </a:moveTo>
                  <a:lnTo>
                    <a:pt x="750315" y="54228"/>
                  </a:lnTo>
                </a:path>
                <a:path w="803275" h="875664">
                  <a:moveTo>
                    <a:pt x="0" y="463930"/>
                  </a:moveTo>
                  <a:lnTo>
                    <a:pt x="750315" y="53339"/>
                  </a:lnTo>
                </a:path>
                <a:path w="803275" h="875664">
                  <a:moveTo>
                    <a:pt x="0" y="53339"/>
                  </a:moveTo>
                  <a:lnTo>
                    <a:pt x="750315" y="874521"/>
                  </a:lnTo>
                </a:path>
                <a:path w="803275" h="875664">
                  <a:moveTo>
                    <a:pt x="750315" y="53339"/>
                  </a:moveTo>
                  <a:lnTo>
                    <a:pt x="0" y="874521"/>
                  </a:lnTo>
                </a:path>
                <a:path w="803275" h="875664">
                  <a:moveTo>
                    <a:pt x="0" y="464819"/>
                  </a:moveTo>
                  <a:lnTo>
                    <a:pt x="750315" y="87541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590032" y="4911851"/>
              <a:ext cx="53340" cy="106680"/>
            </a:xfrm>
            <a:custGeom>
              <a:avLst/>
              <a:gdLst/>
              <a:ahLst/>
              <a:cxnLst/>
              <a:rect l="l" t="t" r="r" b="b"/>
              <a:pathLst>
                <a:path w="53339" h="106679">
                  <a:moveTo>
                    <a:pt x="26669" y="0"/>
                  </a:moveTo>
                  <a:lnTo>
                    <a:pt x="16287" y="4190"/>
                  </a:lnTo>
                  <a:lnTo>
                    <a:pt x="7810" y="15620"/>
                  </a:lnTo>
                  <a:lnTo>
                    <a:pt x="2095" y="32575"/>
                  </a:lnTo>
                  <a:lnTo>
                    <a:pt x="0" y="53340"/>
                  </a:lnTo>
                  <a:lnTo>
                    <a:pt x="2095" y="74104"/>
                  </a:lnTo>
                  <a:lnTo>
                    <a:pt x="7810" y="91058"/>
                  </a:lnTo>
                  <a:lnTo>
                    <a:pt x="16287" y="102488"/>
                  </a:lnTo>
                  <a:lnTo>
                    <a:pt x="26669" y="106680"/>
                  </a:lnTo>
                  <a:lnTo>
                    <a:pt x="37052" y="102489"/>
                  </a:lnTo>
                  <a:lnTo>
                    <a:pt x="45529" y="91059"/>
                  </a:lnTo>
                  <a:lnTo>
                    <a:pt x="51244" y="74104"/>
                  </a:lnTo>
                  <a:lnTo>
                    <a:pt x="53339" y="53340"/>
                  </a:lnTo>
                  <a:lnTo>
                    <a:pt x="51244" y="32575"/>
                  </a:lnTo>
                  <a:lnTo>
                    <a:pt x="45529" y="15621"/>
                  </a:lnTo>
                  <a:lnTo>
                    <a:pt x="37052" y="4191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0224" y="4553711"/>
              <a:ext cx="803275" cy="464820"/>
            </a:xfrm>
            <a:custGeom>
              <a:avLst/>
              <a:gdLst/>
              <a:ahLst/>
              <a:cxnLst/>
              <a:rect l="l" t="t" r="r" b="b"/>
              <a:pathLst>
                <a:path w="803275" h="464820">
                  <a:moveTo>
                    <a:pt x="749808" y="411480"/>
                  </a:moveTo>
                  <a:lnTo>
                    <a:pt x="751903" y="390715"/>
                  </a:lnTo>
                  <a:lnTo>
                    <a:pt x="757618" y="373760"/>
                  </a:lnTo>
                  <a:lnTo>
                    <a:pt x="766095" y="362330"/>
                  </a:lnTo>
                  <a:lnTo>
                    <a:pt x="776477" y="358139"/>
                  </a:lnTo>
                  <a:lnTo>
                    <a:pt x="786860" y="362331"/>
                  </a:lnTo>
                  <a:lnTo>
                    <a:pt x="795337" y="373761"/>
                  </a:lnTo>
                  <a:lnTo>
                    <a:pt x="801052" y="390715"/>
                  </a:lnTo>
                  <a:lnTo>
                    <a:pt x="803148" y="411480"/>
                  </a:lnTo>
                  <a:lnTo>
                    <a:pt x="801052" y="432244"/>
                  </a:lnTo>
                  <a:lnTo>
                    <a:pt x="795337" y="449199"/>
                  </a:lnTo>
                  <a:lnTo>
                    <a:pt x="786860" y="460629"/>
                  </a:lnTo>
                  <a:lnTo>
                    <a:pt x="776477" y="464819"/>
                  </a:lnTo>
                  <a:lnTo>
                    <a:pt x="766095" y="460628"/>
                  </a:lnTo>
                  <a:lnTo>
                    <a:pt x="757618" y="449198"/>
                  </a:lnTo>
                  <a:lnTo>
                    <a:pt x="751903" y="432244"/>
                  </a:lnTo>
                  <a:lnTo>
                    <a:pt x="749808" y="411480"/>
                  </a:lnTo>
                  <a:close/>
                </a:path>
                <a:path w="803275" h="464820">
                  <a:moveTo>
                    <a:pt x="0" y="411480"/>
                  </a:moveTo>
                  <a:lnTo>
                    <a:pt x="750315" y="412369"/>
                  </a:lnTo>
                </a:path>
                <a:path w="803275" h="464820">
                  <a:moveTo>
                    <a:pt x="0" y="0"/>
                  </a:moveTo>
                  <a:lnTo>
                    <a:pt x="750315" y="41059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96468" y="5740095"/>
            <a:ext cx="26301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22195" algn="l"/>
              </a:tabLst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완전</a:t>
            </a:r>
            <a:r>
              <a:rPr dirty="0" sz="16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(complete)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그래프	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1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83353" y="5596839"/>
            <a:ext cx="202183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bipartite</a:t>
            </a:r>
            <a:r>
              <a:rPr dirty="0" sz="20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graph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15">
                <a:solidFill>
                  <a:srgbClr val="3E3D00"/>
                </a:solidFill>
                <a:latin typeface="Times New Roman"/>
                <a:cs typeface="Times New Roman"/>
              </a:rPr>
              <a:t>3,3</a:t>
            </a:r>
            <a:endParaRPr baseline="-21367" sz="19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95993" y="1924621"/>
            <a:ext cx="937894" cy="794385"/>
            <a:chOff x="2995993" y="1924621"/>
            <a:chExt cx="937894" cy="794385"/>
          </a:xfrm>
        </p:grpSpPr>
        <p:sp>
          <p:nvSpPr>
            <p:cNvPr id="38" name="object 38"/>
            <p:cNvSpPr/>
            <p:nvPr/>
          </p:nvSpPr>
          <p:spPr>
            <a:xfrm>
              <a:off x="3000755" y="2208275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26669" y="0"/>
                  </a:moveTo>
                  <a:lnTo>
                    <a:pt x="16287" y="2160"/>
                  </a:lnTo>
                  <a:lnTo>
                    <a:pt x="7810" y="8048"/>
                  </a:lnTo>
                  <a:lnTo>
                    <a:pt x="2095" y="16769"/>
                  </a:lnTo>
                  <a:lnTo>
                    <a:pt x="0" y="27432"/>
                  </a:lnTo>
                  <a:lnTo>
                    <a:pt x="2095" y="38094"/>
                  </a:lnTo>
                  <a:lnTo>
                    <a:pt x="7810" y="46815"/>
                  </a:lnTo>
                  <a:lnTo>
                    <a:pt x="16287" y="52703"/>
                  </a:lnTo>
                  <a:lnTo>
                    <a:pt x="26669" y="54863"/>
                  </a:lnTo>
                  <a:lnTo>
                    <a:pt x="37052" y="52703"/>
                  </a:lnTo>
                  <a:lnTo>
                    <a:pt x="45529" y="46815"/>
                  </a:lnTo>
                  <a:lnTo>
                    <a:pt x="51244" y="38094"/>
                  </a:lnTo>
                  <a:lnTo>
                    <a:pt x="53339" y="27432"/>
                  </a:lnTo>
                  <a:lnTo>
                    <a:pt x="51244" y="16769"/>
                  </a:lnTo>
                  <a:lnTo>
                    <a:pt x="45529" y="8048"/>
                  </a:lnTo>
                  <a:lnTo>
                    <a:pt x="37052" y="2160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00755" y="2208275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0" y="27432"/>
                  </a:moveTo>
                  <a:lnTo>
                    <a:pt x="2095" y="16769"/>
                  </a:lnTo>
                  <a:lnTo>
                    <a:pt x="7810" y="8048"/>
                  </a:lnTo>
                  <a:lnTo>
                    <a:pt x="16287" y="2160"/>
                  </a:lnTo>
                  <a:lnTo>
                    <a:pt x="26669" y="0"/>
                  </a:lnTo>
                  <a:lnTo>
                    <a:pt x="37052" y="2160"/>
                  </a:lnTo>
                  <a:lnTo>
                    <a:pt x="45529" y="8048"/>
                  </a:lnTo>
                  <a:lnTo>
                    <a:pt x="51244" y="16769"/>
                  </a:lnTo>
                  <a:lnTo>
                    <a:pt x="53339" y="27432"/>
                  </a:lnTo>
                  <a:lnTo>
                    <a:pt x="51244" y="38094"/>
                  </a:lnTo>
                  <a:lnTo>
                    <a:pt x="45529" y="46815"/>
                  </a:lnTo>
                  <a:lnTo>
                    <a:pt x="37052" y="52703"/>
                  </a:lnTo>
                  <a:lnTo>
                    <a:pt x="26669" y="54863"/>
                  </a:lnTo>
                  <a:lnTo>
                    <a:pt x="16287" y="52703"/>
                  </a:lnTo>
                  <a:lnTo>
                    <a:pt x="7810" y="46815"/>
                  </a:lnTo>
                  <a:lnTo>
                    <a:pt x="2095" y="38094"/>
                  </a:lnTo>
                  <a:lnTo>
                    <a:pt x="0" y="27432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1857" y="1924621"/>
              <a:ext cx="65912" cy="643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46475" y="1937003"/>
              <a:ext cx="437515" cy="280035"/>
            </a:xfrm>
            <a:custGeom>
              <a:avLst/>
              <a:gdLst/>
              <a:ahLst/>
              <a:cxnLst/>
              <a:rect l="l" t="t" r="r" b="b"/>
              <a:pathLst>
                <a:path w="437514" h="280035">
                  <a:moveTo>
                    <a:pt x="437007" y="0"/>
                  </a:moveTo>
                  <a:lnTo>
                    <a:pt x="0" y="27978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875531" y="2208275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26669" y="0"/>
                  </a:moveTo>
                  <a:lnTo>
                    <a:pt x="16287" y="2160"/>
                  </a:lnTo>
                  <a:lnTo>
                    <a:pt x="7810" y="8048"/>
                  </a:lnTo>
                  <a:lnTo>
                    <a:pt x="2095" y="16769"/>
                  </a:lnTo>
                  <a:lnTo>
                    <a:pt x="0" y="27432"/>
                  </a:lnTo>
                  <a:lnTo>
                    <a:pt x="2095" y="38094"/>
                  </a:lnTo>
                  <a:lnTo>
                    <a:pt x="7810" y="46815"/>
                  </a:lnTo>
                  <a:lnTo>
                    <a:pt x="16287" y="52703"/>
                  </a:lnTo>
                  <a:lnTo>
                    <a:pt x="26669" y="54863"/>
                  </a:lnTo>
                  <a:lnTo>
                    <a:pt x="37052" y="52703"/>
                  </a:lnTo>
                  <a:lnTo>
                    <a:pt x="45529" y="46815"/>
                  </a:lnTo>
                  <a:lnTo>
                    <a:pt x="51244" y="38094"/>
                  </a:lnTo>
                  <a:lnTo>
                    <a:pt x="53339" y="27432"/>
                  </a:lnTo>
                  <a:lnTo>
                    <a:pt x="51244" y="16769"/>
                  </a:lnTo>
                  <a:lnTo>
                    <a:pt x="45529" y="8048"/>
                  </a:lnTo>
                  <a:lnTo>
                    <a:pt x="37052" y="2160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491483" y="1956815"/>
              <a:ext cx="437515" cy="306705"/>
            </a:xfrm>
            <a:custGeom>
              <a:avLst/>
              <a:gdLst/>
              <a:ahLst/>
              <a:cxnLst/>
              <a:rect l="l" t="t" r="r" b="b"/>
              <a:pathLst>
                <a:path w="437514" h="306705">
                  <a:moveTo>
                    <a:pt x="384048" y="278892"/>
                  </a:moveTo>
                  <a:lnTo>
                    <a:pt x="386143" y="268229"/>
                  </a:lnTo>
                  <a:lnTo>
                    <a:pt x="391858" y="259508"/>
                  </a:lnTo>
                  <a:lnTo>
                    <a:pt x="400335" y="253620"/>
                  </a:lnTo>
                  <a:lnTo>
                    <a:pt x="410717" y="251460"/>
                  </a:lnTo>
                  <a:lnTo>
                    <a:pt x="421100" y="253620"/>
                  </a:lnTo>
                  <a:lnTo>
                    <a:pt x="429577" y="259508"/>
                  </a:lnTo>
                  <a:lnTo>
                    <a:pt x="435292" y="268229"/>
                  </a:lnTo>
                  <a:lnTo>
                    <a:pt x="437388" y="278892"/>
                  </a:lnTo>
                  <a:lnTo>
                    <a:pt x="435292" y="289554"/>
                  </a:lnTo>
                  <a:lnTo>
                    <a:pt x="429577" y="298275"/>
                  </a:lnTo>
                  <a:lnTo>
                    <a:pt x="421100" y="304163"/>
                  </a:lnTo>
                  <a:lnTo>
                    <a:pt x="410717" y="306324"/>
                  </a:lnTo>
                  <a:lnTo>
                    <a:pt x="400335" y="304163"/>
                  </a:lnTo>
                  <a:lnTo>
                    <a:pt x="391858" y="298275"/>
                  </a:lnTo>
                  <a:lnTo>
                    <a:pt x="386143" y="289554"/>
                  </a:lnTo>
                  <a:lnTo>
                    <a:pt x="384048" y="278892"/>
                  </a:lnTo>
                  <a:close/>
                </a:path>
                <a:path w="437514" h="306705">
                  <a:moveTo>
                    <a:pt x="0" y="0"/>
                  </a:moveTo>
                  <a:lnTo>
                    <a:pt x="390398" y="25996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5133" y="2654617"/>
              <a:ext cx="64388" cy="6438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77995" y="2264663"/>
              <a:ext cx="124460" cy="412750"/>
            </a:xfrm>
            <a:custGeom>
              <a:avLst/>
              <a:gdLst/>
              <a:ahLst/>
              <a:cxnLst/>
              <a:rect l="l" t="t" r="r" b="b"/>
              <a:pathLst>
                <a:path w="124460" h="412750">
                  <a:moveTo>
                    <a:pt x="124332" y="0"/>
                  </a:moveTo>
                  <a:lnTo>
                    <a:pt x="0" y="41236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55619" y="2237231"/>
              <a:ext cx="819785" cy="635"/>
            </a:xfrm>
            <a:custGeom>
              <a:avLst/>
              <a:gdLst/>
              <a:ahLst/>
              <a:cxnLst/>
              <a:rect l="l" t="t" r="r" b="b"/>
              <a:pathLst>
                <a:path w="819785" h="635">
                  <a:moveTo>
                    <a:pt x="0" y="0"/>
                  </a:moveTo>
                  <a:lnTo>
                    <a:pt x="819404" y="38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474719" y="1984247"/>
              <a:ext cx="273685" cy="683260"/>
            </a:xfrm>
            <a:custGeom>
              <a:avLst/>
              <a:gdLst/>
              <a:ahLst/>
              <a:cxnLst/>
              <a:rect l="l" t="t" r="r" b="b"/>
              <a:pathLst>
                <a:path w="273685" h="683260">
                  <a:moveTo>
                    <a:pt x="0" y="0"/>
                  </a:moveTo>
                  <a:lnTo>
                    <a:pt x="273303" y="68326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55619" y="2237231"/>
              <a:ext cx="703580" cy="440690"/>
            </a:xfrm>
            <a:custGeom>
              <a:avLst/>
              <a:gdLst/>
              <a:ahLst/>
              <a:cxnLst/>
              <a:rect l="l" t="t" r="r" b="b"/>
              <a:pathLst>
                <a:path w="703579" h="440689">
                  <a:moveTo>
                    <a:pt x="0" y="0"/>
                  </a:moveTo>
                  <a:lnTo>
                    <a:pt x="703453" y="44030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4143755" y="1924621"/>
            <a:ext cx="1453515" cy="794385"/>
            <a:chOff x="4143755" y="1924621"/>
            <a:chExt cx="1453515" cy="794385"/>
          </a:xfrm>
        </p:grpSpPr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3981" y="2203513"/>
              <a:ext cx="64388" cy="6438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369" y="1924621"/>
              <a:ext cx="64388" cy="643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474463" y="1937003"/>
              <a:ext cx="438150" cy="279400"/>
            </a:xfrm>
            <a:custGeom>
              <a:avLst/>
              <a:gdLst/>
              <a:ahLst/>
              <a:cxnLst/>
              <a:rect l="l" t="t" r="r" b="b"/>
              <a:pathLst>
                <a:path w="438150" h="279400">
                  <a:moveTo>
                    <a:pt x="438150" y="0"/>
                  </a:moveTo>
                  <a:lnTo>
                    <a:pt x="0" y="2794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757" y="2203513"/>
              <a:ext cx="64388" cy="6438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920995" y="1956815"/>
              <a:ext cx="390525" cy="259079"/>
            </a:xfrm>
            <a:custGeom>
              <a:avLst/>
              <a:gdLst/>
              <a:ahLst/>
              <a:cxnLst/>
              <a:rect l="l" t="t" r="r" b="b"/>
              <a:pathLst>
                <a:path w="390525" h="259080">
                  <a:moveTo>
                    <a:pt x="0" y="0"/>
                  </a:moveTo>
                  <a:lnTo>
                    <a:pt x="390525" y="25869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69408" y="265937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26669" y="0"/>
                  </a:moveTo>
                  <a:lnTo>
                    <a:pt x="16287" y="2160"/>
                  </a:lnTo>
                  <a:lnTo>
                    <a:pt x="7810" y="8048"/>
                  </a:lnTo>
                  <a:lnTo>
                    <a:pt x="2095" y="16769"/>
                  </a:lnTo>
                  <a:lnTo>
                    <a:pt x="0" y="27432"/>
                  </a:lnTo>
                  <a:lnTo>
                    <a:pt x="2095" y="38094"/>
                  </a:lnTo>
                  <a:lnTo>
                    <a:pt x="7810" y="46815"/>
                  </a:lnTo>
                  <a:lnTo>
                    <a:pt x="16287" y="52703"/>
                  </a:lnTo>
                  <a:lnTo>
                    <a:pt x="26669" y="54864"/>
                  </a:lnTo>
                  <a:lnTo>
                    <a:pt x="37052" y="52703"/>
                  </a:lnTo>
                  <a:lnTo>
                    <a:pt x="45529" y="46815"/>
                  </a:lnTo>
                  <a:lnTo>
                    <a:pt x="51244" y="38094"/>
                  </a:lnTo>
                  <a:lnTo>
                    <a:pt x="53339" y="27432"/>
                  </a:lnTo>
                  <a:lnTo>
                    <a:pt x="51244" y="16769"/>
                  </a:lnTo>
                  <a:lnTo>
                    <a:pt x="45529" y="8048"/>
                  </a:lnTo>
                  <a:lnTo>
                    <a:pt x="37052" y="2160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169408" y="265937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0" y="27432"/>
                  </a:moveTo>
                  <a:lnTo>
                    <a:pt x="2095" y="16769"/>
                  </a:lnTo>
                  <a:lnTo>
                    <a:pt x="7810" y="8048"/>
                  </a:lnTo>
                  <a:lnTo>
                    <a:pt x="16287" y="2160"/>
                  </a:lnTo>
                  <a:lnTo>
                    <a:pt x="26669" y="0"/>
                  </a:lnTo>
                  <a:lnTo>
                    <a:pt x="37052" y="2160"/>
                  </a:lnTo>
                  <a:lnTo>
                    <a:pt x="45529" y="8048"/>
                  </a:lnTo>
                  <a:lnTo>
                    <a:pt x="51244" y="16769"/>
                  </a:lnTo>
                  <a:lnTo>
                    <a:pt x="53339" y="27432"/>
                  </a:lnTo>
                  <a:lnTo>
                    <a:pt x="51244" y="38094"/>
                  </a:lnTo>
                  <a:lnTo>
                    <a:pt x="45529" y="46815"/>
                  </a:lnTo>
                  <a:lnTo>
                    <a:pt x="37052" y="52703"/>
                  </a:lnTo>
                  <a:lnTo>
                    <a:pt x="26669" y="54864"/>
                  </a:lnTo>
                  <a:lnTo>
                    <a:pt x="16287" y="52703"/>
                  </a:lnTo>
                  <a:lnTo>
                    <a:pt x="7810" y="46815"/>
                  </a:lnTo>
                  <a:lnTo>
                    <a:pt x="2095" y="38094"/>
                  </a:lnTo>
                  <a:lnTo>
                    <a:pt x="0" y="2743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205983" y="2263139"/>
              <a:ext cx="125730" cy="412750"/>
            </a:xfrm>
            <a:custGeom>
              <a:avLst/>
              <a:gdLst/>
              <a:ahLst/>
              <a:cxnLst/>
              <a:rect l="l" t="t" r="r" b="b"/>
              <a:pathLst>
                <a:path w="125729" h="412750">
                  <a:moveTo>
                    <a:pt x="125349" y="0"/>
                  </a:moveTo>
                  <a:lnTo>
                    <a:pt x="0" y="412750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483607" y="1967483"/>
              <a:ext cx="1108710" cy="734695"/>
            </a:xfrm>
            <a:custGeom>
              <a:avLst/>
              <a:gdLst/>
              <a:ahLst/>
              <a:cxnLst/>
              <a:rect l="l" t="t" r="r" b="b"/>
              <a:pathLst>
                <a:path w="1108710" h="734694">
                  <a:moveTo>
                    <a:pt x="0" y="269748"/>
                  </a:moveTo>
                  <a:lnTo>
                    <a:pt x="820801" y="269748"/>
                  </a:lnTo>
                </a:path>
                <a:path w="1108710" h="734694">
                  <a:moveTo>
                    <a:pt x="0" y="269748"/>
                  </a:moveTo>
                  <a:lnTo>
                    <a:pt x="704850" y="709421"/>
                  </a:lnTo>
                </a:path>
                <a:path w="1108710" h="734694">
                  <a:moveTo>
                    <a:pt x="406907" y="0"/>
                  </a:moveTo>
                  <a:lnTo>
                    <a:pt x="471672" y="1661"/>
                  </a:lnTo>
                  <a:lnTo>
                    <a:pt x="535951" y="3528"/>
                  </a:lnTo>
                  <a:lnTo>
                    <a:pt x="599264" y="5804"/>
                  </a:lnTo>
                  <a:lnTo>
                    <a:pt x="661128" y="8692"/>
                  </a:lnTo>
                  <a:lnTo>
                    <a:pt x="721063" y="12394"/>
                  </a:lnTo>
                  <a:lnTo>
                    <a:pt x="778587" y="17113"/>
                  </a:lnTo>
                  <a:lnTo>
                    <a:pt x="833217" y="23052"/>
                  </a:lnTo>
                  <a:lnTo>
                    <a:pt x="884474" y="30414"/>
                  </a:lnTo>
                  <a:lnTo>
                    <a:pt x="931874" y="39401"/>
                  </a:lnTo>
                  <a:lnTo>
                    <a:pt x="974936" y="50216"/>
                  </a:lnTo>
                  <a:lnTo>
                    <a:pt x="1013179" y="63062"/>
                  </a:lnTo>
                  <a:lnTo>
                    <a:pt x="1073282" y="95658"/>
                  </a:lnTo>
                  <a:lnTo>
                    <a:pt x="1108328" y="138811"/>
                  </a:lnTo>
                  <a:lnTo>
                    <a:pt x="1070762" y="283547"/>
                  </a:lnTo>
                  <a:lnTo>
                    <a:pt x="936482" y="482600"/>
                  </a:lnTo>
                  <a:lnTo>
                    <a:pt x="792271" y="658697"/>
                  </a:lnTo>
                  <a:lnTo>
                    <a:pt x="724915" y="734567"/>
                  </a:lnTo>
                  <a:lnTo>
                    <a:pt x="724915" y="71818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43755" y="2357627"/>
              <a:ext cx="285115" cy="215265"/>
            </a:xfrm>
            <a:custGeom>
              <a:avLst/>
              <a:gdLst/>
              <a:ahLst/>
              <a:cxnLst/>
              <a:rect l="l" t="t" r="r" b="b"/>
              <a:pathLst>
                <a:path w="285114" h="215264">
                  <a:moveTo>
                    <a:pt x="177546" y="0"/>
                  </a:moveTo>
                  <a:lnTo>
                    <a:pt x="177546" y="53721"/>
                  </a:lnTo>
                  <a:lnTo>
                    <a:pt x="0" y="53721"/>
                  </a:lnTo>
                  <a:lnTo>
                    <a:pt x="0" y="161162"/>
                  </a:lnTo>
                  <a:lnTo>
                    <a:pt x="177546" y="161162"/>
                  </a:lnTo>
                  <a:lnTo>
                    <a:pt x="177546" y="214884"/>
                  </a:lnTo>
                  <a:lnTo>
                    <a:pt x="284988" y="107442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6868668" y="4137659"/>
            <a:ext cx="1303655" cy="1369060"/>
            <a:chOff x="6868668" y="4137659"/>
            <a:chExt cx="1303655" cy="1369060"/>
          </a:xfrm>
        </p:grpSpPr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8668" y="4137659"/>
              <a:ext cx="1303401" cy="136855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133844" y="4427219"/>
              <a:ext cx="676910" cy="788670"/>
            </a:xfrm>
            <a:custGeom>
              <a:avLst/>
              <a:gdLst/>
              <a:ahLst/>
              <a:cxnLst/>
              <a:rect l="l" t="t" r="r" b="b"/>
              <a:pathLst>
                <a:path w="676909" h="788670">
                  <a:moveTo>
                    <a:pt x="0" y="0"/>
                  </a:moveTo>
                  <a:lnTo>
                    <a:pt x="318515" y="788415"/>
                  </a:lnTo>
                </a:path>
                <a:path w="676909" h="788670">
                  <a:moveTo>
                    <a:pt x="0" y="393699"/>
                  </a:moveTo>
                  <a:lnTo>
                    <a:pt x="676782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425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338803"/>
            <a:ext cx="7915909" cy="10617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지도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b="1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7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색으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7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칠하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인접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지역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되지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않도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록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지도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칠하는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884" y="3214116"/>
            <a:ext cx="3352800" cy="2371725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1440" marR="205740">
              <a:lnSpc>
                <a:spcPct val="100000"/>
              </a:lnSpc>
              <a:spcBef>
                <a:spcPts val="434"/>
              </a:spcBef>
              <a:buClr>
                <a:srgbClr val="00CC99"/>
              </a:buClr>
              <a:buSzPct val="80000"/>
              <a:buFont typeface="Arial MT"/>
              <a:buChar char="•"/>
              <a:tabLst>
                <a:tab pos="168275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그래프에서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두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색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풀기는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하다.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CC99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algn="just" marL="91440" marR="229870">
              <a:lnSpc>
                <a:spcPct val="100000"/>
              </a:lnSpc>
              <a:buClr>
                <a:srgbClr val="00CC99"/>
              </a:buClr>
              <a:buSzPct val="80000"/>
              <a:buFont typeface="Arial MT"/>
              <a:buChar char="•"/>
              <a:tabLst>
                <a:tab pos="16827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세 가지 색을 사용하면 총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6가지의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해답을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얻을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14">
                <a:solidFill>
                  <a:srgbClr val="3E3D00"/>
                </a:solidFill>
                <a:latin typeface="Malgun Gothic"/>
                <a:cs typeface="Malgun Gothic"/>
              </a:rPr>
              <a:t>다.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372" y="3144011"/>
            <a:ext cx="2703682" cy="19872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79244" y="519125"/>
            <a:ext cx="32569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1F407E"/>
                </a:solidFill>
                <a:latin typeface="Times New Roman"/>
                <a:cs typeface="Times New Roman"/>
              </a:rPr>
              <a:t>m</a:t>
            </a:r>
            <a:r>
              <a:rPr dirty="0" sz="3200" spc="-30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F407E"/>
                </a:solidFill>
                <a:latin typeface="Times New Roman"/>
                <a:cs typeface="Times New Roman"/>
              </a:rPr>
              <a:t>coloring</a:t>
            </a:r>
            <a:r>
              <a:rPr dirty="0" sz="3200" spc="-55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F407E"/>
                </a:solidFill>
                <a:latin typeface="Times New Roman"/>
                <a:cs typeface="Times New Roman"/>
              </a:rPr>
              <a:t>problem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857" y="278638"/>
            <a:ext cx="3797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깊이우선검색의</a:t>
            </a:r>
            <a:r>
              <a:rPr dirty="0" spc="-365"/>
              <a:t> </a:t>
            </a:r>
            <a:r>
              <a:rPr dirty="0"/>
              <a:t>예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1286255"/>
            <a:ext cx="7144511" cy="43220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776" y="316433"/>
            <a:ext cx="58559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그래</a:t>
            </a:r>
            <a:r>
              <a:rPr dirty="0"/>
              <a:t>프</a:t>
            </a:r>
            <a:r>
              <a:rPr dirty="0" spc="-365"/>
              <a:t> </a:t>
            </a:r>
            <a:r>
              <a:rPr dirty="0" spc="-5"/>
              <a:t>색칠하</a:t>
            </a:r>
            <a:r>
              <a:rPr dirty="0"/>
              <a:t>기</a:t>
            </a:r>
            <a:r>
              <a:rPr dirty="0" spc="-370"/>
              <a:t> </a:t>
            </a:r>
            <a:r>
              <a:rPr dirty="0" spc="-5"/>
              <a:t>되추</a:t>
            </a:r>
            <a:r>
              <a:rPr dirty="0"/>
              <a:t>적</a:t>
            </a:r>
            <a:r>
              <a:rPr dirty="0" spc="-370"/>
              <a:t> </a:t>
            </a:r>
            <a:r>
              <a:rPr dirty="0" spc="-5"/>
              <a:t>해법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0" y="1499616"/>
            <a:ext cx="4715510" cy="3058795"/>
            <a:chOff x="2857500" y="1499616"/>
            <a:chExt cx="4715510" cy="305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0" y="1499616"/>
              <a:ext cx="3785615" cy="3058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57036" y="3357372"/>
              <a:ext cx="1816100" cy="987425"/>
            </a:xfrm>
            <a:custGeom>
              <a:avLst/>
              <a:gdLst/>
              <a:ahLst/>
              <a:cxnLst/>
              <a:rect l="l" t="t" r="r" b="b"/>
              <a:pathLst>
                <a:path w="1816100" h="987425">
                  <a:moveTo>
                    <a:pt x="1107186" y="592835"/>
                  </a:moveTo>
                  <a:lnTo>
                    <a:pt x="803529" y="592835"/>
                  </a:lnTo>
                  <a:lnTo>
                    <a:pt x="0" y="987297"/>
                  </a:lnTo>
                  <a:lnTo>
                    <a:pt x="1107186" y="592835"/>
                  </a:lnTo>
                  <a:close/>
                </a:path>
                <a:path w="1816100" h="987425">
                  <a:moveTo>
                    <a:pt x="1716913" y="0"/>
                  </a:moveTo>
                  <a:lnTo>
                    <a:pt x="699897" y="0"/>
                  </a:lnTo>
                  <a:lnTo>
                    <a:pt x="661419" y="7758"/>
                  </a:lnTo>
                  <a:lnTo>
                    <a:pt x="630015" y="28924"/>
                  </a:lnTo>
                  <a:lnTo>
                    <a:pt x="608849" y="60328"/>
                  </a:lnTo>
                  <a:lnTo>
                    <a:pt x="601090" y="98805"/>
                  </a:lnTo>
                  <a:lnTo>
                    <a:pt x="601090" y="494029"/>
                  </a:lnTo>
                  <a:lnTo>
                    <a:pt x="608849" y="532507"/>
                  </a:lnTo>
                  <a:lnTo>
                    <a:pt x="630015" y="563911"/>
                  </a:lnTo>
                  <a:lnTo>
                    <a:pt x="661419" y="585077"/>
                  </a:lnTo>
                  <a:lnTo>
                    <a:pt x="699897" y="592835"/>
                  </a:lnTo>
                  <a:lnTo>
                    <a:pt x="1716913" y="592835"/>
                  </a:lnTo>
                  <a:lnTo>
                    <a:pt x="1755390" y="585077"/>
                  </a:lnTo>
                  <a:lnTo>
                    <a:pt x="1786794" y="563911"/>
                  </a:lnTo>
                  <a:lnTo>
                    <a:pt x="1807960" y="532507"/>
                  </a:lnTo>
                  <a:lnTo>
                    <a:pt x="1815718" y="494029"/>
                  </a:lnTo>
                  <a:lnTo>
                    <a:pt x="1815718" y="98805"/>
                  </a:lnTo>
                  <a:lnTo>
                    <a:pt x="1807960" y="60328"/>
                  </a:lnTo>
                  <a:lnTo>
                    <a:pt x="1786794" y="28924"/>
                  </a:lnTo>
                  <a:lnTo>
                    <a:pt x="1755390" y="7758"/>
                  </a:lnTo>
                  <a:lnTo>
                    <a:pt x="1716913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755" y="2357627"/>
            <a:ext cx="1554503" cy="1143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14338" y="3401948"/>
            <a:ext cx="904875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33020">
              <a:lnSpc>
                <a:spcPts val="1730"/>
              </a:lnSpc>
              <a:spcBef>
                <a:spcPts val="310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유망하지 </a:t>
            </a:r>
            <a:r>
              <a:rPr dirty="0" sz="1600" spc="-5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않은</a:t>
            </a:r>
            <a:r>
              <a:rPr dirty="0" sz="16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6903" y="3285744"/>
            <a:ext cx="1268095" cy="1008380"/>
          </a:xfrm>
          <a:custGeom>
            <a:avLst/>
            <a:gdLst/>
            <a:ahLst/>
            <a:cxnLst/>
            <a:rect l="l" t="t" r="r" b="b"/>
            <a:pathLst>
              <a:path w="1268095" h="1008379">
                <a:moveTo>
                  <a:pt x="684784" y="347471"/>
                </a:moveTo>
                <a:lnTo>
                  <a:pt x="434848" y="347471"/>
                </a:lnTo>
                <a:lnTo>
                  <a:pt x="0" y="1008379"/>
                </a:lnTo>
                <a:lnTo>
                  <a:pt x="684784" y="347471"/>
                </a:lnTo>
                <a:close/>
              </a:path>
              <a:path w="1268095" h="1008379">
                <a:moveTo>
                  <a:pt x="1210056" y="0"/>
                </a:moveTo>
                <a:lnTo>
                  <a:pt x="326136" y="0"/>
                </a:lnTo>
                <a:lnTo>
                  <a:pt x="303585" y="4548"/>
                </a:lnTo>
                <a:lnTo>
                  <a:pt x="285178" y="16954"/>
                </a:lnTo>
                <a:lnTo>
                  <a:pt x="272772" y="35361"/>
                </a:lnTo>
                <a:lnTo>
                  <a:pt x="268224" y="57911"/>
                </a:lnTo>
                <a:lnTo>
                  <a:pt x="268224" y="289559"/>
                </a:lnTo>
                <a:lnTo>
                  <a:pt x="272772" y="312110"/>
                </a:lnTo>
                <a:lnTo>
                  <a:pt x="285178" y="330517"/>
                </a:lnTo>
                <a:lnTo>
                  <a:pt x="303585" y="342923"/>
                </a:lnTo>
                <a:lnTo>
                  <a:pt x="326136" y="347471"/>
                </a:lnTo>
                <a:lnTo>
                  <a:pt x="1210056" y="347471"/>
                </a:lnTo>
                <a:lnTo>
                  <a:pt x="1232606" y="342923"/>
                </a:lnTo>
                <a:lnTo>
                  <a:pt x="1251013" y="330517"/>
                </a:lnTo>
                <a:lnTo>
                  <a:pt x="1263419" y="312110"/>
                </a:lnTo>
                <a:lnTo>
                  <a:pt x="1267968" y="289559"/>
                </a:lnTo>
                <a:lnTo>
                  <a:pt x="1267968" y="57911"/>
                </a:lnTo>
                <a:lnTo>
                  <a:pt x="1263419" y="35361"/>
                </a:lnTo>
                <a:lnTo>
                  <a:pt x="1251013" y="16954"/>
                </a:lnTo>
                <a:lnTo>
                  <a:pt x="1232606" y="4548"/>
                </a:lnTo>
                <a:lnTo>
                  <a:pt x="121005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00878" y="3318205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967" y="4815966"/>
            <a:ext cx="7044690" cy="1095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7680">
              <a:lnSpc>
                <a:spcPct val="100000"/>
              </a:lnSpc>
              <a:spcBef>
                <a:spcPts val="95"/>
              </a:spcBef>
              <a:tabLst>
                <a:tab pos="2722245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그림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5.12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가지친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상태공간트리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algun Gothic"/>
              <a:cs typeface="Malgun Gothic"/>
            </a:endParaRPr>
          </a:p>
          <a:p>
            <a:pPr marL="281940" marR="5080" indent="-269875">
              <a:lnSpc>
                <a:spcPct val="100000"/>
              </a:lnSpc>
              <a:tabLst>
                <a:tab pos="829944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Fig</a:t>
            </a:r>
            <a:r>
              <a:rPr dirty="0" sz="1600" spc="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5.12	A</a:t>
            </a:r>
            <a:r>
              <a:rPr dirty="0" sz="16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portion</a:t>
            </a:r>
            <a:r>
              <a:rPr dirty="0" sz="1600" spc="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pruned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state</a:t>
            </a:r>
            <a:r>
              <a:rPr dirty="0" sz="1600" spc="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space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tree</a:t>
            </a:r>
            <a:r>
              <a:rPr dirty="0" sz="1600" spc="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produced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using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backtracking</a:t>
            </a:r>
            <a:r>
              <a:rPr dirty="0" sz="1600" spc="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do</a:t>
            </a:r>
            <a:r>
              <a:rPr dirty="0" sz="16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a </a:t>
            </a:r>
            <a:r>
              <a:rPr dirty="0" sz="1600" spc="-3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3-coloring</a:t>
            </a:r>
            <a:r>
              <a:rPr dirty="0" sz="1600" spc="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of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graph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in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Fig.5.10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1098931"/>
            <a:ext cx="37738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종류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찾기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33488" y="4191000"/>
            <a:ext cx="1560830" cy="1143000"/>
            <a:chOff x="7333488" y="4191000"/>
            <a:chExt cx="1560830" cy="11430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3488" y="4191000"/>
              <a:ext cx="1560576" cy="1143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44156" y="4197095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90" h="364489">
                  <a:moveTo>
                    <a:pt x="182118" y="0"/>
                  </a:moveTo>
                  <a:lnTo>
                    <a:pt x="133702" y="6505"/>
                  </a:lnTo>
                  <a:lnTo>
                    <a:pt x="90198" y="24863"/>
                  </a:lnTo>
                  <a:lnTo>
                    <a:pt x="53340" y="53339"/>
                  </a:lnTo>
                  <a:lnTo>
                    <a:pt x="24863" y="90198"/>
                  </a:lnTo>
                  <a:lnTo>
                    <a:pt x="6505" y="133702"/>
                  </a:lnTo>
                  <a:lnTo>
                    <a:pt x="0" y="182117"/>
                  </a:lnTo>
                  <a:lnTo>
                    <a:pt x="6505" y="230533"/>
                  </a:lnTo>
                  <a:lnTo>
                    <a:pt x="24863" y="274037"/>
                  </a:lnTo>
                  <a:lnTo>
                    <a:pt x="53340" y="310895"/>
                  </a:lnTo>
                  <a:lnTo>
                    <a:pt x="90198" y="339372"/>
                  </a:lnTo>
                  <a:lnTo>
                    <a:pt x="133702" y="357730"/>
                  </a:lnTo>
                  <a:lnTo>
                    <a:pt x="182118" y="364235"/>
                  </a:lnTo>
                  <a:lnTo>
                    <a:pt x="230533" y="357730"/>
                  </a:lnTo>
                  <a:lnTo>
                    <a:pt x="274037" y="339372"/>
                  </a:lnTo>
                  <a:lnTo>
                    <a:pt x="310896" y="310895"/>
                  </a:lnTo>
                  <a:lnTo>
                    <a:pt x="339372" y="274037"/>
                  </a:lnTo>
                  <a:lnTo>
                    <a:pt x="357730" y="230533"/>
                  </a:lnTo>
                  <a:lnTo>
                    <a:pt x="364236" y="182117"/>
                  </a:lnTo>
                  <a:lnTo>
                    <a:pt x="357730" y="133702"/>
                  </a:lnTo>
                  <a:lnTo>
                    <a:pt x="339372" y="90198"/>
                  </a:lnTo>
                  <a:lnTo>
                    <a:pt x="310896" y="53339"/>
                  </a:lnTo>
                  <a:lnTo>
                    <a:pt x="274037" y="24863"/>
                  </a:lnTo>
                  <a:lnTo>
                    <a:pt x="230533" y="6505"/>
                  </a:lnTo>
                  <a:lnTo>
                    <a:pt x="1821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44156" y="4197095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90" h="364489">
                  <a:moveTo>
                    <a:pt x="0" y="182117"/>
                  </a:moveTo>
                  <a:lnTo>
                    <a:pt x="6505" y="133702"/>
                  </a:lnTo>
                  <a:lnTo>
                    <a:pt x="24863" y="90198"/>
                  </a:lnTo>
                  <a:lnTo>
                    <a:pt x="53340" y="53339"/>
                  </a:lnTo>
                  <a:lnTo>
                    <a:pt x="90198" y="24863"/>
                  </a:lnTo>
                  <a:lnTo>
                    <a:pt x="133702" y="6505"/>
                  </a:lnTo>
                  <a:lnTo>
                    <a:pt x="182118" y="0"/>
                  </a:lnTo>
                  <a:lnTo>
                    <a:pt x="230533" y="6505"/>
                  </a:lnTo>
                  <a:lnTo>
                    <a:pt x="274037" y="24863"/>
                  </a:lnTo>
                  <a:lnTo>
                    <a:pt x="310896" y="53339"/>
                  </a:lnTo>
                  <a:lnTo>
                    <a:pt x="339372" y="90198"/>
                  </a:lnTo>
                  <a:lnTo>
                    <a:pt x="357730" y="133702"/>
                  </a:lnTo>
                  <a:lnTo>
                    <a:pt x="364236" y="182117"/>
                  </a:lnTo>
                  <a:lnTo>
                    <a:pt x="357730" y="230533"/>
                  </a:lnTo>
                  <a:lnTo>
                    <a:pt x="339372" y="274037"/>
                  </a:lnTo>
                  <a:lnTo>
                    <a:pt x="310896" y="310895"/>
                  </a:lnTo>
                  <a:lnTo>
                    <a:pt x="274037" y="339372"/>
                  </a:lnTo>
                  <a:lnTo>
                    <a:pt x="230533" y="357730"/>
                  </a:lnTo>
                  <a:lnTo>
                    <a:pt x="182118" y="364235"/>
                  </a:lnTo>
                  <a:lnTo>
                    <a:pt x="133702" y="357730"/>
                  </a:lnTo>
                  <a:lnTo>
                    <a:pt x="90198" y="339372"/>
                  </a:lnTo>
                  <a:lnTo>
                    <a:pt x="53340" y="310895"/>
                  </a:lnTo>
                  <a:lnTo>
                    <a:pt x="24863" y="274037"/>
                  </a:lnTo>
                  <a:lnTo>
                    <a:pt x="6505" y="230533"/>
                  </a:lnTo>
                  <a:lnTo>
                    <a:pt x="0" y="1821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503920" y="4197095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181355" y="0"/>
                  </a:moveTo>
                  <a:lnTo>
                    <a:pt x="133129" y="6505"/>
                  </a:lnTo>
                  <a:lnTo>
                    <a:pt x="89803" y="24863"/>
                  </a:lnTo>
                  <a:lnTo>
                    <a:pt x="53101" y="53339"/>
                  </a:lnTo>
                  <a:lnTo>
                    <a:pt x="24750" y="90198"/>
                  </a:lnTo>
                  <a:lnTo>
                    <a:pt x="6475" y="133702"/>
                  </a:lnTo>
                  <a:lnTo>
                    <a:pt x="0" y="182117"/>
                  </a:lnTo>
                  <a:lnTo>
                    <a:pt x="6475" y="230533"/>
                  </a:lnTo>
                  <a:lnTo>
                    <a:pt x="24750" y="274037"/>
                  </a:lnTo>
                  <a:lnTo>
                    <a:pt x="53101" y="310895"/>
                  </a:lnTo>
                  <a:lnTo>
                    <a:pt x="89803" y="339372"/>
                  </a:lnTo>
                  <a:lnTo>
                    <a:pt x="133129" y="357730"/>
                  </a:lnTo>
                  <a:lnTo>
                    <a:pt x="181355" y="364235"/>
                  </a:lnTo>
                  <a:lnTo>
                    <a:pt x="229582" y="357730"/>
                  </a:lnTo>
                  <a:lnTo>
                    <a:pt x="272908" y="339372"/>
                  </a:lnTo>
                  <a:lnTo>
                    <a:pt x="309610" y="310895"/>
                  </a:lnTo>
                  <a:lnTo>
                    <a:pt x="337961" y="274037"/>
                  </a:lnTo>
                  <a:lnTo>
                    <a:pt x="356236" y="230533"/>
                  </a:lnTo>
                  <a:lnTo>
                    <a:pt x="362711" y="182117"/>
                  </a:lnTo>
                  <a:lnTo>
                    <a:pt x="356236" y="133702"/>
                  </a:lnTo>
                  <a:lnTo>
                    <a:pt x="337961" y="90198"/>
                  </a:lnTo>
                  <a:lnTo>
                    <a:pt x="309610" y="53339"/>
                  </a:lnTo>
                  <a:lnTo>
                    <a:pt x="272908" y="24863"/>
                  </a:lnTo>
                  <a:lnTo>
                    <a:pt x="229582" y="6505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03920" y="4197095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0" y="182117"/>
                  </a:moveTo>
                  <a:lnTo>
                    <a:pt x="6475" y="133702"/>
                  </a:lnTo>
                  <a:lnTo>
                    <a:pt x="24750" y="90198"/>
                  </a:lnTo>
                  <a:lnTo>
                    <a:pt x="53101" y="53339"/>
                  </a:lnTo>
                  <a:lnTo>
                    <a:pt x="89803" y="24863"/>
                  </a:lnTo>
                  <a:lnTo>
                    <a:pt x="133129" y="6505"/>
                  </a:lnTo>
                  <a:lnTo>
                    <a:pt x="181355" y="0"/>
                  </a:lnTo>
                  <a:lnTo>
                    <a:pt x="229582" y="6505"/>
                  </a:lnTo>
                  <a:lnTo>
                    <a:pt x="272908" y="24863"/>
                  </a:lnTo>
                  <a:lnTo>
                    <a:pt x="309610" y="53339"/>
                  </a:lnTo>
                  <a:lnTo>
                    <a:pt x="337961" y="90198"/>
                  </a:lnTo>
                  <a:lnTo>
                    <a:pt x="356236" y="133702"/>
                  </a:lnTo>
                  <a:lnTo>
                    <a:pt x="362711" y="182117"/>
                  </a:lnTo>
                  <a:lnTo>
                    <a:pt x="356236" y="230533"/>
                  </a:lnTo>
                  <a:lnTo>
                    <a:pt x="337961" y="274037"/>
                  </a:lnTo>
                  <a:lnTo>
                    <a:pt x="309610" y="310895"/>
                  </a:lnTo>
                  <a:lnTo>
                    <a:pt x="272908" y="339372"/>
                  </a:lnTo>
                  <a:lnTo>
                    <a:pt x="229582" y="357730"/>
                  </a:lnTo>
                  <a:lnTo>
                    <a:pt x="181355" y="364235"/>
                  </a:lnTo>
                  <a:lnTo>
                    <a:pt x="133129" y="357730"/>
                  </a:lnTo>
                  <a:lnTo>
                    <a:pt x="89803" y="339372"/>
                  </a:lnTo>
                  <a:lnTo>
                    <a:pt x="53101" y="310895"/>
                  </a:lnTo>
                  <a:lnTo>
                    <a:pt x="24750" y="274037"/>
                  </a:lnTo>
                  <a:lnTo>
                    <a:pt x="6475" y="230533"/>
                  </a:lnTo>
                  <a:lnTo>
                    <a:pt x="0" y="1821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03920" y="4946904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181355" y="0"/>
                  </a:moveTo>
                  <a:lnTo>
                    <a:pt x="133129" y="6505"/>
                  </a:lnTo>
                  <a:lnTo>
                    <a:pt x="89803" y="24863"/>
                  </a:lnTo>
                  <a:lnTo>
                    <a:pt x="53101" y="53340"/>
                  </a:lnTo>
                  <a:lnTo>
                    <a:pt x="24750" y="90198"/>
                  </a:lnTo>
                  <a:lnTo>
                    <a:pt x="6475" y="133702"/>
                  </a:lnTo>
                  <a:lnTo>
                    <a:pt x="0" y="182118"/>
                  </a:lnTo>
                  <a:lnTo>
                    <a:pt x="6475" y="230533"/>
                  </a:lnTo>
                  <a:lnTo>
                    <a:pt x="24750" y="274037"/>
                  </a:lnTo>
                  <a:lnTo>
                    <a:pt x="53101" y="310896"/>
                  </a:lnTo>
                  <a:lnTo>
                    <a:pt x="89803" y="339372"/>
                  </a:lnTo>
                  <a:lnTo>
                    <a:pt x="133129" y="357730"/>
                  </a:lnTo>
                  <a:lnTo>
                    <a:pt x="181355" y="364236"/>
                  </a:lnTo>
                  <a:lnTo>
                    <a:pt x="229582" y="357730"/>
                  </a:lnTo>
                  <a:lnTo>
                    <a:pt x="272908" y="339372"/>
                  </a:lnTo>
                  <a:lnTo>
                    <a:pt x="309610" y="310896"/>
                  </a:lnTo>
                  <a:lnTo>
                    <a:pt x="337961" y="274037"/>
                  </a:lnTo>
                  <a:lnTo>
                    <a:pt x="356236" y="230533"/>
                  </a:lnTo>
                  <a:lnTo>
                    <a:pt x="362711" y="182118"/>
                  </a:lnTo>
                  <a:lnTo>
                    <a:pt x="356236" y="133702"/>
                  </a:lnTo>
                  <a:lnTo>
                    <a:pt x="337961" y="90198"/>
                  </a:lnTo>
                  <a:lnTo>
                    <a:pt x="309610" y="53340"/>
                  </a:lnTo>
                  <a:lnTo>
                    <a:pt x="272908" y="24863"/>
                  </a:lnTo>
                  <a:lnTo>
                    <a:pt x="229582" y="6505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03920" y="4946904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0" y="182118"/>
                  </a:moveTo>
                  <a:lnTo>
                    <a:pt x="6475" y="133702"/>
                  </a:lnTo>
                  <a:lnTo>
                    <a:pt x="24750" y="90198"/>
                  </a:lnTo>
                  <a:lnTo>
                    <a:pt x="53101" y="53340"/>
                  </a:lnTo>
                  <a:lnTo>
                    <a:pt x="89803" y="24863"/>
                  </a:lnTo>
                  <a:lnTo>
                    <a:pt x="133129" y="6505"/>
                  </a:lnTo>
                  <a:lnTo>
                    <a:pt x="181355" y="0"/>
                  </a:lnTo>
                  <a:lnTo>
                    <a:pt x="229582" y="6505"/>
                  </a:lnTo>
                  <a:lnTo>
                    <a:pt x="272908" y="24863"/>
                  </a:lnTo>
                  <a:lnTo>
                    <a:pt x="309610" y="53340"/>
                  </a:lnTo>
                  <a:lnTo>
                    <a:pt x="337961" y="90198"/>
                  </a:lnTo>
                  <a:lnTo>
                    <a:pt x="356236" y="133702"/>
                  </a:lnTo>
                  <a:lnTo>
                    <a:pt x="362711" y="182118"/>
                  </a:lnTo>
                  <a:lnTo>
                    <a:pt x="356236" y="230533"/>
                  </a:lnTo>
                  <a:lnTo>
                    <a:pt x="337961" y="274037"/>
                  </a:lnTo>
                  <a:lnTo>
                    <a:pt x="309610" y="310896"/>
                  </a:lnTo>
                  <a:lnTo>
                    <a:pt x="272908" y="339372"/>
                  </a:lnTo>
                  <a:lnTo>
                    <a:pt x="229582" y="357730"/>
                  </a:lnTo>
                  <a:lnTo>
                    <a:pt x="181355" y="364236"/>
                  </a:lnTo>
                  <a:lnTo>
                    <a:pt x="133129" y="357730"/>
                  </a:lnTo>
                  <a:lnTo>
                    <a:pt x="89803" y="339372"/>
                  </a:lnTo>
                  <a:lnTo>
                    <a:pt x="53101" y="310896"/>
                  </a:lnTo>
                  <a:lnTo>
                    <a:pt x="24750" y="274037"/>
                  </a:lnTo>
                  <a:lnTo>
                    <a:pt x="6475" y="230533"/>
                  </a:lnTo>
                  <a:lnTo>
                    <a:pt x="0" y="1821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53300" y="4954523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181355" y="0"/>
                  </a:moveTo>
                  <a:lnTo>
                    <a:pt x="133129" y="6505"/>
                  </a:lnTo>
                  <a:lnTo>
                    <a:pt x="89803" y="24863"/>
                  </a:lnTo>
                  <a:lnTo>
                    <a:pt x="53101" y="53339"/>
                  </a:lnTo>
                  <a:lnTo>
                    <a:pt x="24750" y="90198"/>
                  </a:lnTo>
                  <a:lnTo>
                    <a:pt x="6475" y="133702"/>
                  </a:lnTo>
                  <a:lnTo>
                    <a:pt x="0" y="182118"/>
                  </a:lnTo>
                  <a:lnTo>
                    <a:pt x="6475" y="230533"/>
                  </a:lnTo>
                  <a:lnTo>
                    <a:pt x="24750" y="274037"/>
                  </a:lnTo>
                  <a:lnTo>
                    <a:pt x="53101" y="310895"/>
                  </a:lnTo>
                  <a:lnTo>
                    <a:pt x="89803" y="339372"/>
                  </a:lnTo>
                  <a:lnTo>
                    <a:pt x="133129" y="357730"/>
                  </a:lnTo>
                  <a:lnTo>
                    <a:pt x="181355" y="364235"/>
                  </a:lnTo>
                  <a:lnTo>
                    <a:pt x="229582" y="357730"/>
                  </a:lnTo>
                  <a:lnTo>
                    <a:pt x="272908" y="339372"/>
                  </a:lnTo>
                  <a:lnTo>
                    <a:pt x="309610" y="310895"/>
                  </a:lnTo>
                  <a:lnTo>
                    <a:pt x="337961" y="274037"/>
                  </a:lnTo>
                  <a:lnTo>
                    <a:pt x="356236" y="230533"/>
                  </a:lnTo>
                  <a:lnTo>
                    <a:pt x="362711" y="182118"/>
                  </a:lnTo>
                  <a:lnTo>
                    <a:pt x="356236" y="133702"/>
                  </a:lnTo>
                  <a:lnTo>
                    <a:pt x="337961" y="90198"/>
                  </a:lnTo>
                  <a:lnTo>
                    <a:pt x="309610" y="53339"/>
                  </a:lnTo>
                  <a:lnTo>
                    <a:pt x="272908" y="24863"/>
                  </a:lnTo>
                  <a:lnTo>
                    <a:pt x="229582" y="6505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53300" y="4954523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0" y="182118"/>
                  </a:moveTo>
                  <a:lnTo>
                    <a:pt x="6475" y="133702"/>
                  </a:lnTo>
                  <a:lnTo>
                    <a:pt x="24750" y="90198"/>
                  </a:lnTo>
                  <a:lnTo>
                    <a:pt x="53101" y="53339"/>
                  </a:lnTo>
                  <a:lnTo>
                    <a:pt x="89803" y="24863"/>
                  </a:lnTo>
                  <a:lnTo>
                    <a:pt x="133129" y="6505"/>
                  </a:lnTo>
                  <a:lnTo>
                    <a:pt x="181355" y="0"/>
                  </a:lnTo>
                  <a:lnTo>
                    <a:pt x="229582" y="6505"/>
                  </a:lnTo>
                  <a:lnTo>
                    <a:pt x="272908" y="24863"/>
                  </a:lnTo>
                  <a:lnTo>
                    <a:pt x="309610" y="53339"/>
                  </a:lnTo>
                  <a:lnTo>
                    <a:pt x="337961" y="90198"/>
                  </a:lnTo>
                  <a:lnTo>
                    <a:pt x="356236" y="133702"/>
                  </a:lnTo>
                  <a:lnTo>
                    <a:pt x="362711" y="182118"/>
                  </a:lnTo>
                  <a:lnTo>
                    <a:pt x="356236" y="230533"/>
                  </a:lnTo>
                  <a:lnTo>
                    <a:pt x="337961" y="274037"/>
                  </a:lnTo>
                  <a:lnTo>
                    <a:pt x="309610" y="310895"/>
                  </a:lnTo>
                  <a:lnTo>
                    <a:pt x="272908" y="339372"/>
                  </a:lnTo>
                  <a:lnTo>
                    <a:pt x="229582" y="357730"/>
                  </a:lnTo>
                  <a:lnTo>
                    <a:pt x="181355" y="364235"/>
                  </a:lnTo>
                  <a:lnTo>
                    <a:pt x="133129" y="357730"/>
                  </a:lnTo>
                  <a:lnTo>
                    <a:pt x="89803" y="339372"/>
                  </a:lnTo>
                  <a:lnTo>
                    <a:pt x="53101" y="310895"/>
                  </a:lnTo>
                  <a:lnTo>
                    <a:pt x="24750" y="274037"/>
                  </a:lnTo>
                  <a:lnTo>
                    <a:pt x="6475" y="230533"/>
                  </a:lnTo>
                  <a:lnTo>
                    <a:pt x="0" y="1821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43255"/>
            <a:ext cx="7286625" cy="5715000"/>
          </a:xfrm>
          <a:custGeom>
            <a:avLst/>
            <a:gdLst/>
            <a:ahLst/>
            <a:cxnLst/>
            <a:rect l="l" t="t" r="r" b="b"/>
            <a:pathLst>
              <a:path w="7286625" h="5715000">
                <a:moveTo>
                  <a:pt x="7286244" y="0"/>
                </a:moveTo>
                <a:lnTo>
                  <a:pt x="0" y="0"/>
                </a:lnTo>
                <a:lnTo>
                  <a:pt x="0" y="5715000"/>
                </a:lnTo>
                <a:lnTo>
                  <a:pt x="7286244" y="5715000"/>
                </a:lnTo>
                <a:lnTo>
                  <a:pt x="728624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2044" y="127253"/>
            <a:ext cx="2792095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m_coloring(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i)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6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color;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2033" y="788365"/>
            <a:ext cx="172847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(promising(i))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(i==n)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1230883"/>
            <a:ext cx="5026660" cy="2259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8300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cout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&lt;&lt;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vcolor[1]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through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vcolor[n];</a:t>
            </a:r>
            <a:endParaRPr sz="1400">
              <a:latin typeface="Courier New"/>
              <a:cs typeface="Courier New"/>
            </a:endParaRPr>
          </a:p>
          <a:p>
            <a:pPr marL="757555">
              <a:lnSpc>
                <a:spcPct val="100000"/>
              </a:lnSpc>
              <a:spcBef>
                <a:spcPts val="4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928495" marR="217170" indent="-639445">
              <a:lnSpc>
                <a:spcPct val="103200"/>
              </a:lnSpc>
              <a:spcBef>
                <a:spcPts val="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for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(color=1; color&lt;=m; color++){ </a:t>
            </a:r>
            <a:r>
              <a:rPr dirty="0" sz="1400" spc="-8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vcolor[i+1]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color;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m_coloring(i+1);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  <a:spcBef>
                <a:spcPts val="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promising(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i)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28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2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4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switch;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714" y="3690569"/>
            <a:ext cx="2579370" cy="70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switch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true;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j=1;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1395095" algn="l"/>
              </a:tabLst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j&lt;i	&amp;&amp;</a:t>
            </a:r>
            <a:r>
              <a:rPr dirty="0" sz="14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switch){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4102" y="4415154"/>
            <a:ext cx="578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or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9066" y="4389246"/>
            <a:ext cx="536638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(W[i][j]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vcolor[i]==vcolor[j])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W[i][j]: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연결표시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5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switch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60"/>
              </a:spcBef>
            </a:pP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j++;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3367" y="5050358"/>
            <a:ext cx="3239135" cy="109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74345">
              <a:lnSpc>
                <a:spcPct val="100000"/>
              </a:lnSpc>
              <a:spcBef>
                <a:spcPts val="5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4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switch;</a:t>
            </a:r>
            <a:endParaRPr sz="1400">
              <a:latin typeface="Courier New"/>
              <a:cs typeface="Courier New"/>
            </a:endParaRPr>
          </a:p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-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최상위</a:t>
            </a:r>
            <a:r>
              <a:rPr dirty="0" sz="1600" spc="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호출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m_coloring(0)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4509" y="3429000"/>
            <a:ext cx="2185035" cy="1010285"/>
          </a:xfrm>
          <a:custGeom>
            <a:avLst/>
            <a:gdLst/>
            <a:ahLst/>
            <a:cxnLst/>
            <a:rect l="l" t="t" r="r" b="b"/>
            <a:pathLst>
              <a:path w="2185034" h="1010285">
                <a:moveTo>
                  <a:pt x="1135126" y="469392"/>
                </a:moveTo>
                <a:lnTo>
                  <a:pt x="685164" y="469392"/>
                </a:lnTo>
                <a:lnTo>
                  <a:pt x="0" y="1010031"/>
                </a:lnTo>
                <a:lnTo>
                  <a:pt x="1135126" y="469392"/>
                </a:lnTo>
                <a:close/>
              </a:path>
              <a:path w="2185034" h="1010285">
                <a:moveTo>
                  <a:pt x="2106802" y="0"/>
                </a:moveTo>
                <a:lnTo>
                  <a:pt x="463423" y="0"/>
                </a:lnTo>
                <a:lnTo>
                  <a:pt x="432982" y="6151"/>
                </a:lnTo>
                <a:lnTo>
                  <a:pt x="408114" y="22923"/>
                </a:lnTo>
                <a:lnTo>
                  <a:pt x="391342" y="47791"/>
                </a:lnTo>
                <a:lnTo>
                  <a:pt x="385190" y="78232"/>
                </a:lnTo>
                <a:lnTo>
                  <a:pt x="385190" y="391160"/>
                </a:lnTo>
                <a:lnTo>
                  <a:pt x="391342" y="421600"/>
                </a:lnTo>
                <a:lnTo>
                  <a:pt x="408114" y="446468"/>
                </a:lnTo>
                <a:lnTo>
                  <a:pt x="432982" y="463240"/>
                </a:lnTo>
                <a:lnTo>
                  <a:pt x="463423" y="469392"/>
                </a:lnTo>
                <a:lnTo>
                  <a:pt x="2106802" y="469392"/>
                </a:lnTo>
                <a:lnTo>
                  <a:pt x="2137243" y="463240"/>
                </a:lnTo>
                <a:lnTo>
                  <a:pt x="2162111" y="446468"/>
                </a:lnTo>
                <a:lnTo>
                  <a:pt x="2178883" y="421600"/>
                </a:lnTo>
                <a:lnTo>
                  <a:pt x="2185035" y="391160"/>
                </a:lnTo>
                <a:lnTo>
                  <a:pt x="2185035" y="78232"/>
                </a:lnTo>
                <a:lnTo>
                  <a:pt x="2178883" y="47791"/>
                </a:lnTo>
                <a:lnTo>
                  <a:pt x="2162111" y="22923"/>
                </a:lnTo>
                <a:lnTo>
                  <a:pt x="2137243" y="6151"/>
                </a:lnTo>
                <a:lnTo>
                  <a:pt x="2106802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45938" y="3472053"/>
            <a:ext cx="1550035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66700" marR="5080" indent="-254635">
              <a:lnSpc>
                <a:spcPts val="1300"/>
              </a:lnSpc>
              <a:spcBef>
                <a:spcPts val="26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12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인접한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것이</a:t>
            </a:r>
            <a:r>
              <a:rPr dirty="0" sz="12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같은 </a:t>
            </a:r>
            <a:r>
              <a:rPr dirty="0" sz="1200" spc="-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색깔인지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45">
                <a:solidFill>
                  <a:srgbClr val="3E3D00"/>
                </a:solidFill>
                <a:latin typeface="Malgun Gothic"/>
                <a:cs typeface="Malgun Gothic"/>
              </a:rPr>
              <a:t>확인.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916" y="4563490"/>
            <a:ext cx="2351405" cy="448945"/>
          </a:xfrm>
          <a:custGeom>
            <a:avLst/>
            <a:gdLst/>
            <a:ahLst/>
            <a:cxnLst/>
            <a:rect l="l" t="t" r="r" b="b"/>
            <a:pathLst>
              <a:path w="2351405" h="448945">
                <a:moveTo>
                  <a:pt x="1296161" y="160908"/>
                </a:moveTo>
                <a:lnTo>
                  <a:pt x="48006" y="160908"/>
                </a:lnTo>
                <a:lnTo>
                  <a:pt x="29317" y="164677"/>
                </a:lnTo>
                <a:lnTo>
                  <a:pt x="14058" y="174958"/>
                </a:lnTo>
                <a:lnTo>
                  <a:pt x="3771" y="190216"/>
                </a:lnTo>
                <a:lnTo>
                  <a:pt x="0" y="208914"/>
                </a:lnTo>
                <a:lnTo>
                  <a:pt x="0" y="400938"/>
                </a:lnTo>
                <a:lnTo>
                  <a:pt x="3771" y="419637"/>
                </a:lnTo>
                <a:lnTo>
                  <a:pt x="14058" y="434895"/>
                </a:lnTo>
                <a:lnTo>
                  <a:pt x="29317" y="445176"/>
                </a:lnTo>
                <a:lnTo>
                  <a:pt x="48006" y="448944"/>
                </a:lnTo>
                <a:lnTo>
                  <a:pt x="1296161" y="448944"/>
                </a:lnTo>
                <a:lnTo>
                  <a:pt x="1314860" y="445176"/>
                </a:lnTo>
                <a:lnTo>
                  <a:pt x="1330118" y="434895"/>
                </a:lnTo>
                <a:lnTo>
                  <a:pt x="1340399" y="419637"/>
                </a:lnTo>
                <a:lnTo>
                  <a:pt x="1344167" y="400938"/>
                </a:lnTo>
                <a:lnTo>
                  <a:pt x="1344167" y="280923"/>
                </a:lnTo>
                <a:lnTo>
                  <a:pt x="1602352" y="208914"/>
                </a:lnTo>
                <a:lnTo>
                  <a:pt x="1344167" y="208914"/>
                </a:lnTo>
                <a:lnTo>
                  <a:pt x="1340399" y="190216"/>
                </a:lnTo>
                <a:lnTo>
                  <a:pt x="1330118" y="174958"/>
                </a:lnTo>
                <a:lnTo>
                  <a:pt x="1314860" y="164677"/>
                </a:lnTo>
                <a:lnTo>
                  <a:pt x="1296161" y="160908"/>
                </a:lnTo>
                <a:close/>
              </a:path>
              <a:path w="2351405" h="448945">
                <a:moveTo>
                  <a:pt x="2351404" y="0"/>
                </a:moveTo>
                <a:lnTo>
                  <a:pt x="1344167" y="208914"/>
                </a:lnTo>
                <a:lnTo>
                  <a:pt x="1602352" y="208914"/>
                </a:lnTo>
                <a:lnTo>
                  <a:pt x="2351404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2211" y="4758385"/>
            <a:ext cx="11430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연결되어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있는지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364479" y="548640"/>
            <a:ext cx="2169160" cy="33845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vcolor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]=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600" spc="-1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color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그래프</a:t>
            </a:r>
            <a:r>
              <a:rPr dirty="0" spc="-370"/>
              <a:t> </a:t>
            </a:r>
            <a:r>
              <a:rPr dirty="0"/>
              <a:t>색칠하</a:t>
            </a:r>
            <a:r>
              <a:rPr dirty="0" spc="-10"/>
              <a:t>기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74261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538706"/>
            <a:ext cx="47859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정점을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비방향그래프  상태공간트리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총수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108377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42889" y="2439480"/>
            <a:ext cx="2451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290" i="1">
                <a:latin typeface="Times New Roman"/>
                <a:cs typeface="Times New Roman"/>
              </a:rPr>
              <a:t>n</a:t>
            </a:r>
            <a:r>
              <a:rPr dirty="0" sz="1150" spc="220">
                <a:latin typeface="Symbol"/>
                <a:cs typeface="Symbol"/>
              </a:rPr>
              <a:t></a:t>
            </a:r>
            <a:endParaRPr sz="115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6693" y="4190809"/>
            <a:ext cx="366395" cy="367665"/>
            <a:chOff x="976693" y="4190809"/>
            <a:chExt cx="366395" cy="367665"/>
          </a:xfrm>
        </p:grpSpPr>
        <p:sp>
          <p:nvSpPr>
            <p:cNvPr id="8" name="object 8"/>
            <p:cNvSpPr/>
            <p:nvPr/>
          </p:nvSpPr>
          <p:spPr>
            <a:xfrm>
              <a:off x="981455" y="4195571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69" h="358139">
                  <a:moveTo>
                    <a:pt x="178307" y="0"/>
                  </a:moveTo>
                  <a:lnTo>
                    <a:pt x="130907" y="6394"/>
                  </a:lnTo>
                  <a:lnTo>
                    <a:pt x="88312" y="24440"/>
                  </a:lnTo>
                  <a:lnTo>
                    <a:pt x="52225" y="52435"/>
                  </a:lnTo>
                  <a:lnTo>
                    <a:pt x="24344" y="88674"/>
                  </a:lnTo>
                  <a:lnTo>
                    <a:pt x="6369" y="131453"/>
                  </a:lnTo>
                  <a:lnTo>
                    <a:pt x="0" y="179069"/>
                  </a:lnTo>
                  <a:lnTo>
                    <a:pt x="6369" y="226686"/>
                  </a:lnTo>
                  <a:lnTo>
                    <a:pt x="24344" y="269465"/>
                  </a:lnTo>
                  <a:lnTo>
                    <a:pt x="52225" y="305704"/>
                  </a:lnTo>
                  <a:lnTo>
                    <a:pt x="88312" y="333699"/>
                  </a:lnTo>
                  <a:lnTo>
                    <a:pt x="130907" y="351745"/>
                  </a:lnTo>
                  <a:lnTo>
                    <a:pt x="178307" y="358139"/>
                  </a:lnTo>
                  <a:lnTo>
                    <a:pt x="225708" y="351745"/>
                  </a:lnTo>
                  <a:lnTo>
                    <a:pt x="268303" y="333699"/>
                  </a:lnTo>
                  <a:lnTo>
                    <a:pt x="304390" y="305704"/>
                  </a:lnTo>
                  <a:lnTo>
                    <a:pt x="332271" y="269465"/>
                  </a:lnTo>
                  <a:lnTo>
                    <a:pt x="350246" y="226686"/>
                  </a:lnTo>
                  <a:lnTo>
                    <a:pt x="356616" y="179069"/>
                  </a:lnTo>
                  <a:lnTo>
                    <a:pt x="350246" y="131453"/>
                  </a:lnTo>
                  <a:lnTo>
                    <a:pt x="332271" y="88674"/>
                  </a:lnTo>
                  <a:lnTo>
                    <a:pt x="304390" y="52435"/>
                  </a:lnTo>
                  <a:lnTo>
                    <a:pt x="268303" y="24440"/>
                  </a:lnTo>
                  <a:lnTo>
                    <a:pt x="225708" y="6394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1455" y="4195571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69" h="358139">
                  <a:moveTo>
                    <a:pt x="0" y="179069"/>
                  </a:moveTo>
                  <a:lnTo>
                    <a:pt x="6369" y="131453"/>
                  </a:lnTo>
                  <a:lnTo>
                    <a:pt x="24344" y="88674"/>
                  </a:lnTo>
                  <a:lnTo>
                    <a:pt x="52225" y="52435"/>
                  </a:lnTo>
                  <a:lnTo>
                    <a:pt x="88312" y="24440"/>
                  </a:lnTo>
                  <a:lnTo>
                    <a:pt x="130907" y="6394"/>
                  </a:lnTo>
                  <a:lnTo>
                    <a:pt x="178307" y="0"/>
                  </a:lnTo>
                  <a:lnTo>
                    <a:pt x="225708" y="6394"/>
                  </a:lnTo>
                  <a:lnTo>
                    <a:pt x="268303" y="24440"/>
                  </a:lnTo>
                  <a:lnTo>
                    <a:pt x="304390" y="52435"/>
                  </a:lnTo>
                  <a:lnTo>
                    <a:pt x="332271" y="88674"/>
                  </a:lnTo>
                  <a:lnTo>
                    <a:pt x="350246" y="131453"/>
                  </a:lnTo>
                  <a:lnTo>
                    <a:pt x="356616" y="179069"/>
                  </a:lnTo>
                  <a:lnTo>
                    <a:pt x="350246" y="226686"/>
                  </a:lnTo>
                  <a:lnTo>
                    <a:pt x="332271" y="269465"/>
                  </a:lnTo>
                  <a:lnTo>
                    <a:pt x="304390" y="305704"/>
                  </a:lnTo>
                  <a:lnTo>
                    <a:pt x="268303" y="333699"/>
                  </a:lnTo>
                  <a:lnTo>
                    <a:pt x="225708" y="351745"/>
                  </a:lnTo>
                  <a:lnTo>
                    <a:pt x="178307" y="358139"/>
                  </a:lnTo>
                  <a:lnTo>
                    <a:pt x="130907" y="351745"/>
                  </a:lnTo>
                  <a:lnTo>
                    <a:pt x="88312" y="333699"/>
                  </a:lnTo>
                  <a:lnTo>
                    <a:pt x="52225" y="305704"/>
                  </a:lnTo>
                  <a:lnTo>
                    <a:pt x="24344" y="269465"/>
                  </a:lnTo>
                  <a:lnTo>
                    <a:pt x="6369" y="226686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03477" y="426821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9572" y="5053584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0" y="178308"/>
                </a:moveTo>
                <a:lnTo>
                  <a:pt x="6394" y="130924"/>
                </a:lnTo>
                <a:lnTo>
                  <a:pt x="24440" y="88335"/>
                </a:lnTo>
                <a:lnTo>
                  <a:pt x="52435" y="52244"/>
                </a:lnTo>
                <a:lnTo>
                  <a:pt x="88674" y="24355"/>
                </a:lnTo>
                <a:lnTo>
                  <a:pt x="131453" y="6372"/>
                </a:lnTo>
                <a:lnTo>
                  <a:pt x="179069" y="0"/>
                </a:lnTo>
                <a:lnTo>
                  <a:pt x="226686" y="6372"/>
                </a:lnTo>
                <a:lnTo>
                  <a:pt x="269465" y="24355"/>
                </a:lnTo>
                <a:lnTo>
                  <a:pt x="305704" y="52244"/>
                </a:lnTo>
                <a:lnTo>
                  <a:pt x="333699" y="88335"/>
                </a:lnTo>
                <a:lnTo>
                  <a:pt x="351745" y="130924"/>
                </a:lnTo>
                <a:lnTo>
                  <a:pt x="358139" y="178308"/>
                </a:lnTo>
                <a:lnTo>
                  <a:pt x="351745" y="225691"/>
                </a:lnTo>
                <a:lnTo>
                  <a:pt x="333699" y="268280"/>
                </a:lnTo>
                <a:lnTo>
                  <a:pt x="305704" y="304371"/>
                </a:lnTo>
                <a:lnTo>
                  <a:pt x="269465" y="332260"/>
                </a:lnTo>
                <a:lnTo>
                  <a:pt x="226686" y="350243"/>
                </a:lnTo>
                <a:lnTo>
                  <a:pt x="179069" y="356616"/>
                </a:lnTo>
                <a:lnTo>
                  <a:pt x="131453" y="350243"/>
                </a:lnTo>
                <a:lnTo>
                  <a:pt x="88674" y="332260"/>
                </a:lnTo>
                <a:lnTo>
                  <a:pt x="52435" y="304371"/>
                </a:lnTo>
                <a:lnTo>
                  <a:pt x="24440" y="268280"/>
                </a:lnTo>
                <a:lnTo>
                  <a:pt x="6394" y="225691"/>
                </a:lnTo>
                <a:lnTo>
                  <a:pt x="0" y="17830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31619" y="5125288"/>
            <a:ext cx="1143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2821" y="4190809"/>
            <a:ext cx="438150" cy="367665"/>
            <a:chOff x="2762821" y="4190809"/>
            <a:chExt cx="438150" cy="367665"/>
          </a:xfrm>
        </p:grpSpPr>
        <p:sp>
          <p:nvSpPr>
            <p:cNvPr id="14" name="object 14"/>
            <p:cNvSpPr/>
            <p:nvPr/>
          </p:nvSpPr>
          <p:spPr>
            <a:xfrm>
              <a:off x="2767583" y="4195571"/>
              <a:ext cx="428625" cy="358140"/>
            </a:xfrm>
            <a:custGeom>
              <a:avLst/>
              <a:gdLst/>
              <a:ahLst/>
              <a:cxnLst/>
              <a:rect l="l" t="t" r="r" b="b"/>
              <a:pathLst>
                <a:path w="428625" h="358139">
                  <a:moveTo>
                    <a:pt x="214122" y="0"/>
                  </a:moveTo>
                  <a:lnTo>
                    <a:pt x="165031" y="4727"/>
                  </a:lnTo>
                  <a:lnTo>
                    <a:pt x="119965" y="18194"/>
                  </a:lnTo>
                  <a:lnTo>
                    <a:pt x="80207" y="39328"/>
                  </a:lnTo>
                  <a:lnTo>
                    <a:pt x="47046" y="67056"/>
                  </a:lnTo>
                  <a:lnTo>
                    <a:pt x="21766" y="100304"/>
                  </a:lnTo>
                  <a:lnTo>
                    <a:pt x="5656" y="137999"/>
                  </a:lnTo>
                  <a:lnTo>
                    <a:pt x="0" y="179069"/>
                  </a:lnTo>
                  <a:lnTo>
                    <a:pt x="5656" y="220140"/>
                  </a:lnTo>
                  <a:lnTo>
                    <a:pt x="21766" y="257835"/>
                  </a:lnTo>
                  <a:lnTo>
                    <a:pt x="47046" y="291084"/>
                  </a:lnTo>
                  <a:lnTo>
                    <a:pt x="80207" y="318811"/>
                  </a:lnTo>
                  <a:lnTo>
                    <a:pt x="119965" y="339945"/>
                  </a:lnTo>
                  <a:lnTo>
                    <a:pt x="165031" y="353412"/>
                  </a:lnTo>
                  <a:lnTo>
                    <a:pt x="214122" y="358139"/>
                  </a:lnTo>
                  <a:lnTo>
                    <a:pt x="263212" y="353412"/>
                  </a:lnTo>
                  <a:lnTo>
                    <a:pt x="308278" y="339945"/>
                  </a:lnTo>
                  <a:lnTo>
                    <a:pt x="348036" y="318811"/>
                  </a:lnTo>
                  <a:lnTo>
                    <a:pt x="381197" y="291083"/>
                  </a:lnTo>
                  <a:lnTo>
                    <a:pt x="406477" y="257835"/>
                  </a:lnTo>
                  <a:lnTo>
                    <a:pt x="422587" y="220140"/>
                  </a:lnTo>
                  <a:lnTo>
                    <a:pt x="428244" y="179069"/>
                  </a:lnTo>
                  <a:lnTo>
                    <a:pt x="422587" y="137999"/>
                  </a:lnTo>
                  <a:lnTo>
                    <a:pt x="406477" y="100304"/>
                  </a:lnTo>
                  <a:lnTo>
                    <a:pt x="381197" y="67055"/>
                  </a:lnTo>
                  <a:lnTo>
                    <a:pt x="348036" y="39328"/>
                  </a:lnTo>
                  <a:lnTo>
                    <a:pt x="308278" y="18194"/>
                  </a:lnTo>
                  <a:lnTo>
                    <a:pt x="263212" y="4727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67583" y="4195571"/>
              <a:ext cx="428625" cy="358140"/>
            </a:xfrm>
            <a:custGeom>
              <a:avLst/>
              <a:gdLst/>
              <a:ahLst/>
              <a:cxnLst/>
              <a:rect l="l" t="t" r="r" b="b"/>
              <a:pathLst>
                <a:path w="428625" h="358139">
                  <a:moveTo>
                    <a:pt x="0" y="179069"/>
                  </a:moveTo>
                  <a:lnTo>
                    <a:pt x="5656" y="137999"/>
                  </a:lnTo>
                  <a:lnTo>
                    <a:pt x="21766" y="100304"/>
                  </a:lnTo>
                  <a:lnTo>
                    <a:pt x="47046" y="67056"/>
                  </a:lnTo>
                  <a:lnTo>
                    <a:pt x="80207" y="39328"/>
                  </a:lnTo>
                  <a:lnTo>
                    <a:pt x="119965" y="18194"/>
                  </a:lnTo>
                  <a:lnTo>
                    <a:pt x="165031" y="4727"/>
                  </a:lnTo>
                  <a:lnTo>
                    <a:pt x="214122" y="0"/>
                  </a:lnTo>
                  <a:lnTo>
                    <a:pt x="263212" y="4727"/>
                  </a:lnTo>
                  <a:lnTo>
                    <a:pt x="308278" y="18194"/>
                  </a:lnTo>
                  <a:lnTo>
                    <a:pt x="348036" y="39328"/>
                  </a:lnTo>
                  <a:lnTo>
                    <a:pt x="381197" y="67055"/>
                  </a:lnTo>
                  <a:lnTo>
                    <a:pt x="406477" y="100304"/>
                  </a:lnTo>
                  <a:lnTo>
                    <a:pt x="422587" y="137999"/>
                  </a:lnTo>
                  <a:lnTo>
                    <a:pt x="428244" y="179069"/>
                  </a:lnTo>
                  <a:lnTo>
                    <a:pt x="422587" y="220140"/>
                  </a:lnTo>
                  <a:lnTo>
                    <a:pt x="406477" y="257835"/>
                  </a:lnTo>
                  <a:lnTo>
                    <a:pt x="381197" y="291083"/>
                  </a:lnTo>
                  <a:lnTo>
                    <a:pt x="348036" y="318811"/>
                  </a:lnTo>
                  <a:lnTo>
                    <a:pt x="308278" y="339945"/>
                  </a:lnTo>
                  <a:lnTo>
                    <a:pt x="263212" y="353412"/>
                  </a:lnTo>
                  <a:lnTo>
                    <a:pt x="214122" y="358139"/>
                  </a:lnTo>
                  <a:lnTo>
                    <a:pt x="165031" y="353412"/>
                  </a:lnTo>
                  <a:lnTo>
                    <a:pt x="119965" y="339945"/>
                  </a:lnTo>
                  <a:lnTo>
                    <a:pt x="80207" y="318811"/>
                  </a:lnTo>
                  <a:lnTo>
                    <a:pt x="47046" y="291084"/>
                  </a:lnTo>
                  <a:lnTo>
                    <a:pt x="21766" y="257835"/>
                  </a:lnTo>
                  <a:lnTo>
                    <a:pt x="5656" y="220140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33497" y="4266692"/>
            <a:ext cx="297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76565" y="4190809"/>
            <a:ext cx="366395" cy="367665"/>
            <a:chOff x="1476565" y="4190809"/>
            <a:chExt cx="366395" cy="367665"/>
          </a:xfrm>
        </p:grpSpPr>
        <p:sp>
          <p:nvSpPr>
            <p:cNvPr id="18" name="object 18"/>
            <p:cNvSpPr/>
            <p:nvPr/>
          </p:nvSpPr>
          <p:spPr>
            <a:xfrm>
              <a:off x="1481327" y="4195571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69" h="358139">
                  <a:moveTo>
                    <a:pt x="178308" y="0"/>
                  </a:moveTo>
                  <a:lnTo>
                    <a:pt x="130924" y="6394"/>
                  </a:lnTo>
                  <a:lnTo>
                    <a:pt x="88335" y="24440"/>
                  </a:lnTo>
                  <a:lnTo>
                    <a:pt x="52244" y="52435"/>
                  </a:lnTo>
                  <a:lnTo>
                    <a:pt x="24355" y="88674"/>
                  </a:lnTo>
                  <a:lnTo>
                    <a:pt x="6372" y="131453"/>
                  </a:lnTo>
                  <a:lnTo>
                    <a:pt x="0" y="179069"/>
                  </a:lnTo>
                  <a:lnTo>
                    <a:pt x="6372" y="226686"/>
                  </a:lnTo>
                  <a:lnTo>
                    <a:pt x="24355" y="269465"/>
                  </a:lnTo>
                  <a:lnTo>
                    <a:pt x="52244" y="305704"/>
                  </a:lnTo>
                  <a:lnTo>
                    <a:pt x="88335" y="333699"/>
                  </a:lnTo>
                  <a:lnTo>
                    <a:pt x="130924" y="351745"/>
                  </a:lnTo>
                  <a:lnTo>
                    <a:pt x="178308" y="358139"/>
                  </a:lnTo>
                  <a:lnTo>
                    <a:pt x="225691" y="351745"/>
                  </a:lnTo>
                  <a:lnTo>
                    <a:pt x="268280" y="333699"/>
                  </a:lnTo>
                  <a:lnTo>
                    <a:pt x="304371" y="305704"/>
                  </a:lnTo>
                  <a:lnTo>
                    <a:pt x="332260" y="269465"/>
                  </a:lnTo>
                  <a:lnTo>
                    <a:pt x="350243" y="226686"/>
                  </a:lnTo>
                  <a:lnTo>
                    <a:pt x="356616" y="179069"/>
                  </a:lnTo>
                  <a:lnTo>
                    <a:pt x="350243" y="131453"/>
                  </a:lnTo>
                  <a:lnTo>
                    <a:pt x="332260" y="88674"/>
                  </a:lnTo>
                  <a:lnTo>
                    <a:pt x="304371" y="52435"/>
                  </a:lnTo>
                  <a:lnTo>
                    <a:pt x="268280" y="24440"/>
                  </a:lnTo>
                  <a:lnTo>
                    <a:pt x="225691" y="6394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1327" y="4195571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69" h="358139">
                  <a:moveTo>
                    <a:pt x="0" y="179069"/>
                  </a:moveTo>
                  <a:lnTo>
                    <a:pt x="6372" y="131453"/>
                  </a:lnTo>
                  <a:lnTo>
                    <a:pt x="24355" y="88674"/>
                  </a:lnTo>
                  <a:lnTo>
                    <a:pt x="52244" y="52435"/>
                  </a:lnTo>
                  <a:lnTo>
                    <a:pt x="88335" y="24440"/>
                  </a:lnTo>
                  <a:lnTo>
                    <a:pt x="130924" y="6394"/>
                  </a:lnTo>
                  <a:lnTo>
                    <a:pt x="178308" y="0"/>
                  </a:lnTo>
                  <a:lnTo>
                    <a:pt x="225691" y="6394"/>
                  </a:lnTo>
                  <a:lnTo>
                    <a:pt x="268280" y="24440"/>
                  </a:lnTo>
                  <a:lnTo>
                    <a:pt x="304371" y="52435"/>
                  </a:lnTo>
                  <a:lnTo>
                    <a:pt x="332260" y="88674"/>
                  </a:lnTo>
                  <a:lnTo>
                    <a:pt x="350243" y="131453"/>
                  </a:lnTo>
                  <a:lnTo>
                    <a:pt x="356616" y="179069"/>
                  </a:lnTo>
                  <a:lnTo>
                    <a:pt x="350243" y="226686"/>
                  </a:lnTo>
                  <a:lnTo>
                    <a:pt x="332260" y="269465"/>
                  </a:lnTo>
                  <a:lnTo>
                    <a:pt x="304371" y="305704"/>
                  </a:lnTo>
                  <a:lnTo>
                    <a:pt x="268280" y="333699"/>
                  </a:lnTo>
                  <a:lnTo>
                    <a:pt x="225691" y="351745"/>
                  </a:lnTo>
                  <a:lnTo>
                    <a:pt x="178308" y="358139"/>
                  </a:lnTo>
                  <a:lnTo>
                    <a:pt x="130924" y="351745"/>
                  </a:lnTo>
                  <a:lnTo>
                    <a:pt x="88335" y="333699"/>
                  </a:lnTo>
                  <a:lnTo>
                    <a:pt x="52244" y="305704"/>
                  </a:lnTo>
                  <a:lnTo>
                    <a:pt x="24355" y="269465"/>
                  </a:lnTo>
                  <a:lnTo>
                    <a:pt x="6372" y="226686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603628" y="426821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76053" y="4190809"/>
            <a:ext cx="439420" cy="367665"/>
            <a:chOff x="3476053" y="4190809"/>
            <a:chExt cx="439420" cy="367665"/>
          </a:xfrm>
        </p:grpSpPr>
        <p:sp>
          <p:nvSpPr>
            <p:cNvPr id="22" name="object 22"/>
            <p:cNvSpPr/>
            <p:nvPr/>
          </p:nvSpPr>
          <p:spPr>
            <a:xfrm>
              <a:off x="3480815" y="4195571"/>
              <a:ext cx="429895" cy="358140"/>
            </a:xfrm>
            <a:custGeom>
              <a:avLst/>
              <a:gdLst/>
              <a:ahLst/>
              <a:cxnLst/>
              <a:rect l="l" t="t" r="r" b="b"/>
              <a:pathLst>
                <a:path w="429895" h="358139">
                  <a:moveTo>
                    <a:pt x="214884" y="0"/>
                  </a:moveTo>
                  <a:lnTo>
                    <a:pt x="165631" y="4727"/>
                  </a:lnTo>
                  <a:lnTo>
                    <a:pt x="120409" y="18194"/>
                  </a:lnTo>
                  <a:lnTo>
                    <a:pt x="80509" y="39328"/>
                  </a:lnTo>
                  <a:lnTo>
                    <a:pt x="47226" y="67056"/>
                  </a:lnTo>
                  <a:lnTo>
                    <a:pt x="21851" y="100304"/>
                  </a:lnTo>
                  <a:lnTo>
                    <a:pt x="5678" y="137999"/>
                  </a:lnTo>
                  <a:lnTo>
                    <a:pt x="0" y="179069"/>
                  </a:lnTo>
                  <a:lnTo>
                    <a:pt x="5678" y="220140"/>
                  </a:lnTo>
                  <a:lnTo>
                    <a:pt x="21851" y="257835"/>
                  </a:lnTo>
                  <a:lnTo>
                    <a:pt x="47226" y="291084"/>
                  </a:lnTo>
                  <a:lnTo>
                    <a:pt x="80509" y="318811"/>
                  </a:lnTo>
                  <a:lnTo>
                    <a:pt x="120409" y="339945"/>
                  </a:lnTo>
                  <a:lnTo>
                    <a:pt x="165631" y="353412"/>
                  </a:lnTo>
                  <a:lnTo>
                    <a:pt x="214884" y="358139"/>
                  </a:lnTo>
                  <a:lnTo>
                    <a:pt x="264136" y="353412"/>
                  </a:lnTo>
                  <a:lnTo>
                    <a:pt x="309358" y="339945"/>
                  </a:lnTo>
                  <a:lnTo>
                    <a:pt x="349258" y="318811"/>
                  </a:lnTo>
                  <a:lnTo>
                    <a:pt x="382541" y="291083"/>
                  </a:lnTo>
                  <a:lnTo>
                    <a:pt x="407916" y="257835"/>
                  </a:lnTo>
                  <a:lnTo>
                    <a:pt x="424089" y="220140"/>
                  </a:lnTo>
                  <a:lnTo>
                    <a:pt x="429768" y="179069"/>
                  </a:lnTo>
                  <a:lnTo>
                    <a:pt x="424089" y="137999"/>
                  </a:lnTo>
                  <a:lnTo>
                    <a:pt x="407916" y="100304"/>
                  </a:lnTo>
                  <a:lnTo>
                    <a:pt x="382541" y="67055"/>
                  </a:lnTo>
                  <a:lnTo>
                    <a:pt x="349258" y="39328"/>
                  </a:lnTo>
                  <a:lnTo>
                    <a:pt x="309358" y="18194"/>
                  </a:lnTo>
                  <a:lnTo>
                    <a:pt x="264136" y="4727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80815" y="4195571"/>
              <a:ext cx="429895" cy="358140"/>
            </a:xfrm>
            <a:custGeom>
              <a:avLst/>
              <a:gdLst/>
              <a:ahLst/>
              <a:cxnLst/>
              <a:rect l="l" t="t" r="r" b="b"/>
              <a:pathLst>
                <a:path w="429895" h="358139">
                  <a:moveTo>
                    <a:pt x="0" y="179069"/>
                  </a:moveTo>
                  <a:lnTo>
                    <a:pt x="5678" y="137999"/>
                  </a:lnTo>
                  <a:lnTo>
                    <a:pt x="21851" y="100304"/>
                  </a:lnTo>
                  <a:lnTo>
                    <a:pt x="47226" y="67056"/>
                  </a:lnTo>
                  <a:lnTo>
                    <a:pt x="80509" y="39328"/>
                  </a:lnTo>
                  <a:lnTo>
                    <a:pt x="120409" y="18194"/>
                  </a:lnTo>
                  <a:lnTo>
                    <a:pt x="165631" y="4727"/>
                  </a:lnTo>
                  <a:lnTo>
                    <a:pt x="214884" y="0"/>
                  </a:lnTo>
                  <a:lnTo>
                    <a:pt x="264136" y="4727"/>
                  </a:lnTo>
                  <a:lnTo>
                    <a:pt x="309358" y="18194"/>
                  </a:lnTo>
                  <a:lnTo>
                    <a:pt x="349258" y="39328"/>
                  </a:lnTo>
                  <a:lnTo>
                    <a:pt x="382541" y="67055"/>
                  </a:lnTo>
                  <a:lnTo>
                    <a:pt x="407916" y="100304"/>
                  </a:lnTo>
                  <a:lnTo>
                    <a:pt x="424089" y="137999"/>
                  </a:lnTo>
                  <a:lnTo>
                    <a:pt x="429768" y="179069"/>
                  </a:lnTo>
                  <a:lnTo>
                    <a:pt x="424089" y="220140"/>
                  </a:lnTo>
                  <a:lnTo>
                    <a:pt x="407916" y="257835"/>
                  </a:lnTo>
                  <a:lnTo>
                    <a:pt x="382541" y="291083"/>
                  </a:lnTo>
                  <a:lnTo>
                    <a:pt x="349258" y="318811"/>
                  </a:lnTo>
                  <a:lnTo>
                    <a:pt x="309358" y="339945"/>
                  </a:lnTo>
                  <a:lnTo>
                    <a:pt x="264136" y="353412"/>
                  </a:lnTo>
                  <a:lnTo>
                    <a:pt x="214884" y="358139"/>
                  </a:lnTo>
                  <a:lnTo>
                    <a:pt x="165631" y="353412"/>
                  </a:lnTo>
                  <a:lnTo>
                    <a:pt x="120409" y="339945"/>
                  </a:lnTo>
                  <a:lnTo>
                    <a:pt x="80509" y="318811"/>
                  </a:lnTo>
                  <a:lnTo>
                    <a:pt x="47226" y="291084"/>
                  </a:lnTo>
                  <a:lnTo>
                    <a:pt x="21851" y="257835"/>
                  </a:lnTo>
                  <a:lnTo>
                    <a:pt x="5678" y="220140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547998" y="4266692"/>
            <a:ext cx="297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200" spc="26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81493" y="4369117"/>
            <a:ext cx="2267585" cy="866775"/>
            <a:chOff x="1281493" y="4369117"/>
            <a:chExt cx="2267585" cy="866775"/>
          </a:xfrm>
        </p:grpSpPr>
        <p:sp>
          <p:nvSpPr>
            <p:cNvPr id="26" name="object 26"/>
            <p:cNvSpPr/>
            <p:nvPr/>
          </p:nvSpPr>
          <p:spPr>
            <a:xfrm>
              <a:off x="1286255" y="4500371"/>
              <a:ext cx="802005" cy="605155"/>
            </a:xfrm>
            <a:custGeom>
              <a:avLst/>
              <a:gdLst/>
              <a:ahLst/>
              <a:cxnLst/>
              <a:rect l="l" t="t" r="r" b="b"/>
              <a:pathLst>
                <a:path w="802005" h="605154">
                  <a:moveTo>
                    <a:pt x="0" y="0"/>
                  </a:moveTo>
                  <a:lnTo>
                    <a:pt x="676275" y="604773"/>
                  </a:lnTo>
                </a:path>
                <a:path w="802005" h="605154">
                  <a:moveTo>
                    <a:pt x="373380" y="53339"/>
                  </a:moveTo>
                  <a:lnTo>
                    <a:pt x="802005" y="55333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372" y="4500371"/>
              <a:ext cx="614680" cy="605155"/>
            </a:xfrm>
            <a:custGeom>
              <a:avLst/>
              <a:gdLst/>
              <a:ahLst/>
              <a:cxnLst/>
              <a:rect l="l" t="t" r="r" b="b"/>
              <a:pathLst>
                <a:path w="614680" h="605154">
                  <a:moveTo>
                    <a:pt x="614298" y="0"/>
                  </a:moveTo>
                  <a:lnTo>
                    <a:pt x="0" y="604773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67711" y="4500371"/>
              <a:ext cx="1276350" cy="730250"/>
            </a:xfrm>
            <a:custGeom>
              <a:avLst/>
              <a:gdLst/>
              <a:ahLst/>
              <a:cxnLst/>
              <a:rect l="l" t="t" r="r" b="b"/>
              <a:pathLst>
                <a:path w="1276350" h="730250">
                  <a:moveTo>
                    <a:pt x="1276350" y="0"/>
                  </a:moveTo>
                  <a:lnTo>
                    <a:pt x="0" y="7302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95827" y="4373879"/>
              <a:ext cx="285750" cy="1905"/>
            </a:xfrm>
            <a:custGeom>
              <a:avLst/>
              <a:gdLst/>
              <a:ahLst/>
              <a:cxnLst/>
              <a:rect l="l" t="t" r="r" b="b"/>
              <a:pathLst>
                <a:path w="285750" h="1904">
                  <a:moveTo>
                    <a:pt x="0" y="0"/>
                  </a:moveTo>
                  <a:lnTo>
                    <a:pt x="285750" y="1524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065" y="4405693"/>
              <a:ext cx="81153" cy="811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321" y="4405693"/>
              <a:ext cx="81153" cy="811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053" y="4405693"/>
              <a:ext cx="81152" cy="8115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437126" y="3896715"/>
            <a:ext cx="3343910" cy="13665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282575" indent="-270510">
              <a:lnSpc>
                <a:spcPct val="100000"/>
              </a:lnSpc>
              <a:spcBef>
                <a:spcPts val="580"/>
              </a:spcBef>
              <a:buClr>
                <a:srgbClr val="1F407E"/>
              </a:buClr>
              <a:buSzPct val="85000"/>
              <a:buFont typeface="Arial MT"/>
              <a:buChar char="•"/>
              <a:tabLst>
                <a:tab pos="283210" algn="l"/>
              </a:tabLst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algn="just" marL="282575" marR="5080" indent="-270510">
              <a:lnSpc>
                <a:spcPct val="100000"/>
              </a:lnSpc>
              <a:spcBef>
                <a:spcPts val="480"/>
              </a:spcBef>
              <a:buClr>
                <a:srgbClr val="1F407E"/>
              </a:buClr>
              <a:buSzPct val="85000"/>
              <a:buFont typeface="Arial MT"/>
              <a:buChar char="•"/>
              <a:tabLst>
                <a:tab pos="28321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거의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생성하지  않고는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답이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없다는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것을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  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22373" y="5301437"/>
            <a:ext cx="1390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81044" y="2622804"/>
            <a:ext cx="257810" cy="307975"/>
          </a:xfrm>
          <a:custGeom>
            <a:avLst/>
            <a:gdLst/>
            <a:ahLst/>
            <a:cxnLst/>
            <a:rect l="l" t="t" r="r" b="b"/>
            <a:pathLst>
              <a:path w="257810" h="307975">
                <a:moveTo>
                  <a:pt x="257555" y="0"/>
                </a:moveTo>
                <a:lnTo>
                  <a:pt x="0" y="0"/>
                </a:lnTo>
                <a:lnTo>
                  <a:pt x="0" y="307848"/>
                </a:lnTo>
                <a:lnTo>
                  <a:pt x="257555" y="307848"/>
                </a:lnTo>
                <a:lnTo>
                  <a:pt x="257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1942" y="2610489"/>
            <a:ext cx="4067175" cy="1034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04670">
              <a:lnSpc>
                <a:spcPct val="100000"/>
              </a:lnSpc>
              <a:spcBef>
                <a:spcPts val="130"/>
              </a:spcBef>
            </a:pPr>
            <a:r>
              <a:rPr dirty="0" sz="2000" spc="525">
                <a:latin typeface="Times New Roman"/>
                <a:cs typeface="Times New Roman"/>
              </a:rPr>
              <a:t>1</a:t>
            </a:r>
            <a:r>
              <a:rPr dirty="0" sz="2000" spc="365">
                <a:latin typeface="Symbol"/>
                <a:cs typeface="Symbol"/>
              </a:rPr>
              <a:t>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480" i="1">
                <a:latin typeface="Times New Roman"/>
                <a:cs typeface="Times New Roman"/>
              </a:rPr>
              <a:t>m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365">
                <a:latin typeface="Symbol"/>
                <a:cs typeface="Symbol"/>
              </a:rPr>
              <a:t>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605" i="1">
                <a:latin typeface="Times New Roman"/>
                <a:cs typeface="Times New Roman"/>
              </a:rPr>
              <a:t>m</a:t>
            </a:r>
            <a:r>
              <a:rPr dirty="0" baseline="43478" sz="1725" spc="300">
                <a:latin typeface="Times New Roman"/>
                <a:cs typeface="Times New Roman"/>
              </a:rPr>
              <a:t>2</a:t>
            </a:r>
            <a:r>
              <a:rPr dirty="0" baseline="43478" sz="1725">
                <a:latin typeface="Times New Roman"/>
                <a:cs typeface="Times New Roman"/>
              </a:rPr>
              <a:t> </a:t>
            </a:r>
            <a:r>
              <a:rPr dirty="0" baseline="43478" sz="1725" spc="187">
                <a:latin typeface="Times New Roman"/>
                <a:cs typeface="Times New Roman"/>
              </a:rPr>
              <a:t> </a:t>
            </a:r>
            <a:r>
              <a:rPr dirty="0" sz="2000" spc="360">
                <a:latin typeface="Symbol"/>
                <a:cs typeface="Symbol"/>
              </a:rPr>
              <a:t></a:t>
            </a:r>
            <a:r>
              <a:rPr dirty="0" baseline="2777" sz="3000" spc="-2654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r>
              <a:rPr dirty="0" sz="2000" spc="665">
                <a:latin typeface="Lucida Sans Unicode"/>
                <a:cs typeface="Lucida Sans Unicode"/>
              </a:rPr>
              <a:t></a:t>
            </a:r>
            <a:r>
              <a:rPr dirty="0" sz="2000" spc="-400">
                <a:latin typeface="Lucida Sans Unicode"/>
                <a:cs typeface="Lucida Sans Unicode"/>
              </a:rPr>
              <a:t> </a:t>
            </a:r>
            <a:r>
              <a:rPr dirty="0" sz="2000" spc="365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Symbol"/>
              <a:cs typeface="Symbol"/>
            </a:endParaRPr>
          </a:p>
          <a:p>
            <a:pPr marL="294640" indent="-269875">
              <a:lnSpc>
                <a:spcPct val="100000"/>
              </a:lnSpc>
              <a:buClr>
                <a:srgbClr val="1F407E"/>
              </a:buClr>
              <a:buSzPct val="85000"/>
              <a:buFont typeface="Wingdings"/>
              <a:buChar char=""/>
              <a:tabLst>
                <a:tab pos="29527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3160" y="1755648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69">
                <a:moveTo>
                  <a:pt x="0" y="178307"/>
                </a:moveTo>
                <a:lnTo>
                  <a:pt x="6372" y="130924"/>
                </a:lnTo>
                <a:lnTo>
                  <a:pt x="24355" y="88335"/>
                </a:lnTo>
                <a:lnTo>
                  <a:pt x="52244" y="52244"/>
                </a:lnTo>
                <a:lnTo>
                  <a:pt x="88335" y="24355"/>
                </a:lnTo>
                <a:lnTo>
                  <a:pt x="130924" y="6372"/>
                </a:lnTo>
                <a:lnTo>
                  <a:pt x="178307" y="0"/>
                </a:lnTo>
                <a:lnTo>
                  <a:pt x="225691" y="6372"/>
                </a:lnTo>
                <a:lnTo>
                  <a:pt x="268280" y="24355"/>
                </a:lnTo>
                <a:lnTo>
                  <a:pt x="304371" y="52244"/>
                </a:lnTo>
                <a:lnTo>
                  <a:pt x="332260" y="88335"/>
                </a:lnTo>
                <a:lnTo>
                  <a:pt x="350243" y="130924"/>
                </a:lnTo>
                <a:lnTo>
                  <a:pt x="356615" y="178307"/>
                </a:lnTo>
                <a:lnTo>
                  <a:pt x="350243" y="225691"/>
                </a:lnTo>
                <a:lnTo>
                  <a:pt x="332260" y="268280"/>
                </a:lnTo>
                <a:lnTo>
                  <a:pt x="304371" y="304371"/>
                </a:lnTo>
                <a:lnTo>
                  <a:pt x="268280" y="332260"/>
                </a:lnTo>
                <a:lnTo>
                  <a:pt x="225691" y="350243"/>
                </a:lnTo>
                <a:lnTo>
                  <a:pt x="178307" y="356615"/>
                </a:lnTo>
                <a:lnTo>
                  <a:pt x="130924" y="350243"/>
                </a:lnTo>
                <a:lnTo>
                  <a:pt x="88335" y="332260"/>
                </a:lnTo>
                <a:lnTo>
                  <a:pt x="52244" y="304371"/>
                </a:lnTo>
                <a:lnTo>
                  <a:pt x="24355" y="268280"/>
                </a:lnTo>
                <a:lnTo>
                  <a:pt x="6372" y="225691"/>
                </a:lnTo>
                <a:lnTo>
                  <a:pt x="0" y="17830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5207" y="1827352"/>
            <a:ext cx="1136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1276" y="261366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69">
                <a:moveTo>
                  <a:pt x="0" y="178307"/>
                </a:moveTo>
                <a:lnTo>
                  <a:pt x="6372" y="130924"/>
                </a:lnTo>
                <a:lnTo>
                  <a:pt x="24355" y="88335"/>
                </a:lnTo>
                <a:lnTo>
                  <a:pt x="52244" y="52244"/>
                </a:lnTo>
                <a:lnTo>
                  <a:pt x="88335" y="24355"/>
                </a:lnTo>
                <a:lnTo>
                  <a:pt x="130924" y="6372"/>
                </a:lnTo>
                <a:lnTo>
                  <a:pt x="178308" y="0"/>
                </a:lnTo>
                <a:lnTo>
                  <a:pt x="225691" y="6372"/>
                </a:lnTo>
                <a:lnTo>
                  <a:pt x="268280" y="24355"/>
                </a:lnTo>
                <a:lnTo>
                  <a:pt x="304371" y="52244"/>
                </a:lnTo>
                <a:lnTo>
                  <a:pt x="332260" y="88335"/>
                </a:lnTo>
                <a:lnTo>
                  <a:pt x="350243" y="130924"/>
                </a:lnTo>
                <a:lnTo>
                  <a:pt x="356615" y="178307"/>
                </a:lnTo>
                <a:lnTo>
                  <a:pt x="350243" y="225691"/>
                </a:lnTo>
                <a:lnTo>
                  <a:pt x="332260" y="268280"/>
                </a:lnTo>
                <a:lnTo>
                  <a:pt x="304371" y="304371"/>
                </a:lnTo>
                <a:lnTo>
                  <a:pt x="268280" y="332260"/>
                </a:lnTo>
                <a:lnTo>
                  <a:pt x="225691" y="350243"/>
                </a:lnTo>
                <a:lnTo>
                  <a:pt x="178308" y="356615"/>
                </a:lnTo>
                <a:lnTo>
                  <a:pt x="130924" y="350243"/>
                </a:lnTo>
                <a:lnTo>
                  <a:pt x="88335" y="332260"/>
                </a:lnTo>
                <a:lnTo>
                  <a:pt x="52244" y="304371"/>
                </a:lnTo>
                <a:lnTo>
                  <a:pt x="24355" y="268280"/>
                </a:lnTo>
                <a:lnTo>
                  <a:pt x="6372" y="225691"/>
                </a:lnTo>
                <a:lnTo>
                  <a:pt x="0" y="17830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4211" y="268541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5071" y="1780032"/>
            <a:ext cx="352425" cy="356870"/>
          </a:xfrm>
          <a:custGeom>
            <a:avLst/>
            <a:gdLst/>
            <a:ahLst/>
            <a:cxnLst/>
            <a:rect l="l" t="t" r="r" b="b"/>
            <a:pathLst>
              <a:path w="352425" h="356869">
                <a:moveTo>
                  <a:pt x="0" y="178307"/>
                </a:moveTo>
                <a:lnTo>
                  <a:pt x="6291" y="130924"/>
                </a:lnTo>
                <a:lnTo>
                  <a:pt x="24045" y="88335"/>
                </a:lnTo>
                <a:lnTo>
                  <a:pt x="51577" y="52244"/>
                </a:lnTo>
                <a:lnTo>
                  <a:pt x="87206" y="24355"/>
                </a:lnTo>
                <a:lnTo>
                  <a:pt x="129248" y="6372"/>
                </a:lnTo>
                <a:lnTo>
                  <a:pt x="176022" y="0"/>
                </a:lnTo>
                <a:lnTo>
                  <a:pt x="222795" y="6372"/>
                </a:lnTo>
                <a:lnTo>
                  <a:pt x="264837" y="24355"/>
                </a:lnTo>
                <a:lnTo>
                  <a:pt x="300466" y="52244"/>
                </a:lnTo>
                <a:lnTo>
                  <a:pt x="327998" y="88335"/>
                </a:lnTo>
                <a:lnTo>
                  <a:pt x="345752" y="130924"/>
                </a:lnTo>
                <a:lnTo>
                  <a:pt x="352043" y="178307"/>
                </a:lnTo>
                <a:lnTo>
                  <a:pt x="345752" y="225691"/>
                </a:lnTo>
                <a:lnTo>
                  <a:pt x="327998" y="268280"/>
                </a:lnTo>
                <a:lnTo>
                  <a:pt x="300466" y="304371"/>
                </a:lnTo>
                <a:lnTo>
                  <a:pt x="264837" y="332260"/>
                </a:lnTo>
                <a:lnTo>
                  <a:pt x="222795" y="350243"/>
                </a:lnTo>
                <a:lnTo>
                  <a:pt x="176022" y="356615"/>
                </a:lnTo>
                <a:lnTo>
                  <a:pt x="129248" y="350243"/>
                </a:lnTo>
                <a:lnTo>
                  <a:pt x="87206" y="332260"/>
                </a:lnTo>
                <a:lnTo>
                  <a:pt x="51577" y="304371"/>
                </a:lnTo>
                <a:lnTo>
                  <a:pt x="24045" y="268280"/>
                </a:lnTo>
                <a:lnTo>
                  <a:pt x="6291" y="225691"/>
                </a:lnTo>
                <a:lnTo>
                  <a:pt x="0" y="178307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26484" y="184988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0503" y="1780032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69">
                <a:moveTo>
                  <a:pt x="0" y="178307"/>
                </a:moveTo>
                <a:lnTo>
                  <a:pt x="6372" y="130924"/>
                </a:lnTo>
                <a:lnTo>
                  <a:pt x="24355" y="88335"/>
                </a:lnTo>
                <a:lnTo>
                  <a:pt x="52244" y="52244"/>
                </a:lnTo>
                <a:lnTo>
                  <a:pt x="88335" y="24355"/>
                </a:lnTo>
                <a:lnTo>
                  <a:pt x="130924" y="6372"/>
                </a:lnTo>
                <a:lnTo>
                  <a:pt x="178308" y="0"/>
                </a:lnTo>
                <a:lnTo>
                  <a:pt x="225691" y="6372"/>
                </a:lnTo>
                <a:lnTo>
                  <a:pt x="268280" y="24355"/>
                </a:lnTo>
                <a:lnTo>
                  <a:pt x="304371" y="52244"/>
                </a:lnTo>
                <a:lnTo>
                  <a:pt x="332260" y="88335"/>
                </a:lnTo>
                <a:lnTo>
                  <a:pt x="350243" y="130924"/>
                </a:lnTo>
                <a:lnTo>
                  <a:pt x="356616" y="178307"/>
                </a:lnTo>
                <a:lnTo>
                  <a:pt x="350243" y="225691"/>
                </a:lnTo>
                <a:lnTo>
                  <a:pt x="332260" y="268280"/>
                </a:lnTo>
                <a:lnTo>
                  <a:pt x="304371" y="304371"/>
                </a:lnTo>
                <a:lnTo>
                  <a:pt x="268280" y="332260"/>
                </a:lnTo>
                <a:lnTo>
                  <a:pt x="225691" y="350243"/>
                </a:lnTo>
                <a:lnTo>
                  <a:pt x="178308" y="356615"/>
                </a:lnTo>
                <a:lnTo>
                  <a:pt x="130924" y="350243"/>
                </a:lnTo>
                <a:lnTo>
                  <a:pt x="88335" y="332260"/>
                </a:lnTo>
                <a:lnTo>
                  <a:pt x="52244" y="304371"/>
                </a:lnTo>
                <a:lnTo>
                  <a:pt x="24355" y="268280"/>
                </a:lnTo>
                <a:lnTo>
                  <a:pt x="6372" y="225691"/>
                </a:lnTo>
                <a:lnTo>
                  <a:pt x="0" y="17830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93185" y="185178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3628" y="1780032"/>
            <a:ext cx="372110" cy="356870"/>
          </a:xfrm>
          <a:custGeom>
            <a:avLst/>
            <a:gdLst/>
            <a:ahLst/>
            <a:cxnLst/>
            <a:rect l="l" t="t" r="r" b="b"/>
            <a:pathLst>
              <a:path w="372110" h="356869">
                <a:moveTo>
                  <a:pt x="0" y="178307"/>
                </a:moveTo>
                <a:lnTo>
                  <a:pt x="6637" y="130924"/>
                </a:lnTo>
                <a:lnTo>
                  <a:pt x="25371" y="88335"/>
                </a:lnTo>
                <a:lnTo>
                  <a:pt x="54435" y="52244"/>
                </a:lnTo>
                <a:lnTo>
                  <a:pt x="92060" y="24355"/>
                </a:lnTo>
                <a:lnTo>
                  <a:pt x="136480" y="6372"/>
                </a:lnTo>
                <a:lnTo>
                  <a:pt x="185927" y="0"/>
                </a:lnTo>
                <a:lnTo>
                  <a:pt x="235375" y="6372"/>
                </a:lnTo>
                <a:lnTo>
                  <a:pt x="279795" y="24355"/>
                </a:lnTo>
                <a:lnTo>
                  <a:pt x="317420" y="52244"/>
                </a:lnTo>
                <a:lnTo>
                  <a:pt x="346484" y="88335"/>
                </a:lnTo>
                <a:lnTo>
                  <a:pt x="365218" y="130924"/>
                </a:lnTo>
                <a:lnTo>
                  <a:pt x="371856" y="178307"/>
                </a:lnTo>
                <a:lnTo>
                  <a:pt x="365218" y="225691"/>
                </a:lnTo>
                <a:lnTo>
                  <a:pt x="346484" y="268280"/>
                </a:lnTo>
                <a:lnTo>
                  <a:pt x="317420" y="304371"/>
                </a:lnTo>
                <a:lnTo>
                  <a:pt x="279795" y="332260"/>
                </a:lnTo>
                <a:lnTo>
                  <a:pt x="235375" y="350243"/>
                </a:lnTo>
                <a:lnTo>
                  <a:pt x="185927" y="356615"/>
                </a:lnTo>
                <a:lnTo>
                  <a:pt x="136480" y="350243"/>
                </a:lnTo>
                <a:lnTo>
                  <a:pt x="92060" y="332260"/>
                </a:lnTo>
                <a:lnTo>
                  <a:pt x="54435" y="304371"/>
                </a:lnTo>
                <a:lnTo>
                  <a:pt x="25371" y="268280"/>
                </a:lnTo>
                <a:lnTo>
                  <a:pt x="6637" y="225691"/>
                </a:lnTo>
                <a:lnTo>
                  <a:pt x="0" y="17830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73295" y="184988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3197" y="1952053"/>
            <a:ext cx="1980564" cy="845819"/>
            <a:chOff x="2723197" y="1952053"/>
            <a:chExt cx="1980564" cy="845819"/>
          </a:xfrm>
        </p:grpSpPr>
        <p:sp>
          <p:nvSpPr>
            <p:cNvPr id="13" name="object 13"/>
            <p:cNvSpPr/>
            <p:nvPr/>
          </p:nvSpPr>
          <p:spPr>
            <a:xfrm>
              <a:off x="2727960" y="2060448"/>
              <a:ext cx="676275" cy="605155"/>
            </a:xfrm>
            <a:custGeom>
              <a:avLst/>
              <a:gdLst/>
              <a:ahLst/>
              <a:cxnLst/>
              <a:rect l="l" t="t" r="r" b="b"/>
              <a:pathLst>
                <a:path w="676275" h="605155">
                  <a:moveTo>
                    <a:pt x="0" y="0"/>
                  </a:moveTo>
                  <a:lnTo>
                    <a:pt x="676275" y="6049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48812" y="1956816"/>
              <a:ext cx="1249680" cy="836294"/>
            </a:xfrm>
            <a:custGeom>
              <a:avLst/>
              <a:gdLst/>
              <a:ahLst/>
              <a:cxnLst/>
              <a:rect l="l" t="t" r="r" b="b"/>
              <a:pathLst>
                <a:path w="1249679" h="836294">
                  <a:moveTo>
                    <a:pt x="0" y="179832"/>
                  </a:moveTo>
                  <a:lnTo>
                    <a:pt x="81025" y="656082"/>
                  </a:lnTo>
                </a:path>
                <a:path w="1249679" h="836294">
                  <a:moveTo>
                    <a:pt x="608838" y="128016"/>
                  </a:moveTo>
                  <a:lnTo>
                    <a:pt x="207263" y="709041"/>
                  </a:lnTo>
                </a:path>
                <a:path w="1249679" h="836294">
                  <a:moveTo>
                    <a:pt x="1249679" y="128016"/>
                  </a:moveTo>
                  <a:lnTo>
                    <a:pt x="259079" y="836041"/>
                  </a:lnTo>
                </a:path>
                <a:path w="1249679" h="836294">
                  <a:moveTo>
                    <a:pt x="908303" y="0"/>
                  </a:moveTo>
                  <a:lnTo>
                    <a:pt x="1194053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63016" y="503301"/>
            <a:ext cx="8088630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D010C"/>
                </a:solidFill>
              </a:rPr>
              <a:t>연습문제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다음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그래프의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2-coloring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문제를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backtracking</a:t>
            </a:r>
            <a:r>
              <a:rPr dirty="0" sz="2000">
                <a:solidFill>
                  <a:srgbClr val="3D010C"/>
                </a:solidFill>
              </a:rPr>
              <a:t>으로</a:t>
            </a:r>
            <a:r>
              <a:rPr dirty="0" sz="2000" spc="-2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해결하시오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dirty="0" sz="2000" spc="-48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상태공간트리를</a:t>
            </a:r>
            <a:r>
              <a:rPr dirty="0" sz="2000" spc="-2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작성하시오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43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54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5796" y="2669539"/>
            <a:ext cx="14643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5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장</a:t>
            </a:r>
            <a:r>
              <a:rPr dirty="0" sz="4000" spc="-295" b="1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00"/>
                </a:solidFill>
                <a:latin typeface="Malgun Gothic"/>
                <a:cs typeface="Malgun Gothic"/>
              </a:rPr>
              <a:t>수고하셨습니</a:t>
            </a:r>
            <a:r>
              <a:rPr dirty="0" sz="4000" b="1">
                <a:solidFill>
                  <a:srgbClr val="FFFF00"/>
                </a:solidFill>
                <a:latin typeface="Malgun Gothic"/>
                <a:cs typeface="Malgun Gothic"/>
              </a:rPr>
              <a:t>다</a:t>
            </a:r>
            <a:r>
              <a:rPr dirty="0" sz="4000" spc="-5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608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367747"/>
            <a:ext cx="8093709" cy="1092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9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Queen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상대방을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위협하지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않도록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서양장기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(chess)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판에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위치시키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상대방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위협하지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행이나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 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열이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대각선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위치하지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않아야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4-Queens</a:t>
            </a:r>
            <a:r>
              <a:rPr dirty="0" spc="-155"/>
              <a:t> </a:t>
            </a:r>
            <a:r>
              <a:rPr dirty="0" spc="-5"/>
              <a:t>문제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3144011"/>
            <a:ext cx="4000500" cy="20528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71" y="67111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268" y="527050"/>
            <a:ext cx="815594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5" b="1">
                <a:solidFill>
                  <a:srgbClr val="3D010C"/>
                </a:solidFill>
                <a:latin typeface="Malgun Gothic"/>
                <a:cs typeface="Malgun Gothic"/>
              </a:rPr>
              <a:t>무작정</a:t>
            </a:r>
            <a:r>
              <a:rPr dirty="0" sz="2000" spc="-28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각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Queen</a:t>
            </a:r>
            <a:r>
              <a:rPr dirty="0" sz="2000">
                <a:solidFill>
                  <a:srgbClr val="3D010C"/>
                </a:solidFill>
              </a:rPr>
              <a:t>을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각각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다른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행에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할당한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후에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어떤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열에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위치 </a:t>
            </a:r>
            <a:r>
              <a:rPr dirty="0" sz="2000" spc="-69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하면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해답을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얻을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수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있는지를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차례대로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점검해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보면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이때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</a:rPr>
              <a:t>각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Queen </a:t>
            </a:r>
            <a:r>
              <a:rPr dirty="0" sz="2000" spc="-4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은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5">
                <a:solidFill>
                  <a:srgbClr val="3D010C"/>
                </a:solidFill>
              </a:rPr>
              <a:t>개의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열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중에서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한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열에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위치할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수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있기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때문에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해답을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얻기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위해서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점 </a:t>
            </a:r>
            <a:r>
              <a:rPr dirty="0" sz="2000" spc="-69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검해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보아야</a:t>
            </a:r>
            <a:r>
              <a:rPr dirty="0" sz="2000" spc="-21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하는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모든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경우의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수는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 = 256</a:t>
            </a:r>
            <a:r>
              <a:rPr dirty="0" sz="2000">
                <a:solidFill>
                  <a:srgbClr val="3D010C"/>
                </a:solidFill>
              </a:rPr>
              <a:t>가지가</a:t>
            </a:r>
            <a:r>
              <a:rPr dirty="0" sz="2000" spc="-24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9616" y="2001011"/>
            <a:ext cx="6573520" cy="3214370"/>
            <a:chOff x="1499616" y="2001011"/>
            <a:chExt cx="6573520" cy="32143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9616" y="2001011"/>
              <a:ext cx="5207508" cy="3214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24676" y="3629151"/>
              <a:ext cx="2148205" cy="688340"/>
            </a:xfrm>
            <a:custGeom>
              <a:avLst/>
              <a:gdLst/>
              <a:ahLst/>
              <a:cxnLst/>
              <a:rect l="l" t="t" r="r" b="b"/>
              <a:pathLst>
                <a:path w="2148204" h="688339">
                  <a:moveTo>
                    <a:pt x="0" y="0"/>
                  </a:moveTo>
                  <a:lnTo>
                    <a:pt x="718439" y="378079"/>
                  </a:lnTo>
                  <a:lnTo>
                    <a:pt x="718439" y="599694"/>
                  </a:lnTo>
                  <a:lnTo>
                    <a:pt x="725414" y="634172"/>
                  </a:lnTo>
                  <a:lnTo>
                    <a:pt x="744426" y="662352"/>
                  </a:lnTo>
                  <a:lnTo>
                    <a:pt x="772606" y="681364"/>
                  </a:lnTo>
                  <a:lnTo>
                    <a:pt x="807084" y="688340"/>
                  </a:lnTo>
                  <a:lnTo>
                    <a:pt x="2059304" y="688340"/>
                  </a:lnTo>
                  <a:lnTo>
                    <a:pt x="2093783" y="681364"/>
                  </a:lnTo>
                  <a:lnTo>
                    <a:pt x="2121963" y="662352"/>
                  </a:lnTo>
                  <a:lnTo>
                    <a:pt x="2140975" y="634172"/>
                  </a:lnTo>
                  <a:lnTo>
                    <a:pt x="2147951" y="599694"/>
                  </a:lnTo>
                  <a:lnTo>
                    <a:pt x="2147951" y="245110"/>
                  </a:lnTo>
                  <a:lnTo>
                    <a:pt x="718439" y="245110"/>
                  </a:lnTo>
                  <a:lnTo>
                    <a:pt x="0" y="0"/>
                  </a:lnTo>
                  <a:close/>
                </a:path>
                <a:path w="2148204" h="688339">
                  <a:moveTo>
                    <a:pt x="2059304" y="156464"/>
                  </a:moveTo>
                  <a:lnTo>
                    <a:pt x="807084" y="156464"/>
                  </a:lnTo>
                  <a:lnTo>
                    <a:pt x="772606" y="163439"/>
                  </a:lnTo>
                  <a:lnTo>
                    <a:pt x="744426" y="182451"/>
                  </a:lnTo>
                  <a:lnTo>
                    <a:pt x="725414" y="210631"/>
                  </a:lnTo>
                  <a:lnTo>
                    <a:pt x="718439" y="245110"/>
                  </a:lnTo>
                  <a:lnTo>
                    <a:pt x="2147951" y="245110"/>
                  </a:lnTo>
                  <a:lnTo>
                    <a:pt x="2140975" y="210631"/>
                  </a:lnTo>
                  <a:lnTo>
                    <a:pt x="2121963" y="182451"/>
                  </a:lnTo>
                  <a:lnTo>
                    <a:pt x="2093783" y="163439"/>
                  </a:lnTo>
                  <a:lnTo>
                    <a:pt x="2059304" y="15646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20060" y="5505703"/>
            <a:ext cx="2734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A54AA"/>
                </a:solidFill>
                <a:latin typeface="Times New Roman"/>
                <a:cs typeface="Times New Roman"/>
              </a:rPr>
              <a:t>4</a:t>
            </a:r>
            <a:r>
              <a:rPr dirty="0" sz="1600" spc="-10">
                <a:solidFill>
                  <a:srgbClr val="2A54AA"/>
                </a:solidFill>
                <a:latin typeface="Times New Roman"/>
                <a:cs typeface="Times New Roman"/>
              </a:rPr>
              <a:t>-</a:t>
            </a:r>
            <a:r>
              <a:rPr dirty="0" sz="1600" spc="-5">
                <a:solidFill>
                  <a:srgbClr val="2A54AA"/>
                </a:solidFill>
                <a:latin typeface="Times New Roman"/>
                <a:cs typeface="Times New Roman"/>
              </a:rPr>
              <a:t>Queens</a:t>
            </a:r>
            <a:r>
              <a:rPr dirty="0" sz="1600" spc="1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A54AA"/>
                </a:solidFill>
                <a:latin typeface="Malgun Gothic"/>
                <a:cs typeface="Malgun Gothic"/>
              </a:rPr>
              <a:t>문제의</a:t>
            </a:r>
            <a:r>
              <a:rPr dirty="0" sz="1600" spc="-155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2A54AA"/>
                </a:solidFill>
                <a:latin typeface="Malgun Gothic"/>
                <a:cs typeface="Malgun Gothic"/>
              </a:rPr>
              <a:t>상태공간트리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2214" y="3829303"/>
            <a:ext cx="113411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5715">
              <a:lnSpc>
                <a:spcPts val="1510"/>
              </a:lnSpc>
              <a:spcBef>
                <a:spcPts val="295"/>
              </a:spcBef>
            </a:pP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Q2를</a:t>
            </a:r>
            <a:r>
              <a:rPr dirty="0" sz="14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5">
                <a:solidFill>
                  <a:srgbClr val="3E3D00"/>
                </a:solidFill>
                <a:latin typeface="Malgun Gothic"/>
                <a:cs typeface="Malgun Gothic"/>
              </a:rPr>
              <a:t>2행</a:t>
            </a:r>
            <a:r>
              <a:rPr dirty="0" sz="14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5">
                <a:solidFill>
                  <a:srgbClr val="3E3D00"/>
                </a:solidFill>
                <a:latin typeface="Malgun Gothic"/>
                <a:cs typeface="Malgun Gothic"/>
              </a:rPr>
              <a:t>4열 </a:t>
            </a:r>
            <a:r>
              <a:rPr dirty="0" sz="1400" spc="-4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4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5">
                <a:solidFill>
                  <a:srgbClr val="3E3D00"/>
                </a:solidFill>
                <a:latin typeface="Malgun Gothic"/>
                <a:cs typeface="Malgun Gothic"/>
              </a:rPr>
              <a:t>위치: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85">
                <a:solidFill>
                  <a:srgbClr val="3E3D00"/>
                </a:solidFill>
                <a:latin typeface="Malgun Gothic"/>
                <a:cs typeface="Malgun Gothic"/>
              </a:rPr>
              <a:t>(2,4)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9383" y="2397251"/>
            <a:ext cx="2178685" cy="532130"/>
          </a:xfrm>
          <a:custGeom>
            <a:avLst/>
            <a:gdLst/>
            <a:ahLst/>
            <a:cxnLst/>
            <a:rect l="l" t="t" r="r" b="b"/>
            <a:pathLst>
              <a:path w="2178685" h="532130">
                <a:moveTo>
                  <a:pt x="1267714" y="0"/>
                </a:moveTo>
                <a:lnTo>
                  <a:pt x="88646" y="0"/>
                </a:lnTo>
                <a:lnTo>
                  <a:pt x="54167" y="6975"/>
                </a:lnTo>
                <a:lnTo>
                  <a:pt x="25987" y="25987"/>
                </a:lnTo>
                <a:lnTo>
                  <a:pt x="6975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75" y="477708"/>
                </a:lnTo>
                <a:lnTo>
                  <a:pt x="25987" y="505888"/>
                </a:lnTo>
                <a:lnTo>
                  <a:pt x="54167" y="524900"/>
                </a:lnTo>
                <a:lnTo>
                  <a:pt x="88646" y="531876"/>
                </a:lnTo>
                <a:lnTo>
                  <a:pt x="1267714" y="531876"/>
                </a:lnTo>
                <a:lnTo>
                  <a:pt x="1302192" y="524900"/>
                </a:lnTo>
                <a:lnTo>
                  <a:pt x="1330372" y="505888"/>
                </a:lnTo>
                <a:lnTo>
                  <a:pt x="1349384" y="477708"/>
                </a:lnTo>
                <a:lnTo>
                  <a:pt x="1356360" y="443230"/>
                </a:lnTo>
                <a:lnTo>
                  <a:pt x="2178304" y="421386"/>
                </a:lnTo>
                <a:lnTo>
                  <a:pt x="1356360" y="310261"/>
                </a:lnTo>
                <a:lnTo>
                  <a:pt x="1356360" y="88646"/>
                </a:lnTo>
                <a:lnTo>
                  <a:pt x="1349384" y="54167"/>
                </a:lnTo>
                <a:lnTo>
                  <a:pt x="1330372" y="25987"/>
                </a:lnTo>
                <a:lnTo>
                  <a:pt x="1302192" y="6975"/>
                </a:lnTo>
                <a:lnTo>
                  <a:pt x="126771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40127" y="2440051"/>
            <a:ext cx="113411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7620">
              <a:lnSpc>
                <a:spcPts val="1510"/>
              </a:lnSpc>
              <a:spcBef>
                <a:spcPts val="295"/>
              </a:spcBef>
            </a:pP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Q1은</a:t>
            </a:r>
            <a:r>
              <a:rPr dirty="0" sz="14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5">
                <a:solidFill>
                  <a:srgbClr val="3E3D00"/>
                </a:solidFill>
                <a:latin typeface="Malgun Gothic"/>
                <a:cs typeface="Malgun Gothic"/>
              </a:rPr>
              <a:t>1행</a:t>
            </a:r>
            <a:r>
              <a:rPr dirty="0" sz="14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5">
                <a:solidFill>
                  <a:srgbClr val="3E3D00"/>
                </a:solidFill>
                <a:latin typeface="Malgun Gothic"/>
                <a:cs typeface="Malgun Gothic"/>
              </a:rPr>
              <a:t>1열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4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위치</a:t>
            </a:r>
            <a:r>
              <a:rPr dirty="0" sz="1400" spc="3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85">
                <a:solidFill>
                  <a:srgbClr val="3E3D00"/>
                </a:solidFill>
                <a:latin typeface="Malgun Gothic"/>
                <a:cs typeface="Malgun Gothic"/>
              </a:rPr>
              <a:t>(1,1)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6635" y="2696337"/>
            <a:ext cx="1373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ordered</a:t>
            </a:r>
            <a:r>
              <a:rPr dirty="0" sz="2000" spc="-9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tuple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8211" y="4724400"/>
            <a:ext cx="1853184" cy="152095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589776" y="4741164"/>
            <a:ext cx="257810" cy="318770"/>
          </a:xfrm>
          <a:custGeom>
            <a:avLst/>
            <a:gdLst/>
            <a:ahLst/>
            <a:cxnLst/>
            <a:rect l="l" t="t" r="r" b="b"/>
            <a:pathLst>
              <a:path w="257809" h="318770">
                <a:moveTo>
                  <a:pt x="257555" y="0"/>
                </a:moveTo>
                <a:lnTo>
                  <a:pt x="0" y="0"/>
                </a:lnTo>
                <a:lnTo>
                  <a:pt x="0" y="318516"/>
                </a:lnTo>
                <a:lnTo>
                  <a:pt x="257555" y="318516"/>
                </a:lnTo>
                <a:lnTo>
                  <a:pt x="257555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78345" y="4741164"/>
          <a:ext cx="1648460" cy="140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332739"/>
                <a:gridCol w="257809"/>
                <a:gridCol w="454025"/>
                <a:gridCol w="336550"/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400" spc="-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/>
                </a:tc>
                <a:tc gridSpan="2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400" spc="-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/>
                </a:tc>
              </a:tr>
              <a:tr h="339686">
                <a:tc>
                  <a:txBody>
                    <a:bodyPr/>
                    <a:lstStyle/>
                    <a:p>
                      <a:pPr marL="10795">
                        <a:lnSpc>
                          <a:spcPts val="1605"/>
                        </a:lnSpc>
                        <a:spcBef>
                          <a:spcPts val="969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5"/>
                        </a:lnSpc>
                        <a:spcBef>
                          <a:spcPts val="969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605"/>
                        </a:lnSpc>
                        <a:spcBef>
                          <a:spcPts val="969"/>
                        </a:spcBef>
                      </a:pPr>
                      <a:r>
                        <a:rPr dirty="0" sz="1400" spc="-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ts val="1630"/>
                        </a:lnSpc>
                        <a:spcBef>
                          <a:spcPts val="94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015"/>
                </a:tc>
              </a:tr>
              <a:tr h="705027">
                <a:tc>
                  <a:txBody>
                    <a:bodyPr/>
                    <a:lstStyle/>
                    <a:p>
                      <a:pPr marL="52069" indent="-51435">
                        <a:lnSpc>
                          <a:spcPct val="160000"/>
                        </a:lnSpc>
                        <a:spcBef>
                          <a:spcPts val="3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Q3 </a:t>
                      </a:r>
                      <a:r>
                        <a:rPr dirty="0" sz="1400" spc="-33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 marR="1270" indent="-30480">
                        <a:lnSpc>
                          <a:spcPct val="148900"/>
                        </a:lnSpc>
                        <a:spcBef>
                          <a:spcPts val="49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Q3 </a:t>
                      </a:r>
                      <a:r>
                        <a:rPr dirty="0" sz="1400" spc="-33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58115" marR="70485">
                        <a:lnSpc>
                          <a:spcPct val="1549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Q3  Q4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/>
                </a:tc>
                <a:tc>
                  <a:txBody>
                    <a:bodyPr/>
                    <a:lstStyle/>
                    <a:p>
                      <a:pPr marL="86995" marR="24130">
                        <a:lnSpc>
                          <a:spcPct val="16070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Q3  Q4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541146"/>
            <a:ext cx="3938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여왕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배치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상태공간을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계층적으로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표시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3959" y="5554979"/>
            <a:ext cx="121920" cy="172720"/>
          </a:xfrm>
          <a:custGeom>
            <a:avLst/>
            <a:gdLst/>
            <a:ahLst/>
            <a:cxnLst/>
            <a:rect l="l" t="t" r="r" b="b"/>
            <a:pathLst>
              <a:path w="121920" h="172720">
                <a:moveTo>
                  <a:pt x="121920" y="0"/>
                </a:moveTo>
                <a:lnTo>
                  <a:pt x="0" y="0"/>
                </a:lnTo>
                <a:lnTo>
                  <a:pt x="0" y="172212"/>
                </a:lnTo>
                <a:lnTo>
                  <a:pt x="121920" y="172212"/>
                </a:lnTo>
                <a:lnTo>
                  <a:pt x="12192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9327" y="5575198"/>
            <a:ext cx="952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solidFill>
                  <a:srgbClr val="3E3D00"/>
                </a:solidFill>
                <a:latin typeface="Arial MT"/>
                <a:cs typeface="Arial MT"/>
              </a:rPr>
              <a:t>H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1185672"/>
            <a:ext cx="9043416" cy="44866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947" y="362203"/>
            <a:ext cx="5842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상태공간트리</a:t>
            </a:r>
            <a:r>
              <a:rPr dirty="0" spc="-5">
                <a:latin typeface="Times New Roman"/>
                <a:cs typeface="Times New Roman"/>
              </a:rPr>
              <a:t>(state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space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tree)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18940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996272"/>
            <a:ext cx="8181975" cy="150876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뿌리마디에서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잎마디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leaf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까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경로는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해답후보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(ca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did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te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lut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깊이우선검색을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해답후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중에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서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57480">
              <a:lnSpc>
                <a:spcPct val="116500"/>
              </a:lnSpc>
              <a:spcBef>
                <a:spcPts val="4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사용하면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해답이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가능성이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전혀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후손마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escend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들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검색해야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하므로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비효율적이다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962073"/>
            <a:ext cx="121513" cy="1307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33372" y="3140964"/>
            <a:ext cx="4721860" cy="2647315"/>
            <a:chOff x="1833372" y="3140964"/>
            <a:chExt cx="4721860" cy="26473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3140964"/>
              <a:ext cx="4285488" cy="2647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33372" y="3360420"/>
              <a:ext cx="2047239" cy="970915"/>
            </a:xfrm>
            <a:custGeom>
              <a:avLst/>
              <a:gdLst/>
              <a:ahLst/>
              <a:cxnLst/>
              <a:rect l="l" t="t" r="r" b="b"/>
              <a:pathLst>
                <a:path w="2047239" h="970914">
                  <a:moveTo>
                    <a:pt x="1278889" y="531875"/>
                  </a:moveTo>
                  <a:lnTo>
                    <a:pt x="895222" y="531875"/>
                  </a:lnTo>
                  <a:lnTo>
                    <a:pt x="2047239" y="970787"/>
                  </a:lnTo>
                  <a:lnTo>
                    <a:pt x="1278889" y="531875"/>
                  </a:lnTo>
                  <a:close/>
                </a:path>
                <a:path w="2047239" h="970914">
                  <a:moveTo>
                    <a:pt x="1446022" y="0"/>
                  </a:moveTo>
                  <a:lnTo>
                    <a:pt x="88645" y="0"/>
                  </a:lnTo>
                  <a:lnTo>
                    <a:pt x="54167" y="6975"/>
                  </a:lnTo>
                  <a:lnTo>
                    <a:pt x="25987" y="25987"/>
                  </a:lnTo>
                  <a:lnTo>
                    <a:pt x="6975" y="54167"/>
                  </a:lnTo>
                  <a:lnTo>
                    <a:pt x="0" y="88645"/>
                  </a:lnTo>
                  <a:lnTo>
                    <a:pt x="0" y="443229"/>
                  </a:lnTo>
                  <a:lnTo>
                    <a:pt x="6975" y="477708"/>
                  </a:lnTo>
                  <a:lnTo>
                    <a:pt x="25987" y="505888"/>
                  </a:lnTo>
                  <a:lnTo>
                    <a:pt x="54167" y="524900"/>
                  </a:lnTo>
                  <a:lnTo>
                    <a:pt x="88645" y="531875"/>
                  </a:lnTo>
                  <a:lnTo>
                    <a:pt x="1446022" y="531875"/>
                  </a:lnTo>
                  <a:lnTo>
                    <a:pt x="1480500" y="524900"/>
                  </a:lnTo>
                  <a:lnTo>
                    <a:pt x="1508680" y="505888"/>
                  </a:lnTo>
                  <a:lnTo>
                    <a:pt x="1527692" y="477708"/>
                  </a:lnTo>
                  <a:lnTo>
                    <a:pt x="1534667" y="443229"/>
                  </a:lnTo>
                  <a:lnTo>
                    <a:pt x="1534667" y="88645"/>
                  </a:lnTo>
                  <a:lnTo>
                    <a:pt x="1527692" y="54167"/>
                  </a:lnTo>
                  <a:lnTo>
                    <a:pt x="1508680" y="25987"/>
                  </a:lnTo>
                  <a:lnTo>
                    <a:pt x="1480500" y="6975"/>
                  </a:lnTo>
                  <a:lnTo>
                    <a:pt x="144602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25523" y="3403853"/>
            <a:ext cx="121158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14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이후는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확인필요</a:t>
            </a:r>
            <a:r>
              <a:rPr dirty="0" sz="14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없음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2332" y="4320540"/>
            <a:ext cx="6213475" cy="1818639"/>
            <a:chOff x="1132332" y="4320540"/>
            <a:chExt cx="6213475" cy="181863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0967" y="4927092"/>
              <a:ext cx="1124712" cy="12115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514" y="4419219"/>
              <a:ext cx="5194935" cy="958215"/>
            </a:xfrm>
            <a:custGeom>
              <a:avLst/>
              <a:gdLst/>
              <a:ahLst/>
              <a:cxnLst/>
              <a:rect l="l" t="t" r="r" b="b"/>
              <a:pathLst>
                <a:path w="5194934" h="958214">
                  <a:moveTo>
                    <a:pt x="64770" y="259334"/>
                  </a:moveTo>
                  <a:lnTo>
                    <a:pt x="63246" y="243459"/>
                  </a:lnTo>
                  <a:lnTo>
                    <a:pt x="0" y="249174"/>
                  </a:lnTo>
                  <a:lnTo>
                    <a:pt x="1524" y="264922"/>
                  </a:lnTo>
                  <a:lnTo>
                    <a:pt x="64770" y="259334"/>
                  </a:lnTo>
                  <a:close/>
                </a:path>
                <a:path w="5194934" h="958214">
                  <a:moveTo>
                    <a:pt x="175387" y="249428"/>
                  </a:moveTo>
                  <a:lnTo>
                    <a:pt x="173990" y="233553"/>
                  </a:lnTo>
                  <a:lnTo>
                    <a:pt x="110744" y="239268"/>
                  </a:lnTo>
                  <a:lnTo>
                    <a:pt x="112141" y="255016"/>
                  </a:lnTo>
                  <a:lnTo>
                    <a:pt x="175387" y="249428"/>
                  </a:lnTo>
                  <a:close/>
                </a:path>
                <a:path w="5194934" h="958214">
                  <a:moveTo>
                    <a:pt x="286131" y="239522"/>
                  </a:moveTo>
                  <a:lnTo>
                    <a:pt x="284734" y="223774"/>
                  </a:lnTo>
                  <a:lnTo>
                    <a:pt x="221361" y="229362"/>
                  </a:lnTo>
                  <a:lnTo>
                    <a:pt x="222885" y="245237"/>
                  </a:lnTo>
                  <a:lnTo>
                    <a:pt x="286131" y="239522"/>
                  </a:lnTo>
                  <a:close/>
                </a:path>
                <a:path w="5194934" h="958214">
                  <a:moveTo>
                    <a:pt x="396748" y="229616"/>
                  </a:moveTo>
                  <a:lnTo>
                    <a:pt x="395351" y="213868"/>
                  </a:lnTo>
                  <a:lnTo>
                    <a:pt x="332105" y="219456"/>
                  </a:lnTo>
                  <a:lnTo>
                    <a:pt x="333502" y="235331"/>
                  </a:lnTo>
                  <a:lnTo>
                    <a:pt x="396748" y="229616"/>
                  </a:lnTo>
                  <a:close/>
                </a:path>
                <a:path w="5194934" h="958214">
                  <a:moveTo>
                    <a:pt x="507492" y="219710"/>
                  </a:moveTo>
                  <a:lnTo>
                    <a:pt x="506095" y="203962"/>
                  </a:lnTo>
                  <a:lnTo>
                    <a:pt x="442849" y="209550"/>
                  </a:lnTo>
                  <a:lnTo>
                    <a:pt x="444246" y="225425"/>
                  </a:lnTo>
                  <a:lnTo>
                    <a:pt x="507492" y="219710"/>
                  </a:lnTo>
                  <a:close/>
                </a:path>
                <a:path w="5194934" h="958214">
                  <a:moveTo>
                    <a:pt x="618109" y="209804"/>
                  </a:moveTo>
                  <a:lnTo>
                    <a:pt x="616712" y="194056"/>
                  </a:lnTo>
                  <a:lnTo>
                    <a:pt x="553466" y="199644"/>
                  </a:lnTo>
                  <a:lnTo>
                    <a:pt x="554863" y="215519"/>
                  </a:lnTo>
                  <a:lnTo>
                    <a:pt x="618109" y="209804"/>
                  </a:lnTo>
                  <a:close/>
                </a:path>
                <a:path w="5194934" h="958214">
                  <a:moveTo>
                    <a:pt x="728853" y="200025"/>
                  </a:moveTo>
                  <a:lnTo>
                    <a:pt x="727456" y="184150"/>
                  </a:lnTo>
                  <a:lnTo>
                    <a:pt x="664210" y="189865"/>
                  </a:lnTo>
                  <a:lnTo>
                    <a:pt x="665607" y="205613"/>
                  </a:lnTo>
                  <a:lnTo>
                    <a:pt x="728853" y="200025"/>
                  </a:lnTo>
                  <a:close/>
                </a:path>
                <a:path w="5194934" h="958214">
                  <a:moveTo>
                    <a:pt x="839470" y="190119"/>
                  </a:moveTo>
                  <a:lnTo>
                    <a:pt x="838073" y="174244"/>
                  </a:lnTo>
                  <a:lnTo>
                    <a:pt x="774827" y="179959"/>
                  </a:lnTo>
                  <a:lnTo>
                    <a:pt x="776224" y="195707"/>
                  </a:lnTo>
                  <a:lnTo>
                    <a:pt x="839470" y="190119"/>
                  </a:lnTo>
                  <a:close/>
                </a:path>
                <a:path w="5194934" h="958214">
                  <a:moveTo>
                    <a:pt x="950214" y="180213"/>
                  </a:moveTo>
                  <a:lnTo>
                    <a:pt x="948817" y="164338"/>
                  </a:lnTo>
                  <a:lnTo>
                    <a:pt x="885571" y="170053"/>
                  </a:lnTo>
                  <a:lnTo>
                    <a:pt x="886968" y="185801"/>
                  </a:lnTo>
                  <a:lnTo>
                    <a:pt x="950214" y="180213"/>
                  </a:lnTo>
                  <a:close/>
                </a:path>
                <a:path w="5194934" h="958214">
                  <a:moveTo>
                    <a:pt x="1060831" y="170307"/>
                  </a:moveTo>
                  <a:lnTo>
                    <a:pt x="1059434" y="154432"/>
                  </a:lnTo>
                  <a:lnTo>
                    <a:pt x="996188" y="160147"/>
                  </a:lnTo>
                  <a:lnTo>
                    <a:pt x="997585" y="175895"/>
                  </a:lnTo>
                  <a:lnTo>
                    <a:pt x="1060831" y="170307"/>
                  </a:lnTo>
                  <a:close/>
                </a:path>
                <a:path w="5194934" h="958214">
                  <a:moveTo>
                    <a:pt x="1171575" y="160401"/>
                  </a:moveTo>
                  <a:lnTo>
                    <a:pt x="1170178" y="144653"/>
                  </a:lnTo>
                  <a:lnTo>
                    <a:pt x="1106932" y="150241"/>
                  </a:lnTo>
                  <a:lnTo>
                    <a:pt x="1108329" y="166116"/>
                  </a:lnTo>
                  <a:lnTo>
                    <a:pt x="1171575" y="160401"/>
                  </a:lnTo>
                  <a:close/>
                </a:path>
                <a:path w="5194934" h="958214">
                  <a:moveTo>
                    <a:pt x="1282192" y="150495"/>
                  </a:moveTo>
                  <a:lnTo>
                    <a:pt x="1280795" y="134747"/>
                  </a:lnTo>
                  <a:lnTo>
                    <a:pt x="1217549" y="140335"/>
                  </a:lnTo>
                  <a:lnTo>
                    <a:pt x="1218946" y="156210"/>
                  </a:lnTo>
                  <a:lnTo>
                    <a:pt x="1282192" y="150495"/>
                  </a:lnTo>
                  <a:close/>
                </a:path>
                <a:path w="5194934" h="958214">
                  <a:moveTo>
                    <a:pt x="1392936" y="140589"/>
                  </a:moveTo>
                  <a:lnTo>
                    <a:pt x="1391539" y="124841"/>
                  </a:lnTo>
                  <a:lnTo>
                    <a:pt x="1328293" y="130429"/>
                  </a:lnTo>
                  <a:lnTo>
                    <a:pt x="1329690" y="146304"/>
                  </a:lnTo>
                  <a:lnTo>
                    <a:pt x="1392936" y="140589"/>
                  </a:lnTo>
                  <a:close/>
                </a:path>
                <a:path w="5194934" h="958214">
                  <a:moveTo>
                    <a:pt x="1503553" y="130683"/>
                  </a:moveTo>
                  <a:lnTo>
                    <a:pt x="1502156" y="114935"/>
                  </a:lnTo>
                  <a:lnTo>
                    <a:pt x="1438910" y="120523"/>
                  </a:lnTo>
                  <a:lnTo>
                    <a:pt x="1440307" y="136398"/>
                  </a:lnTo>
                  <a:lnTo>
                    <a:pt x="1503553" y="130683"/>
                  </a:lnTo>
                  <a:close/>
                </a:path>
                <a:path w="5194934" h="958214">
                  <a:moveTo>
                    <a:pt x="1614297" y="120904"/>
                  </a:moveTo>
                  <a:lnTo>
                    <a:pt x="1612900" y="105029"/>
                  </a:lnTo>
                  <a:lnTo>
                    <a:pt x="1549654" y="110744"/>
                  </a:lnTo>
                  <a:lnTo>
                    <a:pt x="1551051" y="126492"/>
                  </a:lnTo>
                  <a:lnTo>
                    <a:pt x="1614297" y="120904"/>
                  </a:lnTo>
                  <a:close/>
                </a:path>
                <a:path w="5194934" h="958214">
                  <a:moveTo>
                    <a:pt x="1724914" y="110998"/>
                  </a:moveTo>
                  <a:lnTo>
                    <a:pt x="1723517" y="95123"/>
                  </a:lnTo>
                  <a:lnTo>
                    <a:pt x="1660271" y="100838"/>
                  </a:lnTo>
                  <a:lnTo>
                    <a:pt x="1661668" y="116586"/>
                  </a:lnTo>
                  <a:lnTo>
                    <a:pt x="1724914" y="110998"/>
                  </a:lnTo>
                  <a:close/>
                </a:path>
                <a:path w="5194934" h="958214">
                  <a:moveTo>
                    <a:pt x="1835658" y="101092"/>
                  </a:moveTo>
                  <a:lnTo>
                    <a:pt x="1834261" y="85217"/>
                  </a:lnTo>
                  <a:lnTo>
                    <a:pt x="1771015" y="90932"/>
                  </a:lnTo>
                  <a:lnTo>
                    <a:pt x="1772412" y="106680"/>
                  </a:lnTo>
                  <a:lnTo>
                    <a:pt x="1835658" y="101092"/>
                  </a:lnTo>
                  <a:close/>
                </a:path>
                <a:path w="5194934" h="958214">
                  <a:moveTo>
                    <a:pt x="1946402" y="91186"/>
                  </a:moveTo>
                  <a:lnTo>
                    <a:pt x="1944878" y="75311"/>
                  </a:lnTo>
                  <a:lnTo>
                    <a:pt x="1881632" y="81026"/>
                  </a:lnTo>
                  <a:lnTo>
                    <a:pt x="1883156" y="96774"/>
                  </a:lnTo>
                  <a:lnTo>
                    <a:pt x="1946402" y="91186"/>
                  </a:lnTo>
                  <a:close/>
                </a:path>
                <a:path w="5194934" h="958214">
                  <a:moveTo>
                    <a:pt x="2057019" y="81280"/>
                  </a:moveTo>
                  <a:lnTo>
                    <a:pt x="2055622" y="65532"/>
                  </a:lnTo>
                  <a:lnTo>
                    <a:pt x="1992376" y="71120"/>
                  </a:lnTo>
                  <a:lnTo>
                    <a:pt x="1993773" y="86995"/>
                  </a:lnTo>
                  <a:lnTo>
                    <a:pt x="2057019" y="81280"/>
                  </a:lnTo>
                  <a:close/>
                </a:path>
                <a:path w="5194934" h="958214">
                  <a:moveTo>
                    <a:pt x="2167763" y="71374"/>
                  </a:moveTo>
                  <a:lnTo>
                    <a:pt x="2166239" y="55626"/>
                  </a:lnTo>
                  <a:lnTo>
                    <a:pt x="2102993" y="61214"/>
                  </a:lnTo>
                  <a:lnTo>
                    <a:pt x="2104517" y="77089"/>
                  </a:lnTo>
                  <a:lnTo>
                    <a:pt x="2167763" y="71374"/>
                  </a:lnTo>
                  <a:close/>
                </a:path>
                <a:path w="5194934" h="958214">
                  <a:moveTo>
                    <a:pt x="2310638" y="50673"/>
                  </a:moveTo>
                  <a:lnTo>
                    <a:pt x="2299817" y="45593"/>
                  </a:lnTo>
                  <a:lnTo>
                    <a:pt x="2279205" y="35915"/>
                  </a:lnTo>
                  <a:lnTo>
                    <a:pt x="2279205" y="53492"/>
                  </a:lnTo>
                  <a:lnTo>
                    <a:pt x="2277757" y="54521"/>
                  </a:lnTo>
                  <a:lnTo>
                    <a:pt x="2277592" y="52730"/>
                  </a:lnTo>
                  <a:lnTo>
                    <a:pt x="2279205" y="53492"/>
                  </a:lnTo>
                  <a:lnTo>
                    <a:pt x="2279205" y="35915"/>
                  </a:lnTo>
                  <a:lnTo>
                    <a:pt x="2218436" y="7366"/>
                  </a:lnTo>
                  <a:lnTo>
                    <a:pt x="2214499" y="5588"/>
                  </a:lnTo>
                  <a:lnTo>
                    <a:pt x="2209800" y="7239"/>
                  </a:lnTo>
                  <a:lnTo>
                    <a:pt x="2205990" y="15113"/>
                  </a:lnTo>
                  <a:lnTo>
                    <a:pt x="2207768" y="19939"/>
                  </a:lnTo>
                  <a:lnTo>
                    <a:pt x="2211705" y="21717"/>
                  </a:lnTo>
                  <a:lnTo>
                    <a:pt x="2264956" y="46786"/>
                  </a:lnTo>
                  <a:lnTo>
                    <a:pt x="2213737" y="51308"/>
                  </a:lnTo>
                  <a:lnTo>
                    <a:pt x="2215134" y="67183"/>
                  </a:lnTo>
                  <a:lnTo>
                    <a:pt x="2266442" y="62547"/>
                  </a:lnTo>
                  <a:lnTo>
                    <a:pt x="2218436" y="96647"/>
                  </a:lnTo>
                  <a:lnTo>
                    <a:pt x="2214753" y="99187"/>
                  </a:lnTo>
                  <a:lnTo>
                    <a:pt x="2213991" y="104140"/>
                  </a:lnTo>
                  <a:lnTo>
                    <a:pt x="2219071" y="111252"/>
                  </a:lnTo>
                  <a:lnTo>
                    <a:pt x="2224024" y="112141"/>
                  </a:lnTo>
                  <a:lnTo>
                    <a:pt x="2298458" y="59309"/>
                  </a:lnTo>
                  <a:lnTo>
                    <a:pt x="2310638" y="50673"/>
                  </a:lnTo>
                  <a:close/>
                </a:path>
                <a:path w="5194934" h="958214">
                  <a:moveTo>
                    <a:pt x="3361817" y="11938"/>
                  </a:moveTo>
                  <a:lnTo>
                    <a:pt x="3361436" y="7747"/>
                  </a:lnTo>
                  <a:lnTo>
                    <a:pt x="3361182" y="3175"/>
                  </a:lnTo>
                  <a:lnTo>
                    <a:pt x="3357372" y="0"/>
                  </a:lnTo>
                  <a:lnTo>
                    <a:pt x="3352927" y="254"/>
                  </a:lnTo>
                  <a:lnTo>
                    <a:pt x="3251454" y="8001"/>
                  </a:lnTo>
                  <a:lnTo>
                    <a:pt x="3308096" y="92583"/>
                  </a:lnTo>
                  <a:lnTo>
                    <a:pt x="3310509" y="96266"/>
                  </a:lnTo>
                  <a:lnTo>
                    <a:pt x="3315462" y="97155"/>
                  </a:lnTo>
                  <a:lnTo>
                    <a:pt x="3319145" y="94742"/>
                  </a:lnTo>
                  <a:lnTo>
                    <a:pt x="3322701" y="92329"/>
                  </a:lnTo>
                  <a:lnTo>
                    <a:pt x="3323717" y="87376"/>
                  </a:lnTo>
                  <a:lnTo>
                    <a:pt x="3321304" y="83693"/>
                  </a:lnTo>
                  <a:lnTo>
                    <a:pt x="3288500" y="34798"/>
                  </a:lnTo>
                  <a:lnTo>
                    <a:pt x="3289046" y="35052"/>
                  </a:lnTo>
                  <a:lnTo>
                    <a:pt x="3295904" y="20828"/>
                  </a:lnTo>
                  <a:lnTo>
                    <a:pt x="3295319" y="20548"/>
                  </a:lnTo>
                  <a:lnTo>
                    <a:pt x="3354197" y="16129"/>
                  </a:lnTo>
                  <a:lnTo>
                    <a:pt x="3358515" y="15748"/>
                  </a:lnTo>
                  <a:lnTo>
                    <a:pt x="3361817" y="11938"/>
                  </a:lnTo>
                  <a:close/>
                </a:path>
                <a:path w="5194934" h="958214">
                  <a:moveTo>
                    <a:pt x="3395853" y="69342"/>
                  </a:moveTo>
                  <a:lnTo>
                    <a:pt x="3338703" y="41656"/>
                  </a:lnTo>
                  <a:lnTo>
                    <a:pt x="3331845" y="55880"/>
                  </a:lnTo>
                  <a:lnTo>
                    <a:pt x="3388995" y="83693"/>
                  </a:lnTo>
                  <a:lnTo>
                    <a:pt x="3395853" y="69342"/>
                  </a:lnTo>
                  <a:close/>
                </a:path>
                <a:path w="5194934" h="958214">
                  <a:moveTo>
                    <a:pt x="3495802" y="117983"/>
                  </a:moveTo>
                  <a:lnTo>
                    <a:pt x="3438652" y="90170"/>
                  </a:lnTo>
                  <a:lnTo>
                    <a:pt x="3431794" y="104521"/>
                  </a:lnTo>
                  <a:lnTo>
                    <a:pt x="3488817" y="132207"/>
                  </a:lnTo>
                  <a:lnTo>
                    <a:pt x="3495802" y="117983"/>
                  </a:lnTo>
                  <a:close/>
                </a:path>
                <a:path w="5194934" h="958214">
                  <a:moveTo>
                    <a:pt x="3595751" y="166497"/>
                  </a:moveTo>
                  <a:lnTo>
                    <a:pt x="3538601" y="138811"/>
                  </a:lnTo>
                  <a:lnTo>
                    <a:pt x="3531743" y="153035"/>
                  </a:lnTo>
                  <a:lnTo>
                    <a:pt x="3588766" y="180848"/>
                  </a:lnTo>
                  <a:lnTo>
                    <a:pt x="3595751" y="166497"/>
                  </a:lnTo>
                  <a:close/>
                </a:path>
                <a:path w="5194934" h="958214">
                  <a:moveTo>
                    <a:pt x="3695700" y="215138"/>
                  </a:moveTo>
                  <a:lnTo>
                    <a:pt x="3638550" y="187325"/>
                  </a:lnTo>
                  <a:lnTo>
                    <a:pt x="3631692" y="201676"/>
                  </a:lnTo>
                  <a:lnTo>
                    <a:pt x="3688715" y="229362"/>
                  </a:lnTo>
                  <a:lnTo>
                    <a:pt x="3695700" y="215138"/>
                  </a:lnTo>
                  <a:close/>
                </a:path>
                <a:path w="5194934" h="958214">
                  <a:moveTo>
                    <a:pt x="3795649" y="263652"/>
                  </a:moveTo>
                  <a:lnTo>
                    <a:pt x="3738499" y="235966"/>
                  </a:lnTo>
                  <a:lnTo>
                    <a:pt x="3731641" y="250190"/>
                  </a:lnTo>
                  <a:lnTo>
                    <a:pt x="3788664" y="278003"/>
                  </a:lnTo>
                  <a:lnTo>
                    <a:pt x="3795649" y="263652"/>
                  </a:lnTo>
                  <a:close/>
                </a:path>
                <a:path w="5194934" h="958214">
                  <a:moveTo>
                    <a:pt x="3895598" y="312293"/>
                  </a:moveTo>
                  <a:lnTo>
                    <a:pt x="3838448" y="284480"/>
                  </a:lnTo>
                  <a:lnTo>
                    <a:pt x="3831590" y="298831"/>
                  </a:lnTo>
                  <a:lnTo>
                    <a:pt x="3888613" y="326517"/>
                  </a:lnTo>
                  <a:lnTo>
                    <a:pt x="3895598" y="312293"/>
                  </a:lnTo>
                  <a:close/>
                </a:path>
                <a:path w="5194934" h="958214">
                  <a:moveTo>
                    <a:pt x="3995547" y="360807"/>
                  </a:moveTo>
                  <a:lnTo>
                    <a:pt x="3938397" y="333121"/>
                  </a:lnTo>
                  <a:lnTo>
                    <a:pt x="3931539" y="347345"/>
                  </a:lnTo>
                  <a:lnTo>
                    <a:pt x="3988562" y="375158"/>
                  </a:lnTo>
                  <a:lnTo>
                    <a:pt x="3995547" y="360807"/>
                  </a:lnTo>
                  <a:close/>
                </a:path>
                <a:path w="5194934" h="958214">
                  <a:moveTo>
                    <a:pt x="4095496" y="409448"/>
                  </a:moveTo>
                  <a:lnTo>
                    <a:pt x="4038346" y="381635"/>
                  </a:lnTo>
                  <a:lnTo>
                    <a:pt x="4031361" y="395986"/>
                  </a:lnTo>
                  <a:lnTo>
                    <a:pt x="4088511" y="423672"/>
                  </a:lnTo>
                  <a:lnTo>
                    <a:pt x="4095496" y="409448"/>
                  </a:lnTo>
                  <a:close/>
                </a:path>
                <a:path w="5194934" h="958214">
                  <a:moveTo>
                    <a:pt x="4195445" y="457962"/>
                  </a:moveTo>
                  <a:lnTo>
                    <a:pt x="4138295" y="430276"/>
                  </a:lnTo>
                  <a:lnTo>
                    <a:pt x="4131310" y="444500"/>
                  </a:lnTo>
                  <a:lnTo>
                    <a:pt x="4188460" y="472313"/>
                  </a:lnTo>
                  <a:lnTo>
                    <a:pt x="4195445" y="457962"/>
                  </a:lnTo>
                  <a:close/>
                </a:path>
                <a:path w="5194934" h="958214">
                  <a:moveTo>
                    <a:pt x="4295394" y="506603"/>
                  </a:moveTo>
                  <a:lnTo>
                    <a:pt x="4238244" y="478790"/>
                  </a:lnTo>
                  <a:lnTo>
                    <a:pt x="4231259" y="493141"/>
                  </a:lnTo>
                  <a:lnTo>
                    <a:pt x="4288409" y="520827"/>
                  </a:lnTo>
                  <a:lnTo>
                    <a:pt x="4295394" y="506603"/>
                  </a:lnTo>
                  <a:close/>
                </a:path>
                <a:path w="5194934" h="958214">
                  <a:moveTo>
                    <a:pt x="4395343" y="555244"/>
                  </a:moveTo>
                  <a:lnTo>
                    <a:pt x="4338193" y="527431"/>
                  </a:lnTo>
                  <a:lnTo>
                    <a:pt x="4331208" y="541655"/>
                  </a:lnTo>
                  <a:lnTo>
                    <a:pt x="4388358" y="569468"/>
                  </a:lnTo>
                  <a:lnTo>
                    <a:pt x="4395343" y="555244"/>
                  </a:lnTo>
                  <a:close/>
                </a:path>
                <a:path w="5194934" h="958214">
                  <a:moveTo>
                    <a:pt x="4495292" y="603758"/>
                  </a:moveTo>
                  <a:lnTo>
                    <a:pt x="4438142" y="576072"/>
                  </a:lnTo>
                  <a:lnTo>
                    <a:pt x="4431157" y="590296"/>
                  </a:lnTo>
                  <a:lnTo>
                    <a:pt x="4488307" y="618109"/>
                  </a:lnTo>
                  <a:lnTo>
                    <a:pt x="4495292" y="603758"/>
                  </a:lnTo>
                  <a:close/>
                </a:path>
                <a:path w="5194934" h="958214">
                  <a:moveTo>
                    <a:pt x="4595241" y="652399"/>
                  </a:moveTo>
                  <a:lnTo>
                    <a:pt x="4538091" y="624586"/>
                  </a:lnTo>
                  <a:lnTo>
                    <a:pt x="4531106" y="638810"/>
                  </a:lnTo>
                  <a:lnTo>
                    <a:pt x="4588256" y="666623"/>
                  </a:lnTo>
                  <a:lnTo>
                    <a:pt x="4595241" y="652399"/>
                  </a:lnTo>
                  <a:close/>
                </a:path>
                <a:path w="5194934" h="958214">
                  <a:moveTo>
                    <a:pt x="4695190" y="700913"/>
                  </a:moveTo>
                  <a:lnTo>
                    <a:pt x="4638040" y="673227"/>
                  </a:lnTo>
                  <a:lnTo>
                    <a:pt x="4631055" y="687451"/>
                  </a:lnTo>
                  <a:lnTo>
                    <a:pt x="4688205" y="715264"/>
                  </a:lnTo>
                  <a:lnTo>
                    <a:pt x="4695190" y="700913"/>
                  </a:lnTo>
                  <a:close/>
                </a:path>
                <a:path w="5194934" h="958214">
                  <a:moveTo>
                    <a:pt x="4795139" y="749554"/>
                  </a:moveTo>
                  <a:lnTo>
                    <a:pt x="4737989" y="721741"/>
                  </a:lnTo>
                  <a:lnTo>
                    <a:pt x="4731004" y="736092"/>
                  </a:lnTo>
                  <a:lnTo>
                    <a:pt x="4788154" y="763778"/>
                  </a:lnTo>
                  <a:lnTo>
                    <a:pt x="4795139" y="749554"/>
                  </a:lnTo>
                  <a:close/>
                </a:path>
                <a:path w="5194934" h="958214">
                  <a:moveTo>
                    <a:pt x="4894961" y="798068"/>
                  </a:moveTo>
                  <a:lnTo>
                    <a:pt x="4837938" y="770382"/>
                  </a:lnTo>
                  <a:lnTo>
                    <a:pt x="4830953" y="784606"/>
                  </a:lnTo>
                  <a:lnTo>
                    <a:pt x="4888103" y="812419"/>
                  </a:lnTo>
                  <a:lnTo>
                    <a:pt x="4894961" y="798068"/>
                  </a:lnTo>
                  <a:close/>
                </a:path>
                <a:path w="5194934" h="958214">
                  <a:moveTo>
                    <a:pt x="4994910" y="846709"/>
                  </a:moveTo>
                  <a:lnTo>
                    <a:pt x="4937887" y="818896"/>
                  </a:lnTo>
                  <a:lnTo>
                    <a:pt x="4930902" y="833247"/>
                  </a:lnTo>
                  <a:lnTo>
                    <a:pt x="4988052" y="860933"/>
                  </a:lnTo>
                  <a:lnTo>
                    <a:pt x="4994910" y="846709"/>
                  </a:lnTo>
                  <a:close/>
                </a:path>
                <a:path w="5194934" h="958214">
                  <a:moveTo>
                    <a:pt x="5094859" y="895223"/>
                  </a:moveTo>
                  <a:lnTo>
                    <a:pt x="5037836" y="867537"/>
                  </a:lnTo>
                  <a:lnTo>
                    <a:pt x="5030851" y="881761"/>
                  </a:lnTo>
                  <a:lnTo>
                    <a:pt x="5088001" y="909574"/>
                  </a:lnTo>
                  <a:lnTo>
                    <a:pt x="5094859" y="895223"/>
                  </a:lnTo>
                  <a:close/>
                </a:path>
                <a:path w="5194934" h="958214">
                  <a:moveTo>
                    <a:pt x="5194808" y="943864"/>
                  </a:moveTo>
                  <a:lnTo>
                    <a:pt x="5137785" y="916051"/>
                  </a:lnTo>
                  <a:lnTo>
                    <a:pt x="5130800" y="930402"/>
                  </a:lnTo>
                  <a:lnTo>
                    <a:pt x="5187950" y="958088"/>
                  </a:lnTo>
                  <a:lnTo>
                    <a:pt x="5194808" y="943864"/>
                  </a:lnTo>
                  <a:close/>
                </a:path>
              </a:pathLst>
            </a:custGeom>
            <a:solidFill>
              <a:srgbClr val="D107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332" y="4320540"/>
              <a:ext cx="1136904" cy="121158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14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</dc:creator>
  <dc:title>서막</dc:title>
  <dcterms:created xsi:type="dcterms:W3CDTF">2024-03-17T04:34:03Z</dcterms:created>
  <dcterms:modified xsi:type="dcterms:W3CDTF">2024-03-17T04:34:03Z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2024-03-17T00:00:00Z</vt:filetime>
  </property>
</Properties>
</file>