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png" ContentType="image/pn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132080">
              <a:lnSpc>
                <a:spcPts val="1470"/>
              </a:lnSpc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A54AA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132080">
              <a:lnSpc>
                <a:spcPts val="1470"/>
              </a:lnSpc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A54AA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132080">
              <a:lnSpc>
                <a:spcPts val="1470"/>
              </a:lnSpc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A54AA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132080">
              <a:lnSpc>
                <a:spcPts val="1470"/>
              </a:lnSpc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132080">
              <a:lnSpc>
                <a:spcPts val="1470"/>
              </a:lnSpc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5993" y="309753"/>
            <a:ext cx="619201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A54AA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4040" y="1382242"/>
            <a:ext cx="8349615" cy="382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92083" y="6312346"/>
            <a:ext cx="265429" cy="19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132080">
              <a:lnSpc>
                <a:spcPts val="1470"/>
              </a:lnSpc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7.jpg"/><Relationship Id="rId4" Type="http://schemas.openxmlformats.org/officeDocument/2006/relationships/image" Target="../media/image18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1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image" Target="../media/image25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3891" y="2071878"/>
            <a:ext cx="3834765" cy="1118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4300"/>
              </a:lnSpc>
              <a:spcBef>
                <a:spcPts val="100"/>
              </a:spcBef>
              <a:tabLst>
                <a:tab pos="1028065" algn="l"/>
              </a:tabLst>
            </a:pPr>
            <a:r>
              <a:rPr dirty="0">
                <a:latin typeface="Times New Roman"/>
                <a:cs typeface="Times New Roman"/>
              </a:rPr>
              <a:t>6</a:t>
            </a:r>
            <a:r>
              <a:rPr dirty="0"/>
              <a:t>장	분기한정법</a:t>
            </a:r>
          </a:p>
          <a:p>
            <a:pPr algn="ctr">
              <a:lnSpc>
                <a:spcPts val="4300"/>
              </a:lnSpc>
            </a:pPr>
            <a:r>
              <a:rPr dirty="0" spc="-5">
                <a:latin typeface="Times New Roman"/>
                <a:cs typeface="Times New Roman"/>
              </a:rPr>
              <a:t>(Branch-and-Bound)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5463" y="440816"/>
            <a:ext cx="59683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분기한정법</a:t>
            </a:r>
            <a:r>
              <a:rPr dirty="0" spc="-5">
                <a:latin typeface="Times New Roman"/>
                <a:cs typeface="Times New Roman"/>
              </a:rPr>
              <a:t>(branch-and-bound)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089" y="1328724"/>
            <a:ext cx="154533" cy="1571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4591" y="1065079"/>
            <a:ext cx="8295005" cy="5161915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400">
                <a:solidFill>
                  <a:srgbClr val="3E3D00"/>
                </a:solidFill>
                <a:latin typeface="Malgun Gothic"/>
                <a:cs typeface="Malgun Gothic"/>
              </a:rPr>
              <a:t>특징</a:t>
            </a:r>
            <a:r>
              <a:rPr dirty="0" sz="24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63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되추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적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기법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과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같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상태공간트리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구축하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여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해결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89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구하는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문제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(optimization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problem)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적용할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algn="just" marL="413384" marR="123825" indent="-287020">
              <a:lnSpc>
                <a:spcPct val="1165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40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구하기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위해서는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고려해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보아야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하므로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트리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순회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(tra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se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하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방법에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받지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않음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755"/>
              </a:spcBef>
            </a:pPr>
            <a:r>
              <a:rPr dirty="0" sz="2400" spc="-5">
                <a:solidFill>
                  <a:srgbClr val="3E3D00"/>
                </a:solidFill>
                <a:latin typeface="Malgun Gothic"/>
                <a:cs typeface="Malgun Gothic"/>
              </a:rPr>
              <a:t>분기한</a:t>
            </a:r>
            <a:r>
              <a:rPr dirty="0" sz="2400">
                <a:solidFill>
                  <a:srgbClr val="3E3D00"/>
                </a:solidFill>
                <a:latin typeface="Malgun Gothic"/>
                <a:cs typeface="Malgun Gothic"/>
              </a:rPr>
              <a:t>정</a:t>
            </a:r>
            <a:r>
              <a:rPr dirty="0" sz="2400" spc="-2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400" spc="-5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r>
              <a:rPr dirty="0" sz="24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400" spc="-2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400" spc="-5">
                <a:solidFill>
                  <a:srgbClr val="3E3D00"/>
                </a:solidFill>
                <a:latin typeface="Malgun Gothic"/>
                <a:cs typeface="Malgun Gothic"/>
              </a:rPr>
              <a:t>원리</a:t>
            </a:r>
            <a:endParaRPr sz="2400">
              <a:latin typeface="Malgun Gothic"/>
              <a:cs typeface="Malgun Gothic"/>
            </a:endParaRPr>
          </a:p>
          <a:p>
            <a:pPr algn="just" marL="413384" marR="137160" indent="-287020">
              <a:lnSpc>
                <a:spcPct val="116500"/>
              </a:lnSpc>
              <a:spcBef>
                <a:spcPts val="229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40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각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검색할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u="sng" sz="2000" spc="-2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유망</a:t>
            </a:r>
            <a:r>
              <a:rPr dirty="0" u="sng" sz="2000" spc="-1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200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pro</a:t>
            </a:r>
            <a:r>
              <a:rPr dirty="0" u="sng" sz="2000" spc="-1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sng" sz="2000" spc="-2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sng" sz="200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si</a:t>
            </a:r>
            <a:r>
              <a:rPr dirty="0" u="sng" sz="2000" spc="-1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200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g)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지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여부를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  정하기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위해서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한계값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b="1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dirty="0" sz="2000" spc="5" b="1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dirty="0" sz="2000" b="1">
                <a:solidFill>
                  <a:srgbClr val="006FC0"/>
                </a:solidFill>
                <a:latin typeface="Times New Roman"/>
                <a:cs typeface="Times New Roman"/>
              </a:rPr>
              <a:t>un</a:t>
            </a:r>
            <a:r>
              <a:rPr dirty="0" sz="2000" spc="5" b="1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계산한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algn="just" marL="413384" marR="5080" indent="-287020">
              <a:lnSpc>
                <a:spcPct val="116599"/>
              </a:lnSpc>
              <a:spcBef>
                <a:spcPts val="49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40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한계치는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마디로부터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가지를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뻗어나가서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b="1">
                <a:solidFill>
                  <a:srgbClr val="006FC0"/>
                </a:solidFill>
                <a:latin typeface="Times New Roman"/>
                <a:cs typeface="Times New Roman"/>
              </a:rPr>
              <a:t>branch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5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얻을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답값의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한계를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나타낸다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algn="just" marL="413384" marR="59690" indent="-287020">
              <a:lnSpc>
                <a:spcPct val="116700"/>
              </a:lnSpc>
              <a:spcBef>
                <a:spcPts val="4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40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따라서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만약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한계값이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지금까지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찾은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해답값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좋지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않은 </a:t>
            </a:r>
            <a:r>
              <a:rPr dirty="0" sz="2000" spc="-6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이상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가지를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뻗어서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검색을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계속할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필요가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없으므로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006FC0"/>
                </a:solidFill>
                <a:latin typeface="Malgun Gothic"/>
                <a:cs typeface="Malgun Gothic"/>
              </a:rPr>
              <a:t>유망</a:t>
            </a:r>
            <a:r>
              <a:rPr dirty="0" sz="2000" spc="-35" b="1">
                <a:solidFill>
                  <a:srgbClr val="006FC0"/>
                </a:solidFill>
                <a:latin typeface="Malgun Gothic"/>
                <a:cs typeface="Malgun Gothic"/>
              </a:rPr>
              <a:t>하</a:t>
            </a:r>
            <a:r>
              <a:rPr dirty="0" sz="2000" spc="5" b="1">
                <a:solidFill>
                  <a:srgbClr val="006FC0"/>
                </a:solidFill>
                <a:latin typeface="Malgun Gothic"/>
                <a:cs typeface="Malgun Gothic"/>
              </a:rPr>
              <a:t>지</a:t>
            </a:r>
            <a:r>
              <a:rPr dirty="0" sz="2000" spc="-290" b="1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006FC0"/>
                </a:solidFill>
                <a:latin typeface="Malgun Gothic"/>
                <a:cs typeface="Malgun Gothic"/>
              </a:rPr>
              <a:t>않다</a:t>
            </a:r>
            <a:r>
              <a:rPr dirty="0" sz="2000" spc="-10" b="1">
                <a:solidFill>
                  <a:srgbClr val="006FC0"/>
                </a:solidFill>
                <a:latin typeface="Times New Roman"/>
                <a:cs typeface="Times New Roman"/>
              </a:rPr>
              <a:t>(</a:t>
            </a:r>
            <a:r>
              <a:rPr dirty="0" sz="2000" b="1">
                <a:solidFill>
                  <a:srgbClr val="006FC0"/>
                </a:solidFill>
                <a:latin typeface="Times New Roman"/>
                <a:cs typeface="Times New Roman"/>
              </a:rPr>
              <a:t>no</a:t>
            </a:r>
            <a:r>
              <a:rPr dirty="0" sz="2000" spc="-10" b="1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dirty="0" sz="2000" b="1">
                <a:solidFill>
                  <a:srgbClr val="006FC0"/>
                </a:solidFill>
                <a:latin typeface="Times New Roman"/>
                <a:cs typeface="Times New Roman"/>
              </a:rPr>
              <a:t>pr</a:t>
            </a:r>
            <a:r>
              <a:rPr dirty="0" sz="2000" spc="-10" b="1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dirty="0" sz="2000" spc="5" b="1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dirty="0" sz="2000" spc="-10" b="1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dirty="0" sz="2000" spc="-15" b="1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dirty="0" sz="2000" b="1">
                <a:solidFill>
                  <a:srgbClr val="006FC0"/>
                </a:solidFill>
                <a:latin typeface="Times New Roman"/>
                <a:cs typeface="Times New Roman"/>
              </a:rPr>
              <a:t>in</a:t>
            </a:r>
            <a:r>
              <a:rPr dirty="0" sz="2000" spc="-15" b="1">
                <a:solidFill>
                  <a:srgbClr val="006FC0"/>
                </a:solidFill>
                <a:latin typeface="Times New Roman"/>
                <a:cs typeface="Times New Roman"/>
              </a:rPr>
              <a:t>g</a:t>
            </a:r>
            <a:r>
              <a:rPr dirty="0" sz="2000" spc="-10" b="1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고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089" y="3363264"/>
            <a:ext cx="154533" cy="1571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244" y="4942332"/>
            <a:ext cx="3001010" cy="1499870"/>
          </a:xfrm>
          <a:custGeom>
            <a:avLst/>
            <a:gdLst/>
            <a:ahLst/>
            <a:cxnLst/>
            <a:rect l="l" t="t" r="r" b="b"/>
            <a:pathLst>
              <a:path w="3001010" h="1499870">
                <a:moveTo>
                  <a:pt x="3000756" y="0"/>
                </a:moveTo>
                <a:lnTo>
                  <a:pt x="0" y="0"/>
                </a:lnTo>
                <a:lnTo>
                  <a:pt x="0" y="1499616"/>
                </a:lnTo>
                <a:lnTo>
                  <a:pt x="3000756" y="1499616"/>
                </a:lnTo>
                <a:lnTo>
                  <a:pt x="3000756" y="0"/>
                </a:lnTo>
                <a:close/>
              </a:path>
            </a:pathLst>
          </a:custGeom>
          <a:solidFill>
            <a:srgbClr val="FFFD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12335" y="4762500"/>
            <a:ext cx="4357370" cy="1858010"/>
          </a:xfrm>
          <a:custGeom>
            <a:avLst/>
            <a:gdLst/>
            <a:ahLst/>
            <a:cxnLst/>
            <a:rect l="l" t="t" r="r" b="b"/>
            <a:pathLst>
              <a:path w="4357370" h="1858009">
                <a:moveTo>
                  <a:pt x="4357116" y="0"/>
                </a:moveTo>
                <a:lnTo>
                  <a:pt x="0" y="0"/>
                </a:lnTo>
                <a:lnTo>
                  <a:pt x="0" y="1857756"/>
                </a:lnTo>
                <a:lnTo>
                  <a:pt x="4357116" y="1857756"/>
                </a:lnTo>
                <a:lnTo>
                  <a:pt x="4357116" y="0"/>
                </a:lnTo>
                <a:close/>
              </a:path>
            </a:pathLst>
          </a:custGeom>
          <a:solidFill>
            <a:srgbClr val="FFFD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65070" y="726694"/>
            <a:ext cx="42157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F407E"/>
                </a:solidFill>
                <a:latin typeface="Times New Roman"/>
                <a:cs typeface="Times New Roman"/>
              </a:rPr>
              <a:t>0-1</a:t>
            </a:r>
            <a:r>
              <a:rPr dirty="0" spc="-50">
                <a:solidFill>
                  <a:srgbClr val="1F407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07E"/>
                </a:solidFill>
                <a:latin typeface="Times New Roman"/>
                <a:cs typeface="Times New Roman"/>
              </a:rPr>
              <a:t>Knapsack</a:t>
            </a:r>
            <a:r>
              <a:rPr dirty="0" spc="-50">
                <a:solidFill>
                  <a:srgbClr val="1F407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07E"/>
                </a:solidFill>
                <a:latin typeface="Times New Roman"/>
                <a:cs typeface="Times New Roman"/>
              </a:rPr>
              <a:t>Problem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746681"/>
            <a:ext cx="121513" cy="1307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61340" y="1492352"/>
            <a:ext cx="5325745" cy="1691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23265" marR="1536065" indent="-698500">
              <a:lnSpc>
                <a:spcPct val="136500"/>
              </a:lnSpc>
              <a:spcBef>
                <a:spcPts val="100"/>
              </a:spcBef>
            </a:pP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problem: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{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item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item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,…,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item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} </a:t>
            </a:r>
            <a:r>
              <a:rPr dirty="0" sz="2000" spc="-484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baseline="-21367" sz="1950" spc="277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weight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of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item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endParaRPr baseline="-21367" sz="1950">
              <a:latin typeface="Times New Roman"/>
              <a:cs typeface="Times New Roman"/>
            </a:endParaRPr>
          </a:p>
          <a:p>
            <a:pPr marL="723265">
              <a:lnSpc>
                <a:spcPct val="100000"/>
              </a:lnSpc>
              <a:spcBef>
                <a:spcPts val="885"/>
              </a:spcBef>
            </a:pP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baseline="-21367" sz="1950" spc="7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baseline="-21367" sz="1950" spc="247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profit</a:t>
            </a:r>
            <a:r>
              <a:rPr dirty="0" sz="2000" spc="-7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of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item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endParaRPr baseline="-21367" sz="1950">
              <a:latin typeface="Times New Roman"/>
              <a:cs typeface="Times New Roman"/>
            </a:endParaRPr>
          </a:p>
          <a:p>
            <a:pPr marL="661035">
              <a:lnSpc>
                <a:spcPct val="100000"/>
              </a:lnSpc>
              <a:spcBef>
                <a:spcPts val="880"/>
              </a:spcBef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 spc="-1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maximum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weight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the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knapsack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can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hold.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3686683"/>
            <a:ext cx="36283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Determine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subset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of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such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that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4442" y="3686683"/>
            <a:ext cx="24244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is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maximized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subject</a:t>
            </a:r>
            <a:r>
              <a:rPr dirty="0" sz="2000" spc="-7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9604" y="5668724"/>
            <a:ext cx="280670" cy="459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850" spc="75">
                <a:latin typeface="Symbol"/>
                <a:cs typeface="Symbol"/>
              </a:rPr>
              <a:t>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9005" y="5200742"/>
            <a:ext cx="280670" cy="459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850" spc="75">
                <a:latin typeface="Symbol"/>
                <a:cs typeface="Symbol"/>
              </a:rPr>
              <a:t>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28151" y="5934926"/>
            <a:ext cx="50355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 spc="30" i="1">
                <a:latin typeface="Times New Roman"/>
                <a:cs typeface="Times New Roman"/>
              </a:rPr>
              <a:t>item</a:t>
            </a:r>
            <a:r>
              <a:rPr dirty="0" sz="1100" spc="-70" i="1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Symbol"/>
                <a:cs typeface="Symbol"/>
              </a:rPr>
              <a:t></a:t>
            </a:r>
            <a:r>
              <a:rPr dirty="0" sz="1100" spc="50" i="1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2262" y="5894166"/>
            <a:ext cx="5334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 spc="10" i="1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7552" y="5466949"/>
            <a:ext cx="50355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 spc="30" i="1">
                <a:latin typeface="Times New Roman"/>
                <a:cs typeface="Times New Roman"/>
              </a:rPr>
              <a:t>item</a:t>
            </a:r>
            <a:r>
              <a:rPr dirty="0" sz="1100" spc="-65" i="1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Symbol"/>
                <a:cs typeface="Symbol"/>
              </a:rPr>
              <a:t></a:t>
            </a:r>
            <a:r>
              <a:rPr dirty="0" sz="1100" spc="50" i="1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28099" y="5426176"/>
            <a:ext cx="5334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 spc="10" i="1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79361" y="6009573"/>
            <a:ext cx="41910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00" spc="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98761" y="5542072"/>
            <a:ext cx="41910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00" spc="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56597" y="5733078"/>
            <a:ext cx="67627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900" spc="45" i="1">
                <a:latin typeface="Times New Roman"/>
                <a:cs typeface="Times New Roman"/>
              </a:rPr>
              <a:t>w</a:t>
            </a:r>
            <a:r>
              <a:rPr dirty="0" sz="1900" spc="45" i="1">
                <a:latin typeface="Times New Roman"/>
                <a:cs typeface="Times New Roman"/>
              </a:rPr>
              <a:t> </a:t>
            </a:r>
            <a:r>
              <a:rPr dirty="0" sz="1900" spc="-55" i="1">
                <a:latin typeface="Times New Roman"/>
                <a:cs typeface="Times New Roman"/>
              </a:rPr>
              <a:t> </a:t>
            </a:r>
            <a:r>
              <a:rPr dirty="0" sz="1900" spc="40">
                <a:latin typeface="Symbol"/>
                <a:cs typeface="Symbol"/>
              </a:rPr>
              <a:t></a:t>
            </a:r>
            <a:r>
              <a:rPr dirty="0" sz="1900" spc="-195">
                <a:latin typeface="Times New Roman"/>
                <a:cs typeface="Times New Roman"/>
              </a:rPr>
              <a:t> </a:t>
            </a:r>
            <a:r>
              <a:rPr dirty="0" sz="1900" spc="60" i="1">
                <a:latin typeface="Times New Roman"/>
                <a:cs typeface="Times New Roman"/>
              </a:rPr>
              <a:t>W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03568" y="5265090"/>
            <a:ext cx="13843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900" spc="35" i="1">
                <a:latin typeface="Times New Roman"/>
                <a:cs typeface="Times New Roman"/>
              </a:rPr>
              <a:t>p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8794" y="5265090"/>
            <a:ext cx="1047750" cy="782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900" i="1">
                <a:latin typeface="Times New Roman"/>
                <a:cs typeface="Times New Roman"/>
              </a:rPr>
              <a:t>MAX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  <a:tabLst>
                <a:tab pos="844550" algn="l"/>
              </a:tabLst>
            </a:pPr>
            <a:r>
              <a:rPr dirty="0" sz="1900" spc="25" i="1">
                <a:latin typeface="Times New Roman"/>
                <a:cs typeface="Times New Roman"/>
              </a:rPr>
              <a:t>s</a:t>
            </a:r>
            <a:r>
              <a:rPr dirty="0" sz="1900" spc="55" i="1">
                <a:latin typeface="Times New Roman"/>
                <a:cs typeface="Times New Roman"/>
              </a:rPr>
              <a:t>u</a:t>
            </a:r>
            <a:r>
              <a:rPr dirty="0" sz="1900" spc="65" i="1">
                <a:latin typeface="Times New Roman"/>
                <a:cs typeface="Times New Roman"/>
              </a:rPr>
              <a:t>b</a:t>
            </a:r>
            <a:r>
              <a:rPr dirty="0" sz="1900" spc="-25" i="1">
                <a:latin typeface="Times New Roman"/>
                <a:cs typeface="Times New Roman"/>
              </a:rPr>
              <a:t>j</a:t>
            </a:r>
            <a:r>
              <a:rPr dirty="0" sz="1900" spc="5" i="1">
                <a:latin typeface="Times New Roman"/>
                <a:cs typeface="Times New Roman"/>
              </a:rPr>
              <a:t>e</a:t>
            </a:r>
            <a:r>
              <a:rPr dirty="0" sz="1900" i="1">
                <a:latin typeface="Times New Roman"/>
                <a:cs typeface="Times New Roman"/>
              </a:rPr>
              <a:t>c</a:t>
            </a:r>
            <a:r>
              <a:rPr dirty="0" sz="1900" spc="20" i="1">
                <a:latin typeface="Times New Roman"/>
                <a:cs typeface="Times New Roman"/>
              </a:rPr>
              <a:t>t</a:t>
            </a:r>
            <a:r>
              <a:rPr dirty="0" sz="1900" i="1">
                <a:latin typeface="Times New Roman"/>
                <a:cs typeface="Times New Roman"/>
              </a:rPr>
              <a:t>	</a:t>
            </a:r>
            <a:r>
              <a:rPr dirty="0" sz="1900" spc="-20">
                <a:latin typeface="Times New Roman"/>
                <a:cs typeface="Times New Roman"/>
              </a:rPr>
              <a:t>t</a:t>
            </a:r>
            <a:r>
              <a:rPr dirty="0" sz="1900" spc="35">
                <a:latin typeface="Times New Roman"/>
                <a:cs typeface="Times New Roman"/>
              </a:rPr>
              <a:t>o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7634" y="3585543"/>
            <a:ext cx="316230" cy="487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0" spc="145">
                <a:latin typeface="Symbol"/>
                <a:cs typeface="Symbol"/>
              </a:rPr>
              <a:t>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99976" y="3868640"/>
            <a:ext cx="544830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50" spc="35" i="1">
                <a:latin typeface="Times New Roman"/>
                <a:cs typeface="Times New Roman"/>
              </a:rPr>
              <a:t>it</a:t>
            </a:r>
            <a:r>
              <a:rPr dirty="0" sz="1150" spc="20" i="1">
                <a:latin typeface="Times New Roman"/>
                <a:cs typeface="Times New Roman"/>
              </a:rPr>
              <a:t>e</a:t>
            </a:r>
            <a:r>
              <a:rPr dirty="0" sz="1150" spc="70" i="1">
                <a:latin typeface="Times New Roman"/>
                <a:cs typeface="Times New Roman"/>
              </a:rPr>
              <a:t>m</a:t>
            </a:r>
            <a:r>
              <a:rPr dirty="0" sz="1150" spc="-25" i="1">
                <a:latin typeface="Times New Roman"/>
                <a:cs typeface="Times New Roman"/>
              </a:rPr>
              <a:t> </a:t>
            </a:r>
            <a:r>
              <a:rPr dirty="0" sz="1150" spc="85">
                <a:latin typeface="Symbol"/>
                <a:cs typeface="Symbol"/>
              </a:rPr>
              <a:t></a:t>
            </a:r>
            <a:r>
              <a:rPr dirty="0" sz="1150" spc="60" i="1">
                <a:latin typeface="Times New Roman"/>
                <a:cs typeface="Times New Roman"/>
              </a:rPr>
              <a:t>A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15717" y="3825094"/>
            <a:ext cx="69850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50" spc="25" i="1">
                <a:latin typeface="Times New Roman"/>
                <a:cs typeface="Times New Roman"/>
              </a:rPr>
              <a:t>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64074" y="3949158"/>
            <a:ext cx="5715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10" i="1">
                <a:latin typeface="Times New Roman"/>
                <a:cs typeface="Times New Roman"/>
              </a:rPr>
              <a:t>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84980" y="3653927"/>
            <a:ext cx="161290" cy="334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65" i="1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71296" y="4092603"/>
            <a:ext cx="297815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145">
                <a:latin typeface="Symbol"/>
                <a:cs typeface="Symbol"/>
              </a:rPr>
              <a:t>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36636" y="4358190"/>
            <a:ext cx="51180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20" i="1">
                <a:latin typeface="Times New Roman"/>
                <a:cs typeface="Times New Roman"/>
              </a:rPr>
              <a:t>it</a:t>
            </a:r>
            <a:r>
              <a:rPr dirty="0" sz="1100" spc="5" i="1">
                <a:latin typeface="Times New Roman"/>
                <a:cs typeface="Times New Roman"/>
              </a:rPr>
              <a:t>e</a:t>
            </a:r>
            <a:r>
              <a:rPr dirty="0" sz="1100" spc="45" i="1">
                <a:latin typeface="Times New Roman"/>
                <a:cs typeface="Times New Roman"/>
              </a:rPr>
              <a:t>m</a:t>
            </a:r>
            <a:r>
              <a:rPr dirty="0" sz="1100" spc="-25" i="1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Symbol"/>
                <a:cs typeface="Symbol"/>
              </a:rPr>
              <a:t></a:t>
            </a:r>
            <a:r>
              <a:rPr dirty="0" sz="1100" spc="40" i="1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11237" y="4317482"/>
            <a:ext cx="666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15" i="1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57761" y="4157004"/>
            <a:ext cx="685800" cy="314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00" spc="70" i="1">
                <a:latin typeface="Times New Roman"/>
                <a:cs typeface="Times New Roman"/>
              </a:rPr>
              <a:t>w</a:t>
            </a:r>
            <a:r>
              <a:rPr dirty="0" sz="1900" spc="70" i="1">
                <a:latin typeface="Times New Roman"/>
                <a:cs typeface="Times New Roman"/>
              </a:rPr>
              <a:t> </a:t>
            </a:r>
            <a:r>
              <a:rPr dirty="0" sz="1900" spc="-105" i="1">
                <a:latin typeface="Times New Roman"/>
                <a:cs typeface="Times New Roman"/>
              </a:rPr>
              <a:t> </a:t>
            </a:r>
            <a:r>
              <a:rPr dirty="0" sz="1900" spc="55">
                <a:latin typeface="Symbol"/>
                <a:cs typeface="Symbol"/>
              </a:rPr>
              <a:t></a:t>
            </a:r>
            <a:r>
              <a:rPr dirty="0" sz="1900" spc="-235">
                <a:latin typeface="Times New Roman"/>
                <a:cs typeface="Times New Roman"/>
              </a:rPr>
              <a:t> </a:t>
            </a:r>
            <a:r>
              <a:rPr dirty="0" sz="1900" spc="85" i="1">
                <a:latin typeface="Times New Roman"/>
                <a:cs typeface="Times New Roman"/>
              </a:rPr>
              <a:t>W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83892" y="4433462"/>
            <a:ext cx="55244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20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59082" y="4909095"/>
            <a:ext cx="511809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900" spc="25" i="1">
                <a:latin typeface="Times New Roman"/>
                <a:cs typeface="Times New Roman"/>
              </a:rPr>
              <a:t>M</a:t>
            </a:r>
            <a:r>
              <a:rPr dirty="0" sz="1900" spc="-65" i="1">
                <a:latin typeface="Times New Roman"/>
                <a:cs typeface="Times New Roman"/>
              </a:rPr>
              <a:t>A</a:t>
            </a:r>
            <a:r>
              <a:rPr dirty="0" sz="1900" spc="45" i="1">
                <a:latin typeface="Times New Roman"/>
                <a:cs typeface="Times New Roman"/>
              </a:rPr>
              <a:t>X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05193" y="5472208"/>
            <a:ext cx="86360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100" spc="25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24631" y="4764521"/>
            <a:ext cx="86360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100" spc="25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87914" y="6156255"/>
            <a:ext cx="105029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900" spc="-20" i="1">
                <a:latin typeface="Times New Roman"/>
                <a:cs typeface="Times New Roman"/>
              </a:rPr>
              <a:t>f</a:t>
            </a:r>
            <a:r>
              <a:rPr dirty="0" sz="1900" spc="60" i="1">
                <a:latin typeface="Times New Roman"/>
                <a:cs typeface="Times New Roman"/>
              </a:rPr>
              <a:t>o</a:t>
            </a:r>
            <a:r>
              <a:rPr dirty="0" sz="1900" spc="30" i="1">
                <a:latin typeface="Times New Roman"/>
                <a:cs typeface="Times New Roman"/>
              </a:rPr>
              <a:t>r</a:t>
            </a:r>
            <a:r>
              <a:rPr dirty="0" sz="1900" i="1">
                <a:latin typeface="Times New Roman"/>
                <a:cs typeface="Times New Roman"/>
              </a:rPr>
              <a:t> </a:t>
            </a:r>
            <a:r>
              <a:rPr dirty="0" sz="1900" spc="5" i="1">
                <a:latin typeface="Times New Roman"/>
                <a:cs typeface="Times New Roman"/>
              </a:rPr>
              <a:t> </a:t>
            </a:r>
            <a:r>
              <a:rPr dirty="0" sz="1900" spc="20" i="1">
                <a:latin typeface="Times New Roman"/>
                <a:cs typeface="Times New Roman"/>
              </a:rPr>
              <a:t>i</a:t>
            </a:r>
            <a:r>
              <a:rPr dirty="0" sz="1900" spc="25" i="1">
                <a:latin typeface="Times New Roman"/>
                <a:cs typeface="Times New Roman"/>
              </a:rPr>
              <a:t> </a:t>
            </a:r>
            <a:r>
              <a:rPr dirty="0" sz="1900" spc="40">
                <a:latin typeface="Symbol"/>
                <a:cs typeface="Symbol"/>
              </a:rPr>
              <a:t></a:t>
            </a:r>
            <a:r>
              <a:rPr dirty="0" sz="1900" spc="-235">
                <a:latin typeface="Times New Roman"/>
                <a:cs typeface="Times New Roman"/>
              </a:rPr>
              <a:t> </a:t>
            </a:r>
            <a:r>
              <a:rPr dirty="0" sz="1900" spc="-150">
                <a:latin typeface="Times New Roman"/>
                <a:cs typeface="Times New Roman"/>
              </a:rPr>
              <a:t>1</a:t>
            </a:r>
            <a:r>
              <a:rPr dirty="0" sz="1900" spc="20">
                <a:latin typeface="Times New Roman"/>
                <a:cs typeface="Times New Roman"/>
              </a:rPr>
              <a:t>,</a:t>
            </a:r>
            <a:r>
              <a:rPr dirty="0" sz="1900" spc="-229">
                <a:latin typeface="Times New Roman"/>
                <a:cs typeface="Times New Roman"/>
              </a:rPr>
              <a:t> </a:t>
            </a:r>
            <a:r>
              <a:rPr dirty="0" sz="1900" spc="40" i="1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23102" y="6156255"/>
            <a:ext cx="1283335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713740" algn="l"/>
                <a:tab pos="1079500" algn="l"/>
              </a:tabLst>
            </a:pPr>
            <a:r>
              <a:rPr dirty="0" sz="1900" spc="70" i="1">
                <a:latin typeface="Times New Roman"/>
                <a:cs typeface="Times New Roman"/>
              </a:rPr>
              <a:t>x</a:t>
            </a:r>
            <a:r>
              <a:rPr dirty="0" baseline="-25252" sz="1650" spc="104" i="1">
                <a:latin typeface="Times New Roman"/>
                <a:cs typeface="Times New Roman"/>
              </a:rPr>
              <a:t>i</a:t>
            </a:r>
            <a:r>
              <a:rPr dirty="0" baseline="-25252" sz="1650" spc="-120" i="1">
                <a:latin typeface="Times New Roman"/>
                <a:cs typeface="Times New Roman"/>
              </a:rPr>
              <a:t> </a:t>
            </a:r>
            <a:r>
              <a:rPr dirty="0" sz="1900" spc="40">
                <a:latin typeface="Symbol"/>
                <a:cs typeface="Symbol"/>
              </a:rPr>
              <a:t></a:t>
            </a:r>
            <a:r>
              <a:rPr dirty="0" sz="1900" spc="-50">
                <a:latin typeface="Times New Roman"/>
                <a:cs typeface="Times New Roman"/>
              </a:rPr>
              <a:t> </a:t>
            </a:r>
            <a:r>
              <a:rPr dirty="0" sz="1900" spc="40">
                <a:latin typeface="Times New Roman"/>
                <a:cs typeface="Times New Roman"/>
              </a:rPr>
              <a:t>0	</a:t>
            </a:r>
            <a:r>
              <a:rPr dirty="0" sz="1900" spc="45">
                <a:latin typeface="Times New Roman"/>
                <a:cs typeface="Times New Roman"/>
              </a:rPr>
              <a:t>or	</a:t>
            </a:r>
            <a:r>
              <a:rPr dirty="0" sz="1900" spc="-65">
                <a:latin typeface="Times New Roman"/>
                <a:cs typeface="Times New Roman"/>
              </a:rPr>
              <a:t>1,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02543" y="4848589"/>
            <a:ext cx="766445" cy="4610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2850" spc="85">
                <a:latin typeface="Symbol"/>
                <a:cs typeface="Symbol"/>
              </a:rPr>
              <a:t></a:t>
            </a:r>
            <a:r>
              <a:rPr dirty="0" sz="2850" spc="-204">
                <a:latin typeface="Times New Roman"/>
                <a:cs typeface="Times New Roman"/>
              </a:rPr>
              <a:t> </a:t>
            </a:r>
            <a:r>
              <a:rPr dirty="0" baseline="14619" sz="2850" spc="209" i="1">
                <a:latin typeface="Times New Roman"/>
                <a:cs typeface="Times New Roman"/>
              </a:rPr>
              <a:t>p</a:t>
            </a:r>
            <a:r>
              <a:rPr dirty="0" sz="1100" spc="15" i="1">
                <a:latin typeface="Times New Roman"/>
                <a:cs typeface="Times New Roman"/>
              </a:rPr>
              <a:t>i</a:t>
            </a:r>
            <a:r>
              <a:rPr dirty="0" sz="1100" spc="-80" i="1">
                <a:latin typeface="Times New Roman"/>
                <a:cs typeface="Times New Roman"/>
              </a:rPr>
              <a:t> </a:t>
            </a:r>
            <a:r>
              <a:rPr dirty="0" baseline="14619" sz="2850" spc="187" i="1">
                <a:latin typeface="Times New Roman"/>
                <a:cs typeface="Times New Roman"/>
              </a:rPr>
              <a:t>x</a:t>
            </a:r>
            <a:r>
              <a:rPr dirty="0" sz="1100" spc="15" i="1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33682" y="5208556"/>
            <a:ext cx="2398395" cy="93599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algn="ctr" marL="267335">
              <a:lnSpc>
                <a:spcPct val="100000"/>
              </a:lnSpc>
              <a:spcBef>
                <a:spcPts val="370"/>
              </a:spcBef>
            </a:pPr>
            <a:r>
              <a:rPr dirty="0" sz="1100" spc="30" i="1">
                <a:latin typeface="Times New Roman"/>
                <a:cs typeface="Times New Roman"/>
              </a:rPr>
              <a:t>i</a:t>
            </a:r>
            <a:r>
              <a:rPr dirty="0" sz="1100" spc="30">
                <a:latin typeface="Symbol"/>
                <a:cs typeface="Symbol"/>
              </a:rPr>
              <a:t></a:t>
            </a:r>
            <a:r>
              <a:rPr dirty="0" sz="1100" spc="3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80"/>
              </a:spcBef>
              <a:tabLst>
                <a:tab pos="869315" algn="l"/>
              </a:tabLst>
            </a:pPr>
            <a:r>
              <a:rPr dirty="0" sz="1900" spc="20" i="1">
                <a:latin typeface="Times New Roman"/>
                <a:cs typeface="Times New Roman"/>
              </a:rPr>
              <a:t>s</a:t>
            </a:r>
            <a:r>
              <a:rPr dirty="0" sz="1900" spc="65" i="1">
                <a:latin typeface="Times New Roman"/>
                <a:cs typeface="Times New Roman"/>
              </a:rPr>
              <a:t>u</a:t>
            </a:r>
            <a:r>
              <a:rPr dirty="0" sz="1900" spc="60" i="1">
                <a:latin typeface="Times New Roman"/>
                <a:cs typeface="Times New Roman"/>
              </a:rPr>
              <a:t>b</a:t>
            </a:r>
            <a:r>
              <a:rPr dirty="0" sz="1900" spc="-20" i="1">
                <a:latin typeface="Times New Roman"/>
                <a:cs typeface="Times New Roman"/>
              </a:rPr>
              <a:t>j</a:t>
            </a:r>
            <a:r>
              <a:rPr dirty="0" sz="1900" spc="5" i="1">
                <a:latin typeface="Times New Roman"/>
                <a:cs typeface="Times New Roman"/>
              </a:rPr>
              <a:t>e</a:t>
            </a:r>
            <a:r>
              <a:rPr dirty="0" sz="1900" i="1">
                <a:latin typeface="Times New Roman"/>
                <a:cs typeface="Times New Roman"/>
              </a:rPr>
              <a:t>c</a:t>
            </a:r>
            <a:r>
              <a:rPr dirty="0" sz="1900" spc="20" i="1">
                <a:latin typeface="Times New Roman"/>
                <a:cs typeface="Times New Roman"/>
              </a:rPr>
              <a:t>t</a:t>
            </a:r>
            <a:r>
              <a:rPr dirty="0" sz="1900" i="1">
                <a:latin typeface="Times New Roman"/>
                <a:cs typeface="Times New Roman"/>
              </a:rPr>
              <a:t>	</a:t>
            </a:r>
            <a:r>
              <a:rPr dirty="0" sz="1900" spc="-30">
                <a:latin typeface="Times New Roman"/>
                <a:cs typeface="Times New Roman"/>
              </a:rPr>
              <a:t>t</a:t>
            </a:r>
            <a:r>
              <a:rPr dirty="0" sz="1900" spc="40">
                <a:latin typeface="Times New Roman"/>
                <a:cs typeface="Times New Roman"/>
              </a:rPr>
              <a:t>o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0">
                <a:latin typeface="Times New Roman"/>
                <a:cs typeface="Times New Roman"/>
              </a:rPr>
              <a:t> </a:t>
            </a:r>
            <a:r>
              <a:rPr dirty="0" baseline="-8771" sz="4275" spc="127">
                <a:latin typeface="Symbol"/>
                <a:cs typeface="Symbol"/>
              </a:rPr>
              <a:t></a:t>
            </a:r>
            <a:r>
              <a:rPr dirty="0" baseline="-8771" sz="4275" spc="-630">
                <a:latin typeface="Times New Roman"/>
                <a:cs typeface="Times New Roman"/>
              </a:rPr>
              <a:t> </a:t>
            </a:r>
            <a:r>
              <a:rPr dirty="0" sz="1900" spc="65" i="1">
                <a:latin typeface="Times New Roman"/>
                <a:cs typeface="Times New Roman"/>
              </a:rPr>
              <a:t>w</a:t>
            </a:r>
            <a:r>
              <a:rPr dirty="0" baseline="-25252" sz="1650" spc="22" i="1">
                <a:latin typeface="Times New Roman"/>
                <a:cs typeface="Times New Roman"/>
              </a:rPr>
              <a:t>i</a:t>
            </a:r>
            <a:r>
              <a:rPr dirty="0" baseline="-25252" sz="1650" spc="30" i="1">
                <a:latin typeface="Times New Roman"/>
                <a:cs typeface="Times New Roman"/>
              </a:rPr>
              <a:t> </a:t>
            </a:r>
            <a:r>
              <a:rPr dirty="0" sz="1900" spc="120" i="1">
                <a:latin typeface="Times New Roman"/>
                <a:cs typeface="Times New Roman"/>
              </a:rPr>
              <a:t>x</a:t>
            </a:r>
            <a:r>
              <a:rPr dirty="0" baseline="-25252" sz="1650" spc="22" i="1">
                <a:latin typeface="Times New Roman"/>
                <a:cs typeface="Times New Roman"/>
              </a:rPr>
              <a:t>i</a:t>
            </a:r>
            <a:r>
              <a:rPr dirty="0" baseline="-25252" sz="1650" i="1">
                <a:latin typeface="Times New Roman"/>
                <a:cs typeface="Times New Roman"/>
              </a:rPr>
              <a:t> </a:t>
            </a:r>
            <a:r>
              <a:rPr dirty="0" baseline="-25252" sz="1650" spc="172" i="1">
                <a:latin typeface="Times New Roman"/>
                <a:cs typeface="Times New Roman"/>
              </a:rPr>
              <a:t> </a:t>
            </a:r>
            <a:r>
              <a:rPr dirty="0" sz="1900" spc="40">
                <a:latin typeface="Symbol"/>
                <a:cs typeface="Symbol"/>
              </a:rPr>
              <a:t></a:t>
            </a:r>
            <a:r>
              <a:rPr dirty="0" sz="1900" spc="-204">
                <a:latin typeface="Times New Roman"/>
                <a:cs typeface="Times New Roman"/>
              </a:rPr>
              <a:t> </a:t>
            </a:r>
            <a:r>
              <a:rPr dirty="0" sz="1900" spc="65" i="1">
                <a:latin typeface="Times New Roman"/>
                <a:cs typeface="Times New Roman"/>
              </a:rPr>
              <a:t>W</a:t>
            </a:r>
            <a:endParaRPr sz="1900">
              <a:latin typeface="Times New Roman"/>
              <a:cs typeface="Times New Roman"/>
            </a:endParaRPr>
          </a:p>
          <a:p>
            <a:pPr algn="ctr" marL="227965">
              <a:lnSpc>
                <a:spcPct val="100000"/>
              </a:lnSpc>
              <a:spcBef>
                <a:spcPts val="150"/>
              </a:spcBef>
            </a:pPr>
            <a:r>
              <a:rPr dirty="0" sz="1100" spc="30" i="1">
                <a:latin typeface="Times New Roman"/>
                <a:cs typeface="Times New Roman"/>
              </a:rPr>
              <a:t>i</a:t>
            </a:r>
            <a:r>
              <a:rPr dirty="0" sz="1100" spc="30">
                <a:latin typeface="Symbol"/>
                <a:cs typeface="Symbol"/>
              </a:rPr>
              <a:t></a:t>
            </a:r>
            <a:r>
              <a:rPr dirty="0" sz="1100" spc="3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22623" y="5315839"/>
            <a:ext cx="2520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30183" y="6289040"/>
            <a:ext cx="20193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11</a:t>
            </a:r>
            <a:endParaRPr sz="13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9745" y="274065"/>
            <a:ext cx="40652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0-1 </a:t>
            </a:r>
            <a:r>
              <a:rPr dirty="0"/>
              <a:t>배낭채우기</a:t>
            </a:r>
            <a:r>
              <a:rPr dirty="0" spc="-365"/>
              <a:t> </a:t>
            </a:r>
            <a:r>
              <a:rPr dirty="0"/>
              <a:t>문제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408480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8048" y="1154460"/>
            <a:ext cx="8244840" cy="4302760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되추적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o</a:t>
            </a: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nd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개념이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아직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없음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349250" indent="-287020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349250" algn="l"/>
                <a:tab pos="34988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상태공간트리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2000" spc="-2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구축하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여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되추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적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기법으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문제를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푼다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49250" marR="262890" indent="-287020">
              <a:lnSpc>
                <a:spcPct val="116500"/>
              </a:lnSpc>
              <a:spcBef>
                <a:spcPts val="49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349250" algn="l"/>
                <a:tab pos="34988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뿌리마디에서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왼쪽으로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가면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첫번째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아이템을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배낭에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넣는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경우이고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 </a:t>
            </a:r>
            <a:r>
              <a:rPr dirty="0" sz="2000" spc="-484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오른쪽으로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가면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첫번째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아이템을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배낭에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넣지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않는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경우이다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49250" indent="-287020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349250" algn="l"/>
                <a:tab pos="34988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동일한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방법으로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트리의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수준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에서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왼쪽으로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두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번째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아이템을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배</a:t>
            </a:r>
            <a:endParaRPr sz="2000">
              <a:latin typeface="Malgun Gothic"/>
              <a:cs typeface="Malgun Gothic"/>
            </a:endParaRPr>
          </a:p>
          <a:p>
            <a:pPr marL="349250">
              <a:lnSpc>
                <a:spcPct val="100000"/>
              </a:lnSpc>
              <a:spcBef>
                <a:spcPts val="409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낭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넣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경우이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고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오른쪽으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그렇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않는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경우이다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algn="just" marL="349250" marR="74295" indent="-287020">
              <a:lnSpc>
                <a:spcPct val="1165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34988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이런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식으로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계속하여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상태공간트리를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구축하면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뿌리마디로부터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잎마 </a:t>
            </a:r>
            <a:r>
              <a:rPr dirty="0" sz="2000" spc="-6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디까지의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모든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경로는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해답후보가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된다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algn="just" marL="349250" marR="5080" indent="-287020">
              <a:lnSpc>
                <a:spcPct val="116599"/>
              </a:lnSpc>
              <a:spcBef>
                <a:spcPts val="49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34988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문제는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최적의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해를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찾는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문제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(optimization</a:t>
            </a:r>
            <a:r>
              <a:rPr dirty="0" sz="2000" spc="-3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problem)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이므로</a:t>
            </a:r>
            <a:r>
              <a:rPr dirty="0" sz="2000" spc="-2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검색이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완 </a:t>
            </a:r>
            <a:r>
              <a:rPr dirty="0" sz="2000" spc="-6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전히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끝나기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전에는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해답을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알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없다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따라서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검색을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하는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과정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동안 </a:t>
            </a:r>
            <a:r>
              <a:rPr dirty="0" sz="2000" spc="-6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항상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그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때까지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찾은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최적의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해를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기억해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두어야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한다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12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21123" y="768095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89" h="289559">
                <a:moveTo>
                  <a:pt x="0" y="144779"/>
                </a:moveTo>
                <a:lnTo>
                  <a:pt x="7345" y="98999"/>
                </a:lnTo>
                <a:lnTo>
                  <a:pt x="27797" y="59253"/>
                </a:lnTo>
                <a:lnTo>
                  <a:pt x="58978" y="27919"/>
                </a:lnTo>
                <a:lnTo>
                  <a:pt x="98511" y="7376"/>
                </a:lnTo>
                <a:lnTo>
                  <a:pt x="144017" y="0"/>
                </a:lnTo>
                <a:lnTo>
                  <a:pt x="189524" y="7376"/>
                </a:lnTo>
                <a:lnTo>
                  <a:pt x="229057" y="27919"/>
                </a:lnTo>
                <a:lnTo>
                  <a:pt x="260238" y="59253"/>
                </a:lnTo>
                <a:lnTo>
                  <a:pt x="280690" y="98999"/>
                </a:lnTo>
                <a:lnTo>
                  <a:pt x="288036" y="144779"/>
                </a:lnTo>
                <a:lnTo>
                  <a:pt x="280690" y="190560"/>
                </a:lnTo>
                <a:lnTo>
                  <a:pt x="260238" y="230306"/>
                </a:lnTo>
                <a:lnTo>
                  <a:pt x="229057" y="261640"/>
                </a:lnTo>
                <a:lnTo>
                  <a:pt x="189524" y="282183"/>
                </a:lnTo>
                <a:lnTo>
                  <a:pt x="144017" y="289559"/>
                </a:lnTo>
                <a:lnTo>
                  <a:pt x="98511" y="282183"/>
                </a:lnTo>
                <a:lnTo>
                  <a:pt x="58978" y="261640"/>
                </a:lnTo>
                <a:lnTo>
                  <a:pt x="27797" y="230306"/>
                </a:lnTo>
                <a:lnTo>
                  <a:pt x="7345" y="190560"/>
                </a:lnTo>
                <a:lnTo>
                  <a:pt x="0" y="144779"/>
                </a:lnTo>
                <a:close/>
              </a:path>
            </a:pathLst>
          </a:custGeom>
          <a:ln w="9524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755135" y="1014983"/>
            <a:ext cx="707390" cy="617220"/>
          </a:xfrm>
          <a:custGeom>
            <a:avLst/>
            <a:gdLst/>
            <a:ahLst/>
            <a:cxnLst/>
            <a:rect l="l" t="t" r="r" b="b"/>
            <a:pathLst>
              <a:path w="707389" h="617219">
                <a:moveTo>
                  <a:pt x="0" y="473201"/>
                </a:moveTo>
                <a:lnTo>
                  <a:pt x="7345" y="427695"/>
                </a:lnTo>
                <a:lnTo>
                  <a:pt x="27797" y="388162"/>
                </a:lnTo>
                <a:lnTo>
                  <a:pt x="58978" y="356981"/>
                </a:lnTo>
                <a:lnTo>
                  <a:pt x="98511" y="336529"/>
                </a:lnTo>
                <a:lnTo>
                  <a:pt x="144017" y="329183"/>
                </a:lnTo>
                <a:lnTo>
                  <a:pt x="189524" y="336529"/>
                </a:lnTo>
                <a:lnTo>
                  <a:pt x="229057" y="356981"/>
                </a:lnTo>
                <a:lnTo>
                  <a:pt x="260238" y="388162"/>
                </a:lnTo>
                <a:lnTo>
                  <a:pt x="280690" y="427695"/>
                </a:lnTo>
                <a:lnTo>
                  <a:pt x="288036" y="473201"/>
                </a:lnTo>
                <a:lnTo>
                  <a:pt x="280690" y="518708"/>
                </a:lnTo>
                <a:lnTo>
                  <a:pt x="260238" y="558241"/>
                </a:lnTo>
                <a:lnTo>
                  <a:pt x="229057" y="589422"/>
                </a:lnTo>
                <a:lnTo>
                  <a:pt x="189524" y="609874"/>
                </a:lnTo>
                <a:lnTo>
                  <a:pt x="144017" y="617219"/>
                </a:lnTo>
                <a:lnTo>
                  <a:pt x="98511" y="609874"/>
                </a:lnTo>
                <a:lnTo>
                  <a:pt x="58978" y="589422"/>
                </a:lnTo>
                <a:lnTo>
                  <a:pt x="27797" y="558241"/>
                </a:lnTo>
                <a:lnTo>
                  <a:pt x="7345" y="518708"/>
                </a:lnTo>
                <a:lnTo>
                  <a:pt x="0" y="473201"/>
                </a:lnTo>
                <a:close/>
              </a:path>
              <a:path w="707389" h="617219">
                <a:moveTo>
                  <a:pt x="707389" y="0"/>
                </a:moveTo>
                <a:lnTo>
                  <a:pt x="245363" y="372999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68011" y="1014983"/>
            <a:ext cx="473075" cy="400050"/>
          </a:xfrm>
          <a:custGeom>
            <a:avLst/>
            <a:gdLst/>
            <a:ahLst/>
            <a:cxnLst/>
            <a:rect l="l" t="t" r="r" b="b"/>
            <a:pathLst>
              <a:path w="473075" h="400050">
                <a:moveTo>
                  <a:pt x="0" y="0"/>
                </a:moveTo>
                <a:lnTo>
                  <a:pt x="473075" y="40005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154426" y="891666"/>
            <a:ext cx="273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1950" spc="7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6036" y="1047750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4463" y="1060450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07079" y="1632204"/>
            <a:ext cx="1155700" cy="739140"/>
          </a:xfrm>
          <a:custGeom>
            <a:avLst/>
            <a:gdLst/>
            <a:ahLst/>
            <a:cxnLst/>
            <a:rect l="l" t="t" r="r" b="b"/>
            <a:pathLst>
              <a:path w="1155700" h="739139">
                <a:moveTo>
                  <a:pt x="0" y="595122"/>
                </a:moveTo>
                <a:lnTo>
                  <a:pt x="7303" y="549615"/>
                </a:lnTo>
                <a:lnTo>
                  <a:pt x="27639" y="510082"/>
                </a:lnTo>
                <a:lnTo>
                  <a:pt x="58649" y="478901"/>
                </a:lnTo>
                <a:lnTo>
                  <a:pt x="97974" y="458449"/>
                </a:lnTo>
                <a:lnTo>
                  <a:pt x="143256" y="451104"/>
                </a:lnTo>
                <a:lnTo>
                  <a:pt x="188537" y="458449"/>
                </a:lnTo>
                <a:lnTo>
                  <a:pt x="227862" y="478901"/>
                </a:lnTo>
                <a:lnTo>
                  <a:pt x="258872" y="510082"/>
                </a:lnTo>
                <a:lnTo>
                  <a:pt x="279208" y="549615"/>
                </a:lnTo>
                <a:lnTo>
                  <a:pt x="286512" y="595122"/>
                </a:lnTo>
                <a:lnTo>
                  <a:pt x="279208" y="640628"/>
                </a:lnTo>
                <a:lnTo>
                  <a:pt x="258872" y="680161"/>
                </a:lnTo>
                <a:lnTo>
                  <a:pt x="227862" y="711342"/>
                </a:lnTo>
                <a:lnTo>
                  <a:pt x="188537" y="731794"/>
                </a:lnTo>
                <a:lnTo>
                  <a:pt x="143256" y="739140"/>
                </a:lnTo>
                <a:lnTo>
                  <a:pt x="97974" y="731794"/>
                </a:lnTo>
                <a:lnTo>
                  <a:pt x="58649" y="711342"/>
                </a:lnTo>
                <a:lnTo>
                  <a:pt x="27639" y="680161"/>
                </a:lnTo>
                <a:lnTo>
                  <a:pt x="7303" y="640628"/>
                </a:lnTo>
                <a:lnTo>
                  <a:pt x="0" y="595122"/>
                </a:lnTo>
                <a:close/>
              </a:path>
              <a:path w="1155700" h="739139">
                <a:moveTo>
                  <a:pt x="591439" y="0"/>
                </a:moveTo>
                <a:lnTo>
                  <a:pt x="243840" y="493775"/>
                </a:lnTo>
              </a:path>
              <a:path w="1155700" h="739139">
                <a:moveTo>
                  <a:pt x="868680" y="572262"/>
                </a:moveTo>
                <a:lnTo>
                  <a:pt x="875983" y="526755"/>
                </a:lnTo>
                <a:lnTo>
                  <a:pt x="896319" y="487222"/>
                </a:lnTo>
                <a:lnTo>
                  <a:pt x="927329" y="456041"/>
                </a:lnTo>
                <a:lnTo>
                  <a:pt x="966654" y="435589"/>
                </a:lnTo>
                <a:lnTo>
                  <a:pt x="1011936" y="428244"/>
                </a:lnTo>
                <a:lnTo>
                  <a:pt x="1057217" y="435589"/>
                </a:lnTo>
                <a:lnTo>
                  <a:pt x="1096542" y="456041"/>
                </a:lnTo>
                <a:lnTo>
                  <a:pt x="1127552" y="487222"/>
                </a:lnTo>
                <a:lnTo>
                  <a:pt x="1147888" y="526755"/>
                </a:lnTo>
                <a:lnTo>
                  <a:pt x="1155192" y="572262"/>
                </a:lnTo>
                <a:lnTo>
                  <a:pt x="1147888" y="617768"/>
                </a:lnTo>
                <a:lnTo>
                  <a:pt x="1127552" y="657301"/>
                </a:lnTo>
                <a:lnTo>
                  <a:pt x="1096542" y="688482"/>
                </a:lnTo>
                <a:lnTo>
                  <a:pt x="1057217" y="708934"/>
                </a:lnTo>
                <a:lnTo>
                  <a:pt x="1011936" y="716280"/>
                </a:lnTo>
                <a:lnTo>
                  <a:pt x="966654" y="708934"/>
                </a:lnTo>
                <a:lnTo>
                  <a:pt x="927329" y="688482"/>
                </a:lnTo>
                <a:lnTo>
                  <a:pt x="896319" y="657301"/>
                </a:lnTo>
                <a:lnTo>
                  <a:pt x="875983" y="617768"/>
                </a:lnTo>
                <a:lnTo>
                  <a:pt x="868680" y="572262"/>
                </a:lnTo>
                <a:close/>
              </a:path>
              <a:path w="1155700" h="739139">
                <a:moveTo>
                  <a:pt x="591312" y="0"/>
                </a:moveTo>
                <a:lnTo>
                  <a:pt x="910463" y="46990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36060" y="174472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03852" y="1755470"/>
            <a:ext cx="1022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6948" y="1601470"/>
            <a:ext cx="273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1950" spc="7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79264" y="1371600"/>
            <a:ext cx="1089660" cy="977265"/>
          </a:xfrm>
          <a:custGeom>
            <a:avLst/>
            <a:gdLst/>
            <a:ahLst/>
            <a:cxnLst/>
            <a:rect l="l" t="t" r="r" b="b"/>
            <a:pathLst>
              <a:path w="1089660" h="977264">
                <a:moveTo>
                  <a:pt x="320039" y="144017"/>
                </a:moveTo>
                <a:lnTo>
                  <a:pt x="327343" y="98511"/>
                </a:lnTo>
                <a:lnTo>
                  <a:pt x="347679" y="58978"/>
                </a:lnTo>
                <a:lnTo>
                  <a:pt x="378689" y="27797"/>
                </a:lnTo>
                <a:lnTo>
                  <a:pt x="418014" y="7345"/>
                </a:lnTo>
                <a:lnTo>
                  <a:pt x="463296" y="0"/>
                </a:lnTo>
                <a:lnTo>
                  <a:pt x="508577" y="7345"/>
                </a:lnTo>
                <a:lnTo>
                  <a:pt x="547902" y="27797"/>
                </a:lnTo>
                <a:lnTo>
                  <a:pt x="578912" y="58978"/>
                </a:lnTo>
                <a:lnTo>
                  <a:pt x="599248" y="98511"/>
                </a:lnTo>
                <a:lnTo>
                  <a:pt x="606551" y="144017"/>
                </a:lnTo>
                <a:lnTo>
                  <a:pt x="599248" y="189524"/>
                </a:lnTo>
                <a:lnTo>
                  <a:pt x="578912" y="229057"/>
                </a:lnTo>
                <a:lnTo>
                  <a:pt x="547902" y="260238"/>
                </a:lnTo>
                <a:lnTo>
                  <a:pt x="508577" y="280690"/>
                </a:lnTo>
                <a:lnTo>
                  <a:pt x="463296" y="288036"/>
                </a:lnTo>
                <a:lnTo>
                  <a:pt x="418014" y="280690"/>
                </a:lnTo>
                <a:lnTo>
                  <a:pt x="378689" y="260238"/>
                </a:lnTo>
                <a:lnTo>
                  <a:pt x="347679" y="229057"/>
                </a:lnTo>
                <a:lnTo>
                  <a:pt x="327343" y="189524"/>
                </a:lnTo>
                <a:lnTo>
                  <a:pt x="320039" y="144017"/>
                </a:lnTo>
                <a:close/>
              </a:path>
              <a:path w="1089660" h="977264">
                <a:moveTo>
                  <a:pt x="0" y="832865"/>
                </a:moveTo>
                <a:lnTo>
                  <a:pt x="7345" y="787359"/>
                </a:lnTo>
                <a:lnTo>
                  <a:pt x="27797" y="747826"/>
                </a:lnTo>
                <a:lnTo>
                  <a:pt x="58978" y="716645"/>
                </a:lnTo>
                <a:lnTo>
                  <a:pt x="98511" y="696193"/>
                </a:lnTo>
                <a:lnTo>
                  <a:pt x="144018" y="688848"/>
                </a:lnTo>
                <a:lnTo>
                  <a:pt x="189524" y="696193"/>
                </a:lnTo>
                <a:lnTo>
                  <a:pt x="229057" y="716645"/>
                </a:lnTo>
                <a:lnTo>
                  <a:pt x="260238" y="747826"/>
                </a:lnTo>
                <a:lnTo>
                  <a:pt x="280690" y="787359"/>
                </a:lnTo>
                <a:lnTo>
                  <a:pt x="288036" y="832865"/>
                </a:lnTo>
                <a:lnTo>
                  <a:pt x="280690" y="878372"/>
                </a:lnTo>
                <a:lnTo>
                  <a:pt x="260238" y="917905"/>
                </a:lnTo>
                <a:lnTo>
                  <a:pt x="229057" y="949086"/>
                </a:lnTo>
                <a:lnTo>
                  <a:pt x="189524" y="969538"/>
                </a:lnTo>
                <a:lnTo>
                  <a:pt x="144018" y="976884"/>
                </a:lnTo>
                <a:lnTo>
                  <a:pt x="98511" y="969538"/>
                </a:lnTo>
                <a:lnTo>
                  <a:pt x="58978" y="949086"/>
                </a:lnTo>
                <a:lnTo>
                  <a:pt x="27797" y="917905"/>
                </a:lnTo>
                <a:lnTo>
                  <a:pt x="7345" y="878372"/>
                </a:lnTo>
                <a:lnTo>
                  <a:pt x="0" y="832865"/>
                </a:lnTo>
                <a:close/>
              </a:path>
              <a:path w="1089660" h="977264">
                <a:moveTo>
                  <a:pt x="464438" y="288036"/>
                </a:moveTo>
                <a:lnTo>
                  <a:pt x="246887" y="730885"/>
                </a:lnTo>
              </a:path>
              <a:path w="1089660" h="977264">
                <a:moveTo>
                  <a:pt x="800100" y="832865"/>
                </a:moveTo>
                <a:lnTo>
                  <a:pt x="807476" y="787359"/>
                </a:lnTo>
                <a:lnTo>
                  <a:pt x="828019" y="747826"/>
                </a:lnTo>
                <a:lnTo>
                  <a:pt x="859353" y="716645"/>
                </a:lnTo>
                <a:lnTo>
                  <a:pt x="899099" y="696193"/>
                </a:lnTo>
                <a:lnTo>
                  <a:pt x="944880" y="688848"/>
                </a:lnTo>
                <a:lnTo>
                  <a:pt x="990660" y="696193"/>
                </a:lnTo>
                <a:lnTo>
                  <a:pt x="1030406" y="716645"/>
                </a:lnTo>
                <a:lnTo>
                  <a:pt x="1061740" y="747826"/>
                </a:lnTo>
                <a:lnTo>
                  <a:pt x="1082283" y="787359"/>
                </a:lnTo>
                <a:lnTo>
                  <a:pt x="1089660" y="832865"/>
                </a:lnTo>
                <a:lnTo>
                  <a:pt x="1082283" y="878372"/>
                </a:lnTo>
                <a:lnTo>
                  <a:pt x="1061740" y="917905"/>
                </a:lnTo>
                <a:lnTo>
                  <a:pt x="1030406" y="949086"/>
                </a:lnTo>
                <a:lnTo>
                  <a:pt x="990660" y="969538"/>
                </a:lnTo>
                <a:lnTo>
                  <a:pt x="944880" y="976884"/>
                </a:lnTo>
                <a:lnTo>
                  <a:pt x="899099" y="969538"/>
                </a:lnTo>
                <a:lnTo>
                  <a:pt x="859353" y="949086"/>
                </a:lnTo>
                <a:lnTo>
                  <a:pt x="828019" y="917905"/>
                </a:lnTo>
                <a:lnTo>
                  <a:pt x="807476" y="878372"/>
                </a:lnTo>
                <a:lnTo>
                  <a:pt x="800100" y="832865"/>
                </a:lnTo>
                <a:close/>
              </a:path>
              <a:path w="1089660" h="977264">
                <a:moveTo>
                  <a:pt x="464820" y="288036"/>
                </a:moveTo>
                <a:lnTo>
                  <a:pt x="844169" y="730885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879340" y="1849628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47765" y="1860550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257" y="2634805"/>
            <a:ext cx="81153" cy="8267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31629" y="2848165"/>
            <a:ext cx="81152" cy="8267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58477" y="3140773"/>
            <a:ext cx="82677" cy="79628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610421" y="3431857"/>
            <a:ext cx="1166495" cy="1036955"/>
            <a:chOff x="2610421" y="3431857"/>
            <a:chExt cx="1166495" cy="1036955"/>
          </a:xfrm>
        </p:grpSpPr>
        <p:sp>
          <p:nvSpPr>
            <p:cNvPr id="19" name="object 19"/>
            <p:cNvSpPr/>
            <p:nvPr/>
          </p:nvSpPr>
          <p:spPr>
            <a:xfrm>
              <a:off x="3063239" y="3436620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0" y="144779"/>
                  </a:moveTo>
                  <a:lnTo>
                    <a:pt x="7345" y="98999"/>
                  </a:lnTo>
                  <a:lnTo>
                    <a:pt x="27797" y="59253"/>
                  </a:lnTo>
                  <a:lnTo>
                    <a:pt x="58978" y="27919"/>
                  </a:lnTo>
                  <a:lnTo>
                    <a:pt x="98511" y="7376"/>
                  </a:lnTo>
                  <a:lnTo>
                    <a:pt x="144018" y="0"/>
                  </a:lnTo>
                  <a:lnTo>
                    <a:pt x="189524" y="7376"/>
                  </a:lnTo>
                  <a:lnTo>
                    <a:pt x="229057" y="27919"/>
                  </a:lnTo>
                  <a:lnTo>
                    <a:pt x="260238" y="59253"/>
                  </a:lnTo>
                  <a:lnTo>
                    <a:pt x="280690" y="98999"/>
                  </a:lnTo>
                  <a:lnTo>
                    <a:pt x="288036" y="144779"/>
                  </a:lnTo>
                  <a:lnTo>
                    <a:pt x="280690" y="190560"/>
                  </a:lnTo>
                  <a:lnTo>
                    <a:pt x="260238" y="230306"/>
                  </a:lnTo>
                  <a:lnTo>
                    <a:pt x="229057" y="261640"/>
                  </a:lnTo>
                  <a:lnTo>
                    <a:pt x="189524" y="282183"/>
                  </a:lnTo>
                  <a:lnTo>
                    <a:pt x="144018" y="289559"/>
                  </a:lnTo>
                  <a:lnTo>
                    <a:pt x="98511" y="282183"/>
                  </a:lnTo>
                  <a:lnTo>
                    <a:pt x="58978" y="261640"/>
                  </a:lnTo>
                  <a:lnTo>
                    <a:pt x="27797" y="230306"/>
                  </a:lnTo>
                  <a:lnTo>
                    <a:pt x="7345" y="190560"/>
                  </a:lnTo>
                  <a:lnTo>
                    <a:pt x="0" y="144779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615183" y="4175760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19" h="288289">
                  <a:moveTo>
                    <a:pt x="143256" y="0"/>
                  </a:moveTo>
                  <a:lnTo>
                    <a:pt x="97974" y="7345"/>
                  </a:lnTo>
                  <a:lnTo>
                    <a:pt x="58649" y="27797"/>
                  </a:lnTo>
                  <a:lnTo>
                    <a:pt x="27639" y="58978"/>
                  </a:lnTo>
                  <a:lnTo>
                    <a:pt x="7303" y="98511"/>
                  </a:lnTo>
                  <a:lnTo>
                    <a:pt x="0" y="144017"/>
                  </a:lnTo>
                  <a:lnTo>
                    <a:pt x="7303" y="189524"/>
                  </a:lnTo>
                  <a:lnTo>
                    <a:pt x="27639" y="229057"/>
                  </a:lnTo>
                  <a:lnTo>
                    <a:pt x="58649" y="260238"/>
                  </a:lnTo>
                  <a:lnTo>
                    <a:pt x="97974" y="280690"/>
                  </a:lnTo>
                  <a:lnTo>
                    <a:pt x="143256" y="288035"/>
                  </a:lnTo>
                  <a:lnTo>
                    <a:pt x="188537" y="280690"/>
                  </a:lnTo>
                  <a:lnTo>
                    <a:pt x="227862" y="260238"/>
                  </a:lnTo>
                  <a:lnTo>
                    <a:pt x="258872" y="229057"/>
                  </a:lnTo>
                  <a:lnTo>
                    <a:pt x="279208" y="189524"/>
                  </a:lnTo>
                  <a:lnTo>
                    <a:pt x="286512" y="144017"/>
                  </a:lnTo>
                  <a:lnTo>
                    <a:pt x="279208" y="98511"/>
                  </a:lnTo>
                  <a:lnTo>
                    <a:pt x="258872" y="58978"/>
                  </a:lnTo>
                  <a:lnTo>
                    <a:pt x="227862" y="27797"/>
                  </a:lnTo>
                  <a:lnTo>
                    <a:pt x="188537" y="7345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615183" y="3726180"/>
              <a:ext cx="593090" cy="737870"/>
            </a:xfrm>
            <a:custGeom>
              <a:avLst/>
              <a:gdLst/>
              <a:ahLst/>
              <a:cxnLst/>
              <a:rect l="l" t="t" r="r" b="b"/>
              <a:pathLst>
                <a:path w="593089" h="737870">
                  <a:moveTo>
                    <a:pt x="0" y="593598"/>
                  </a:moveTo>
                  <a:lnTo>
                    <a:pt x="7303" y="548091"/>
                  </a:lnTo>
                  <a:lnTo>
                    <a:pt x="27639" y="508558"/>
                  </a:lnTo>
                  <a:lnTo>
                    <a:pt x="58649" y="477377"/>
                  </a:lnTo>
                  <a:lnTo>
                    <a:pt x="97974" y="456925"/>
                  </a:lnTo>
                  <a:lnTo>
                    <a:pt x="143256" y="449580"/>
                  </a:lnTo>
                  <a:lnTo>
                    <a:pt x="188537" y="456925"/>
                  </a:lnTo>
                  <a:lnTo>
                    <a:pt x="227862" y="477377"/>
                  </a:lnTo>
                  <a:lnTo>
                    <a:pt x="258872" y="508558"/>
                  </a:lnTo>
                  <a:lnTo>
                    <a:pt x="279208" y="548091"/>
                  </a:lnTo>
                  <a:lnTo>
                    <a:pt x="286512" y="593598"/>
                  </a:lnTo>
                  <a:lnTo>
                    <a:pt x="279208" y="639104"/>
                  </a:lnTo>
                  <a:lnTo>
                    <a:pt x="258872" y="678637"/>
                  </a:lnTo>
                  <a:lnTo>
                    <a:pt x="227862" y="709818"/>
                  </a:lnTo>
                  <a:lnTo>
                    <a:pt x="188537" y="730270"/>
                  </a:lnTo>
                  <a:lnTo>
                    <a:pt x="143256" y="737616"/>
                  </a:lnTo>
                  <a:lnTo>
                    <a:pt x="97974" y="730270"/>
                  </a:lnTo>
                  <a:lnTo>
                    <a:pt x="58649" y="709818"/>
                  </a:lnTo>
                  <a:lnTo>
                    <a:pt x="27639" y="678637"/>
                  </a:lnTo>
                  <a:lnTo>
                    <a:pt x="7303" y="639104"/>
                  </a:lnTo>
                  <a:lnTo>
                    <a:pt x="0" y="593598"/>
                  </a:lnTo>
                  <a:close/>
                </a:path>
                <a:path w="593089" h="737870">
                  <a:moveTo>
                    <a:pt x="593090" y="0"/>
                  </a:moveTo>
                  <a:lnTo>
                    <a:pt x="245364" y="49212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482339" y="4152900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60" h="288289">
                  <a:moveTo>
                    <a:pt x="144780" y="0"/>
                  </a:moveTo>
                  <a:lnTo>
                    <a:pt x="98999" y="7345"/>
                  </a:lnTo>
                  <a:lnTo>
                    <a:pt x="59253" y="27797"/>
                  </a:lnTo>
                  <a:lnTo>
                    <a:pt x="27919" y="58978"/>
                  </a:lnTo>
                  <a:lnTo>
                    <a:pt x="7376" y="98511"/>
                  </a:lnTo>
                  <a:lnTo>
                    <a:pt x="0" y="144018"/>
                  </a:lnTo>
                  <a:lnTo>
                    <a:pt x="7376" y="189524"/>
                  </a:lnTo>
                  <a:lnTo>
                    <a:pt x="27919" y="229057"/>
                  </a:lnTo>
                  <a:lnTo>
                    <a:pt x="59253" y="260238"/>
                  </a:lnTo>
                  <a:lnTo>
                    <a:pt x="98999" y="280690"/>
                  </a:lnTo>
                  <a:lnTo>
                    <a:pt x="144780" y="288036"/>
                  </a:lnTo>
                  <a:lnTo>
                    <a:pt x="190560" y="280690"/>
                  </a:lnTo>
                  <a:lnTo>
                    <a:pt x="230306" y="260238"/>
                  </a:lnTo>
                  <a:lnTo>
                    <a:pt x="261640" y="229057"/>
                  </a:lnTo>
                  <a:lnTo>
                    <a:pt x="282183" y="189524"/>
                  </a:lnTo>
                  <a:lnTo>
                    <a:pt x="289560" y="144018"/>
                  </a:lnTo>
                  <a:lnTo>
                    <a:pt x="282183" y="98511"/>
                  </a:lnTo>
                  <a:lnTo>
                    <a:pt x="261640" y="58978"/>
                  </a:lnTo>
                  <a:lnTo>
                    <a:pt x="230306" y="27797"/>
                  </a:lnTo>
                  <a:lnTo>
                    <a:pt x="190560" y="7345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208019" y="3726180"/>
              <a:ext cx="563880" cy="715010"/>
            </a:xfrm>
            <a:custGeom>
              <a:avLst/>
              <a:gdLst/>
              <a:ahLst/>
              <a:cxnLst/>
              <a:rect l="l" t="t" r="r" b="b"/>
              <a:pathLst>
                <a:path w="563879" h="715010">
                  <a:moveTo>
                    <a:pt x="274319" y="570738"/>
                  </a:moveTo>
                  <a:lnTo>
                    <a:pt x="281696" y="525231"/>
                  </a:lnTo>
                  <a:lnTo>
                    <a:pt x="302239" y="485698"/>
                  </a:lnTo>
                  <a:lnTo>
                    <a:pt x="333573" y="454517"/>
                  </a:lnTo>
                  <a:lnTo>
                    <a:pt x="373319" y="434065"/>
                  </a:lnTo>
                  <a:lnTo>
                    <a:pt x="419100" y="426720"/>
                  </a:lnTo>
                  <a:lnTo>
                    <a:pt x="464880" y="434065"/>
                  </a:lnTo>
                  <a:lnTo>
                    <a:pt x="504626" y="454517"/>
                  </a:lnTo>
                  <a:lnTo>
                    <a:pt x="535960" y="485698"/>
                  </a:lnTo>
                  <a:lnTo>
                    <a:pt x="556503" y="525231"/>
                  </a:lnTo>
                  <a:lnTo>
                    <a:pt x="563880" y="570738"/>
                  </a:lnTo>
                  <a:lnTo>
                    <a:pt x="556503" y="616244"/>
                  </a:lnTo>
                  <a:lnTo>
                    <a:pt x="535960" y="655777"/>
                  </a:lnTo>
                  <a:lnTo>
                    <a:pt x="504626" y="686958"/>
                  </a:lnTo>
                  <a:lnTo>
                    <a:pt x="464880" y="707410"/>
                  </a:lnTo>
                  <a:lnTo>
                    <a:pt x="419100" y="714756"/>
                  </a:lnTo>
                  <a:lnTo>
                    <a:pt x="373319" y="707410"/>
                  </a:lnTo>
                  <a:lnTo>
                    <a:pt x="333573" y="686958"/>
                  </a:lnTo>
                  <a:lnTo>
                    <a:pt x="302239" y="655777"/>
                  </a:lnTo>
                  <a:lnTo>
                    <a:pt x="281696" y="616244"/>
                  </a:lnTo>
                  <a:lnTo>
                    <a:pt x="274319" y="570738"/>
                  </a:lnTo>
                  <a:close/>
                </a:path>
                <a:path w="563879" h="715010">
                  <a:moveTo>
                    <a:pt x="0" y="0"/>
                  </a:moveTo>
                  <a:lnTo>
                    <a:pt x="317500" y="46990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843529" y="3837558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12209" y="3850385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082605" y="3459289"/>
            <a:ext cx="954405" cy="986790"/>
            <a:chOff x="4082605" y="3459289"/>
            <a:chExt cx="954405" cy="986790"/>
          </a:xfrm>
        </p:grpSpPr>
        <p:sp>
          <p:nvSpPr>
            <p:cNvPr id="27" name="object 27"/>
            <p:cNvSpPr/>
            <p:nvPr/>
          </p:nvSpPr>
          <p:spPr>
            <a:xfrm>
              <a:off x="4407407" y="3464052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0" y="144780"/>
                  </a:moveTo>
                  <a:lnTo>
                    <a:pt x="7345" y="98999"/>
                  </a:lnTo>
                  <a:lnTo>
                    <a:pt x="27797" y="59253"/>
                  </a:lnTo>
                  <a:lnTo>
                    <a:pt x="58978" y="27919"/>
                  </a:lnTo>
                  <a:lnTo>
                    <a:pt x="98511" y="7376"/>
                  </a:lnTo>
                  <a:lnTo>
                    <a:pt x="144017" y="0"/>
                  </a:lnTo>
                  <a:lnTo>
                    <a:pt x="189524" y="7376"/>
                  </a:lnTo>
                  <a:lnTo>
                    <a:pt x="229057" y="27919"/>
                  </a:lnTo>
                  <a:lnTo>
                    <a:pt x="260238" y="59253"/>
                  </a:lnTo>
                  <a:lnTo>
                    <a:pt x="280690" y="98999"/>
                  </a:lnTo>
                  <a:lnTo>
                    <a:pt x="288036" y="144780"/>
                  </a:lnTo>
                  <a:lnTo>
                    <a:pt x="280690" y="190560"/>
                  </a:lnTo>
                  <a:lnTo>
                    <a:pt x="260238" y="230306"/>
                  </a:lnTo>
                  <a:lnTo>
                    <a:pt x="229057" y="261640"/>
                  </a:lnTo>
                  <a:lnTo>
                    <a:pt x="189524" y="282183"/>
                  </a:lnTo>
                  <a:lnTo>
                    <a:pt x="144017" y="289560"/>
                  </a:lnTo>
                  <a:lnTo>
                    <a:pt x="98511" y="282183"/>
                  </a:lnTo>
                  <a:lnTo>
                    <a:pt x="58978" y="261640"/>
                  </a:lnTo>
                  <a:lnTo>
                    <a:pt x="27797" y="230306"/>
                  </a:lnTo>
                  <a:lnTo>
                    <a:pt x="7345" y="190560"/>
                  </a:lnTo>
                  <a:lnTo>
                    <a:pt x="0" y="14478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087367" y="4152900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60" h="288289">
                  <a:moveTo>
                    <a:pt x="144780" y="0"/>
                  </a:moveTo>
                  <a:lnTo>
                    <a:pt x="98999" y="7345"/>
                  </a:lnTo>
                  <a:lnTo>
                    <a:pt x="59253" y="27797"/>
                  </a:lnTo>
                  <a:lnTo>
                    <a:pt x="27919" y="58978"/>
                  </a:lnTo>
                  <a:lnTo>
                    <a:pt x="7376" y="98511"/>
                  </a:lnTo>
                  <a:lnTo>
                    <a:pt x="0" y="144018"/>
                  </a:lnTo>
                  <a:lnTo>
                    <a:pt x="7376" y="189524"/>
                  </a:lnTo>
                  <a:lnTo>
                    <a:pt x="27919" y="229057"/>
                  </a:lnTo>
                  <a:lnTo>
                    <a:pt x="59253" y="260238"/>
                  </a:lnTo>
                  <a:lnTo>
                    <a:pt x="98999" y="280690"/>
                  </a:lnTo>
                  <a:lnTo>
                    <a:pt x="144780" y="288036"/>
                  </a:lnTo>
                  <a:lnTo>
                    <a:pt x="190560" y="280690"/>
                  </a:lnTo>
                  <a:lnTo>
                    <a:pt x="230306" y="260238"/>
                  </a:lnTo>
                  <a:lnTo>
                    <a:pt x="261640" y="229057"/>
                  </a:lnTo>
                  <a:lnTo>
                    <a:pt x="282183" y="189524"/>
                  </a:lnTo>
                  <a:lnTo>
                    <a:pt x="289560" y="144018"/>
                  </a:lnTo>
                  <a:lnTo>
                    <a:pt x="282183" y="98511"/>
                  </a:lnTo>
                  <a:lnTo>
                    <a:pt x="261640" y="58978"/>
                  </a:lnTo>
                  <a:lnTo>
                    <a:pt x="230306" y="27797"/>
                  </a:lnTo>
                  <a:lnTo>
                    <a:pt x="190560" y="7345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087367" y="3753612"/>
              <a:ext cx="464820" cy="687705"/>
            </a:xfrm>
            <a:custGeom>
              <a:avLst/>
              <a:gdLst/>
              <a:ahLst/>
              <a:cxnLst/>
              <a:rect l="l" t="t" r="r" b="b"/>
              <a:pathLst>
                <a:path w="464820" h="687704">
                  <a:moveTo>
                    <a:pt x="0" y="543306"/>
                  </a:moveTo>
                  <a:lnTo>
                    <a:pt x="7376" y="497799"/>
                  </a:lnTo>
                  <a:lnTo>
                    <a:pt x="27919" y="458266"/>
                  </a:lnTo>
                  <a:lnTo>
                    <a:pt x="59253" y="427085"/>
                  </a:lnTo>
                  <a:lnTo>
                    <a:pt x="98999" y="406633"/>
                  </a:lnTo>
                  <a:lnTo>
                    <a:pt x="144780" y="399288"/>
                  </a:lnTo>
                  <a:lnTo>
                    <a:pt x="190560" y="406633"/>
                  </a:lnTo>
                  <a:lnTo>
                    <a:pt x="230306" y="427085"/>
                  </a:lnTo>
                  <a:lnTo>
                    <a:pt x="261640" y="458266"/>
                  </a:lnTo>
                  <a:lnTo>
                    <a:pt x="282183" y="497799"/>
                  </a:lnTo>
                  <a:lnTo>
                    <a:pt x="289560" y="543306"/>
                  </a:lnTo>
                  <a:lnTo>
                    <a:pt x="282183" y="588812"/>
                  </a:lnTo>
                  <a:lnTo>
                    <a:pt x="261640" y="628345"/>
                  </a:lnTo>
                  <a:lnTo>
                    <a:pt x="230306" y="659526"/>
                  </a:lnTo>
                  <a:lnTo>
                    <a:pt x="190560" y="679978"/>
                  </a:lnTo>
                  <a:lnTo>
                    <a:pt x="144780" y="687324"/>
                  </a:lnTo>
                  <a:lnTo>
                    <a:pt x="98999" y="679978"/>
                  </a:lnTo>
                  <a:lnTo>
                    <a:pt x="59253" y="659526"/>
                  </a:lnTo>
                  <a:lnTo>
                    <a:pt x="27919" y="628345"/>
                  </a:lnTo>
                  <a:lnTo>
                    <a:pt x="7376" y="588812"/>
                  </a:lnTo>
                  <a:lnTo>
                    <a:pt x="0" y="543306"/>
                  </a:lnTo>
                  <a:close/>
                </a:path>
                <a:path w="464820" h="687704">
                  <a:moveTo>
                    <a:pt x="464439" y="0"/>
                  </a:moveTo>
                  <a:lnTo>
                    <a:pt x="246887" y="442849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745735" y="4152900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20" h="288289">
                  <a:moveTo>
                    <a:pt x="143255" y="0"/>
                  </a:moveTo>
                  <a:lnTo>
                    <a:pt x="97974" y="7345"/>
                  </a:lnTo>
                  <a:lnTo>
                    <a:pt x="58649" y="27797"/>
                  </a:lnTo>
                  <a:lnTo>
                    <a:pt x="27639" y="58978"/>
                  </a:lnTo>
                  <a:lnTo>
                    <a:pt x="7303" y="98511"/>
                  </a:lnTo>
                  <a:lnTo>
                    <a:pt x="0" y="144018"/>
                  </a:lnTo>
                  <a:lnTo>
                    <a:pt x="7303" y="189524"/>
                  </a:lnTo>
                  <a:lnTo>
                    <a:pt x="27639" y="229057"/>
                  </a:lnTo>
                  <a:lnTo>
                    <a:pt x="58649" y="260238"/>
                  </a:lnTo>
                  <a:lnTo>
                    <a:pt x="97974" y="280690"/>
                  </a:lnTo>
                  <a:lnTo>
                    <a:pt x="143255" y="288036"/>
                  </a:lnTo>
                  <a:lnTo>
                    <a:pt x="188537" y="280690"/>
                  </a:lnTo>
                  <a:lnTo>
                    <a:pt x="227862" y="260238"/>
                  </a:lnTo>
                  <a:lnTo>
                    <a:pt x="258872" y="229057"/>
                  </a:lnTo>
                  <a:lnTo>
                    <a:pt x="279208" y="189524"/>
                  </a:lnTo>
                  <a:lnTo>
                    <a:pt x="286512" y="144018"/>
                  </a:lnTo>
                  <a:lnTo>
                    <a:pt x="279208" y="98511"/>
                  </a:lnTo>
                  <a:lnTo>
                    <a:pt x="258872" y="58978"/>
                  </a:lnTo>
                  <a:lnTo>
                    <a:pt x="227862" y="27797"/>
                  </a:lnTo>
                  <a:lnTo>
                    <a:pt x="188537" y="7345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550663" y="3753612"/>
              <a:ext cx="481965" cy="687705"/>
            </a:xfrm>
            <a:custGeom>
              <a:avLst/>
              <a:gdLst/>
              <a:ahLst/>
              <a:cxnLst/>
              <a:rect l="l" t="t" r="r" b="b"/>
              <a:pathLst>
                <a:path w="481964" h="687704">
                  <a:moveTo>
                    <a:pt x="195072" y="543306"/>
                  </a:moveTo>
                  <a:lnTo>
                    <a:pt x="202375" y="497799"/>
                  </a:lnTo>
                  <a:lnTo>
                    <a:pt x="222711" y="458266"/>
                  </a:lnTo>
                  <a:lnTo>
                    <a:pt x="253721" y="427085"/>
                  </a:lnTo>
                  <a:lnTo>
                    <a:pt x="293046" y="406633"/>
                  </a:lnTo>
                  <a:lnTo>
                    <a:pt x="338327" y="399288"/>
                  </a:lnTo>
                  <a:lnTo>
                    <a:pt x="383609" y="406633"/>
                  </a:lnTo>
                  <a:lnTo>
                    <a:pt x="422934" y="427085"/>
                  </a:lnTo>
                  <a:lnTo>
                    <a:pt x="453944" y="458266"/>
                  </a:lnTo>
                  <a:lnTo>
                    <a:pt x="474280" y="497799"/>
                  </a:lnTo>
                  <a:lnTo>
                    <a:pt x="481584" y="543306"/>
                  </a:lnTo>
                  <a:lnTo>
                    <a:pt x="474280" y="588812"/>
                  </a:lnTo>
                  <a:lnTo>
                    <a:pt x="453944" y="628345"/>
                  </a:lnTo>
                  <a:lnTo>
                    <a:pt x="422934" y="659526"/>
                  </a:lnTo>
                  <a:lnTo>
                    <a:pt x="383609" y="679978"/>
                  </a:lnTo>
                  <a:lnTo>
                    <a:pt x="338327" y="687324"/>
                  </a:lnTo>
                  <a:lnTo>
                    <a:pt x="293046" y="679978"/>
                  </a:lnTo>
                  <a:lnTo>
                    <a:pt x="253721" y="659526"/>
                  </a:lnTo>
                  <a:lnTo>
                    <a:pt x="222711" y="628345"/>
                  </a:lnTo>
                  <a:lnTo>
                    <a:pt x="202375" y="588812"/>
                  </a:lnTo>
                  <a:lnTo>
                    <a:pt x="195072" y="543306"/>
                  </a:lnTo>
                  <a:close/>
                </a:path>
                <a:path w="481964" h="687704">
                  <a:moveTo>
                    <a:pt x="0" y="0"/>
                  </a:moveTo>
                  <a:lnTo>
                    <a:pt x="236474" y="442849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188714" y="3942333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19015" y="3926585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38223" y="3711702"/>
            <a:ext cx="2736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1950" spc="7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baseline="-21367" sz="1950">
              <a:latin typeface="Times New Roman"/>
              <a:cs typeface="Times New Roman"/>
            </a:endParaRPr>
          </a:p>
        </p:txBody>
      </p:sp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01449" y="2624137"/>
            <a:ext cx="79628" cy="82676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71553" y="2863405"/>
            <a:ext cx="81153" cy="81153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82805" y="3140773"/>
            <a:ext cx="81153" cy="79628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4219765" y="4675314"/>
            <a:ext cx="1196975" cy="989965"/>
            <a:chOff x="4219765" y="4675314"/>
            <a:chExt cx="1196975" cy="989965"/>
          </a:xfrm>
        </p:grpSpPr>
        <p:sp>
          <p:nvSpPr>
            <p:cNvPr id="39" name="object 39"/>
            <p:cNvSpPr/>
            <p:nvPr/>
          </p:nvSpPr>
          <p:spPr>
            <a:xfrm>
              <a:off x="4224528" y="4680077"/>
              <a:ext cx="1187450" cy="980440"/>
            </a:xfrm>
            <a:custGeom>
              <a:avLst/>
              <a:gdLst/>
              <a:ahLst/>
              <a:cxnLst/>
              <a:rect l="l" t="t" r="r" b="b"/>
              <a:pathLst>
                <a:path w="1187450" h="980439">
                  <a:moveTo>
                    <a:pt x="1107694" y="503047"/>
                  </a:moveTo>
                  <a:lnTo>
                    <a:pt x="79501" y="503047"/>
                  </a:lnTo>
                  <a:lnTo>
                    <a:pt x="48541" y="509289"/>
                  </a:lnTo>
                  <a:lnTo>
                    <a:pt x="23272" y="526319"/>
                  </a:lnTo>
                  <a:lnTo>
                    <a:pt x="6242" y="551588"/>
                  </a:lnTo>
                  <a:lnTo>
                    <a:pt x="0" y="582549"/>
                  </a:lnTo>
                  <a:lnTo>
                    <a:pt x="0" y="900557"/>
                  </a:lnTo>
                  <a:lnTo>
                    <a:pt x="6242" y="931501"/>
                  </a:lnTo>
                  <a:lnTo>
                    <a:pt x="23272" y="956771"/>
                  </a:lnTo>
                  <a:lnTo>
                    <a:pt x="48541" y="973810"/>
                  </a:lnTo>
                  <a:lnTo>
                    <a:pt x="79501" y="980059"/>
                  </a:lnTo>
                  <a:lnTo>
                    <a:pt x="1107694" y="980059"/>
                  </a:lnTo>
                  <a:lnTo>
                    <a:pt x="1138654" y="973810"/>
                  </a:lnTo>
                  <a:lnTo>
                    <a:pt x="1163923" y="956771"/>
                  </a:lnTo>
                  <a:lnTo>
                    <a:pt x="1180953" y="931501"/>
                  </a:lnTo>
                  <a:lnTo>
                    <a:pt x="1187196" y="900557"/>
                  </a:lnTo>
                  <a:lnTo>
                    <a:pt x="1187196" y="582549"/>
                  </a:lnTo>
                  <a:lnTo>
                    <a:pt x="1180953" y="551588"/>
                  </a:lnTo>
                  <a:lnTo>
                    <a:pt x="1163923" y="526319"/>
                  </a:lnTo>
                  <a:lnTo>
                    <a:pt x="1138654" y="509289"/>
                  </a:lnTo>
                  <a:lnTo>
                    <a:pt x="1107694" y="503047"/>
                  </a:lnTo>
                  <a:close/>
                </a:path>
                <a:path w="1187450" h="980439">
                  <a:moveTo>
                    <a:pt x="556641" y="0"/>
                  </a:moveTo>
                  <a:lnTo>
                    <a:pt x="197866" y="503047"/>
                  </a:lnTo>
                  <a:lnTo>
                    <a:pt x="494664" y="503047"/>
                  </a:lnTo>
                  <a:lnTo>
                    <a:pt x="55664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224528" y="4680077"/>
              <a:ext cx="1187450" cy="980440"/>
            </a:xfrm>
            <a:custGeom>
              <a:avLst/>
              <a:gdLst/>
              <a:ahLst/>
              <a:cxnLst/>
              <a:rect l="l" t="t" r="r" b="b"/>
              <a:pathLst>
                <a:path w="1187450" h="980439">
                  <a:moveTo>
                    <a:pt x="0" y="582549"/>
                  </a:moveTo>
                  <a:lnTo>
                    <a:pt x="6242" y="551588"/>
                  </a:lnTo>
                  <a:lnTo>
                    <a:pt x="23272" y="526319"/>
                  </a:lnTo>
                  <a:lnTo>
                    <a:pt x="48541" y="509289"/>
                  </a:lnTo>
                  <a:lnTo>
                    <a:pt x="79501" y="503047"/>
                  </a:lnTo>
                  <a:lnTo>
                    <a:pt x="197866" y="503047"/>
                  </a:lnTo>
                  <a:lnTo>
                    <a:pt x="556641" y="0"/>
                  </a:lnTo>
                  <a:lnTo>
                    <a:pt x="494664" y="503047"/>
                  </a:lnTo>
                  <a:lnTo>
                    <a:pt x="1107694" y="503047"/>
                  </a:lnTo>
                  <a:lnTo>
                    <a:pt x="1138654" y="509289"/>
                  </a:lnTo>
                  <a:lnTo>
                    <a:pt x="1163923" y="526319"/>
                  </a:lnTo>
                  <a:lnTo>
                    <a:pt x="1180953" y="551588"/>
                  </a:lnTo>
                  <a:lnTo>
                    <a:pt x="1187196" y="582549"/>
                  </a:lnTo>
                  <a:lnTo>
                    <a:pt x="1187196" y="701802"/>
                  </a:lnTo>
                  <a:lnTo>
                    <a:pt x="1187196" y="900557"/>
                  </a:lnTo>
                  <a:lnTo>
                    <a:pt x="1180953" y="931501"/>
                  </a:lnTo>
                  <a:lnTo>
                    <a:pt x="1163923" y="956771"/>
                  </a:lnTo>
                  <a:lnTo>
                    <a:pt x="1138654" y="973810"/>
                  </a:lnTo>
                  <a:lnTo>
                    <a:pt x="1107694" y="980059"/>
                  </a:lnTo>
                  <a:lnTo>
                    <a:pt x="494664" y="980059"/>
                  </a:lnTo>
                  <a:lnTo>
                    <a:pt x="197866" y="980059"/>
                  </a:lnTo>
                  <a:lnTo>
                    <a:pt x="79501" y="980059"/>
                  </a:lnTo>
                  <a:lnTo>
                    <a:pt x="48541" y="973810"/>
                  </a:lnTo>
                  <a:lnTo>
                    <a:pt x="23272" y="956771"/>
                  </a:lnTo>
                  <a:lnTo>
                    <a:pt x="6242" y="931501"/>
                  </a:lnTo>
                  <a:lnTo>
                    <a:pt x="0" y="900557"/>
                  </a:lnTo>
                  <a:lnTo>
                    <a:pt x="0" y="701802"/>
                  </a:lnTo>
                  <a:lnTo>
                    <a:pt x="0" y="58254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4391659" y="5210936"/>
            <a:ext cx="852805" cy="37338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259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Ca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n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di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d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a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t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e 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so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l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ut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o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n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s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806249" y="3453193"/>
            <a:ext cx="953135" cy="984885"/>
            <a:chOff x="5806249" y="3453193"/>
            <a:chExt cx="953135" cy="984885"/>
          </a:xfrm>
        </p:grpSpPr>
        <p:sp>
          <p:nvSpPr>
            <p:cNvPr id="43" name="object 43"/>
            <p:cNvSpPr/>
            <p:nvPr/>
          </p:nvSpPr>
          <p:spPr>
            <a:xfrm>
              <a:off x="6129527" y="3457955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20">
                  <a:moveTo>
                    <a:pt x="0" y="143256"/>
                  </a:moveTo>
                  <a:lnTo>
                    <a:pt x="7303" y="97974"/>
                  </a:lnTo>
                  <a:lnTo>
                    <a:pt x="27639" y="58649"/>
                  </a:lnTo>
                  <a:lnTo>
                    <a:pt x="58649" y="27639"/>
                  </a:lnTo>
                  <a:lnTo>
                    <a:pt x="97974" y="7303"/>
                  </a:lnTo>
                  <a:lnTo>
                    <a:pt x="143256" y="0"/>
                  </a:lnTo>
                  <a:lnTo>
                    <a:pt x="188537" y="7303"/>
                  </a:lnTo>
                  <a:lnTo>
                    <a:pt x="227862" y="27639"/>
                  </a:lnTo>
                  <a:lnTo>
                    <a:pt x="258872" y="58649"/>
                  </a:lnTo>
                  <a:lnTo>
                    <a:pt x="279208" y="97974"/>
                  </a:lnTo>
                  <a:lnTo>
                    <a:pt x="286512" y="143256"/>
                  </a:lnTo>
                  <a:lnTo>
                    <a:pt x="279208" y="188537"/>
                  </a:lnTo>
                  <a:lnTo>
                    <a:pt x="258872" y="227862"/>
                  </a:lnTo>
                  <a:lnTo>
                    <a:pt x="227862" y="258872"/>
                  </a:lnTo>
                  <a:lnTo>
                    <a:pt x="188537" y="279208"/>
                  </a:lnTo>
                  <a:lnTo>
                    <a:pt x="143256" y="286512"/>
                  </a:lnTo>
                  <a:lnTo>
                    <a:pt x="97974" y="279208"/>
                  </a:lnTo>
                  <a:lnTo>
                    <a:pt x="58649" y="258872"/>
                  </a:lnTo>
                  <a:lnTo>
                    <a:pt x="27639" y="227862"/>
                  </a:lnTo>
                  <a:lnTo>
                    <a:pt x="7303" y="188537"/>
                  </a:lnTo>
                  <a:lnTo>
                    <a:pt x="0" y="14325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811011" y="4146804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20">
                  <a:moveTo>
                    <a:pt x="143255" y="0"/>
                  </a:moveTo>
                  <a:lnTo>
                    <a:pt x="97974" y="7303"/>
                  </a:lnTo>
                  <a:lnTo>
                    <a:pt x="58649" y="27639"/>
                  </a:lnTo>
                  <a:lnTo>
                    <a:pt x="27639" y="58649"/>
                  </a:lnTo>
                  <a:lnTo>
                    <a:pt x="7303" y="97974"/>
                  </a:lnTo>
                  <a:lnTo>
                    <a:pt x="0" y="143256"/>
                  </a:lnTo>
                  <a:lnTo>
                    <a:pt x="7303" y="188537"/>
                  </a:lnTo>
                  <a:lnTo>
                    <a:pt x="27639" y="227862"/>
                  </a:lnTo>
                  <a:lnTo>
                    <a:pt x="58649" y="258872"/>
                  </a:lnTo>
                  <a:lnTo>
                    <a:pt x="97974" y="279208"/>
                  </a:lnTo>
                  <a:lnTo>
                    <a:pt x="143255" y="286512"/>
                  </a:lnTo>
                  <a:lnTo>
                    <a:pt x="188537" y="279208"/>
                  </a:lnTo>
                  <a:lnTo>
                    <a:pt x="227862" y="258872"/>
                  </a:lnTo>
                  <a:lnTo>
                    <a:pt x="258872" y="227862"/>
                  </a:lnTo>
                  <a:lnTo>
                    <a:pt x="279208" y="188537"/>
                  </a:lnTo>
                  <a:lnTo>
                    <a:pt x="286512" y="143256"/>
                  </a:lnTo>
                  <a:lnTo>
                    <a:pt x="279208" y="97974"/>
                  </a:lnTo>
                  <a:lnTo>
                    <a:pt x="258872" y="58649"/>
                  </a:lnTo>
                  <a:lnTo>
                    <a:pt x="227862" y="27639"/>
                  </a:lnTo>
                  <a:lnTo>
                    <a:pt x="188537" y="7303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811011" y="3744467"/>
              <a:ext cx="461645" cy="688975"/>
            </a:xfrm>
            <a:custGeom>
              <a:avLst/>
              <a:gdLst/>
              <a:ahLst/>
              <a:cxnLst/>
              <a:rect l="l" t="t" r="r" b="b"/>
              <a:pathLst>
                <a:path w="461645" h="688975">
                  <a:moveTo>
                    <a:pt x="0" y="545591"/>
                  </a:moveTo>
                  <a:lnTo>
                    <a:pt x="7303" y="500310"/>
                  </a:lnTo>
                  <a:lnTo>
                    <a:pt x="27639" y="460985"/>
                  </a:lnTo>
                  <a:lnTo>
                    <a:pt x="58649" y="429975"/>
                  </a:lnTo>
                  <a:lnTo>
                    <a:pt x="97974" y="409639"/>
                  </a:lnTo>
                  <a:lnTo>
                    <a:pt x="143255" y="402335"/>
                  </a:lnTo>
                  <a:lnTo>
                    <a:pt x="188537" y="409639"/>
                  </a:lnTo>
                  <a:lnTo>
                    <a:pt x="227862" y="429975"/>
                  </a:lnTo>
                  <a:lnTo>
                    <a:pt x="258872" y="460985"/>
                  </a:lnTo>
                  <a:lnTo>
                    <a:pt x="279208" y="500310"/>
                  </a:lnTo>
                  <a:lnTo>
                    <a:pt x="286512" y="545591"/>
                  </a:lnTo>
                  <a:lnTo>
                    <a:pt x="279208" y="590873"/>
                  </a:lnTo>
                  <a:lnTo>
                    <a:pt x="258872" y="630198"/>
                  </a:lnTo>
                  <a:lnTo>
                    <a:pt x="227862" y="661208"/>
                  </a:lnTo>
                  <a:lnTo>
                    <a:pt x="188537" y="681544"/>
                  </a:lnTo>
                  <a:lnTo>
                    <a:pt x="143255" y="688847"/>
                  </a:lnTo>
                  <a:lnTo>
                    <a:pt x="97974" y="681544"/>
                  </a:lnTo>
                  <a:lnTo>
                    <a:pt x="58649" y="661208"/>
                  </a:lnTo>
                  <a:lnTo>
                    <a:pt x="27639" y="630198"/>
                  </a:lnTo>
                  <a:lnTo>
                    <a:pt x="7303" y="590873"/>
                  </a:lnTo>
                  <a:lnTo>
                    <a:pt x="0" y="545591"/>
                  </a:lnTo>
                  <a:close/>
                </a:path>
                <a:path w="461645" h="688975">
                  <a:moveTo>
                    <a:pt x="461263" y="0"/>
                  </a:moveTo>
                  <a:lnTo>
                    <a:pt x="243839" y="442848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466331" y="4146804"/>
              <a:ext cx="288290" cy="287020"/>
            </a:xfrm>
            <a:custGeom>
              <a:avLst/>
              <a:gdLst/>
              <a:ahLst/>
              <a:cxnLst/>
              <a:rect l="l" t="t" r="r" b="b"/>
              <a:pathLst>
                <a:path w="288290" h="287020">
                  <a:moveTo>
                    <a:pt x="144017" y="0"/>
                  </a:moveTo>
                  <a:lnTo>
                    <a:pt x="98511" y="7303"/>
                  </a:lnTo>
                  <a:lnTo>
                    <a:pt x="58978" y="27639"/>
                  </a:lnTo>
                  <a:lnTo>
                    <a:pt x="27797" y="58649"/>
                  </a:lnTo>
                  <a:lnTo>
                    <a:pt x="7345" y="97974"/>
                  </a:lnTo>
                  <a:lnTo>
                    <a:pt x="0" y="143256"/>
                  </a:lnTo>
                  <a:lnTo>
                    <a:pt x="7345" y="188537"/>
                  </a:lnTo>
                  <a:lnTo>
                    <a:pt x="27797" y="227862"/>
                  </a:lnTo>
                  <a:lnTo>
                    <a:pt x="58978" y="258872"/>
                  </a:lnTo>
                  <a:lnTo>
                    <a:pt x="98511" y="279208"/>
                  </a:lnTo>
                  <a:lnTo>
                    <a:pt x="144017" y="286512"/>
                  </a:lnTo>
                  <a:lnTo>
                    <a:pt x="189524" y="279208"/>
                  </a:lnTo>
                  <a:lnTo>
                    <a:pt x="229057" y="258872"/>
                  </a:lnTo>
                  <a:lnTo>
                    <a:pt x="260238" y="227862"/>
                  </a:lnTo>
                  <a:lnTo>
                    <a:pt x="280690" y="188537"/>
                  </a:lnTo>
                  <a:lnTo>
                    <a:pt x="288036" y="143256"/>
                  </a:lnTo>
                  <a:lnTo>
                    <a:pt x="280690" y="97974"/>
                  </a:lnTo>
                  <a:lnTo>
                    <a:pt x="260238" y="58649"/>
                  </a:lnTo>
                  <a:lnTo>
                    <a:pt x="229057" y="27639"/>
                  </a:lnTo>
                  <a:lnTo>
                    <a:pt x="189524" y="7303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272783" y="3744467"/>
              <a:ext cx="481965" cy="688975"/>
            </a:xfrm>
            <a:custGeom>
              <a:avLst/>
              <a:gdLst/>
              <a:ahLst/>
              <a:cxnLst/>
              <a:rect l="l" t="t" r="r" b="b"/>
              <a:pathLst>
                <a:path w="481965" h="688975">
                  <a:moveTo>
                    <a:pt x="193548" y="545591"/>
                  </a:moveTo>
                  <a:lnTo>
                    <a:pt x="200893" y="500310"/>
                  </a:lnTo>
                  <a:lnTo>
                    <a:pt x="221345" y="460985"/>
                  </a:lnTo>
                  <a:lnTo>
                    <a:pt x="252526" y="429975"/>
                  </a:lnTo>
                  <a:lnTo>
                    <a:pt x="292059" y="409639"/>
                  </a:lnTo>
                  <a:lnTo>
                    <a:pt x="337565" y="402335"/>
                  </a:lnTo>
                  <a:lnTo>
                    <a:pt x="383072" y="409639"/>
                  </a:lnTo>
                  <a:lnTo>
                    <a:pt x="422605" y="429975"/>
                  </a:lnTo>
                  <a:lnTo>
                    <a:pt x="453786" y="460985"/>
                  </a:lnTo>
                  <a:lnTo>
                    <a:pt x="474238" y="500310"/>
                  </a:lnTo>
                  <a:lnTo>
                    <a:pt x="481584" y="545591"/>
                  </a:lnTo>
                  <a:lnTo>
                    <a:pt x="474238" y="590873"/>
                  </a:lnTo>
                  <a:lnTo>
                    <a:pt x="453786" y="630198"/>
                  </a:lnTo>
                  <a:lnTo>
                    <a:pt x="422605" y="661208"/>
                  </a:lnTo>
                  <a:lnTo>
                    <a:pt x="383072" y="681544"/>
                  </a:lnTo>
                  <a:lnTo>
                    <a:pt x="337565" y="688847"/>
                  </a:lnTo>
                  <a:lnTo>
                    <a:pt x="292059" y="681544"/>
                  </a:lnTo>
                  <a:lnTo>
                    <a:pt x="252526" y="661208"/>
                  </a:lnTo>
                  <a:lnTo>
                    <a:pt x="221345" y="630198"/>
                  </a:lnTo>
                  <a:lnTo>
                    <a:pt x="200893" y="590873"/>
                  </a:lnTo>
                  <a:lnTo>
                    <a:pt x="193548" y="545591"/>
                  </a:lnTo>
                  <a:close/>
                </a:path>
                <a:path w="481965" h="688975">
                  <a:moveTo>
                    <a:pt x="0" y="0"/>
                  </a:moveTo>
                  <a:lnTo>
                    <a:pt x="236473" y="442848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5909817" y="3935983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540245" y="3918584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224277" y="4008882"/>
            <a:ext cx="5043170" cy="647700"/>
          </a:xfrm>
          <a:custGeom>
            <a:avLst/>
            <a:gdLst/>
            <a:ahLst/>
            <a:cxnLst/>
            <a:rect l="l" t="t" r="r" b="b"/>
            <a:pathLst>
              <a:path w="5043170" h="647700">
                <a:moveTo>
                  <a:pt x="0" y="323850"/>
                </a:moveTo>
                <a:lnTo>
                  <a:pt x="18918" y="283988"/>
                </a:lnTo>
                <a:lnTo>
                  <a:pt x="57084" y="255022"/>
                </a:lnTo>
                <a:lnTo>
                  <a:pt x="93421" y="236222"/>
                </a:lnTo>
                <a:lnTo>
                  <a:pt x="138149" y="217871"/>
                </a:lnTo>
                <a:lnTo>
                  <a:pt x="190988" y="200007"/>
                </a:lnTo>
                <a:lnTo>
                  <a:pt x="251659" y="182664"/>
                </a:lnTo>
                <a:lnTo>
                  <a:pt x="319883" y="165879"/>
                </a:lnTo>
                <a:lnTo>
                  <a:pt x="395381" y="149688"/>
                </a:lnTo>
                <a:lnTo>
                  <a:pt x="435770" y="141826"/>
                </a:lnTo>
                <a:lnTo>
                  <a:pt x="477874" y="134126"/>
                </a:lnTo>
                <a:lnTo>
                  <a:pt x="521656" y="126592"/>
                </a:lnTo>
                <a:lnTo>
                  <a:pt x="567083" y="119229"/>
                </a:lnTo>
                <a:lnTo>
                  <a:pt x="614119" y="112041"/>
                </a:lnTo>
                <a:lnTo>
                  <a:pt x="662729" y="105034"/>
                </a:lnTo>
                <a:lnTo>
                  <a:pt x="712879" y="98210"/>
                </a:lnTo>
                <a:lnTo>
                  <a:pt x="764534" y="91575"/>
                </a:lnTo>
                <a:lnTo>
                  <a:pt x="817658" y="85133"/>
                </a:lnTo>
                <a:lnTo>
                  <a:pt x="872217" y="78889"/>
                </a:lnTo>
                <a:lnTo>
                  <a:pt x="928177" y="72847"/>
                </a:lnTo>
                <a:lnTo>
                  <a:pt x="985501" y="67012"/>
                </a:lnTo>
                <a:lnTo>
                  <a:pt x="1044156" y="61388"/>
                </a:lnTo>
                <a:lnTo>
                  <a:pt x="1104107" y="55980"/>
                </a:lnTo>
                <a:lnTo>
                  <a:pt x="1165318" y="50791"/>
                </a:lnTo>
                <a:lnTo>
                  <a:pt x="1227754" y="45828"/>
                </a:lnTo>
                <a:lnTo>
                  <a:pt x="1291382" y="41093"/>
                </a:lnTo>
                <a:lnTo>
                  <a:pt x="1356165" y="36592"/>
                </a:lnTo>
                <a:lnTo>
                  <a:pt x="1422070" y="32329"/>
                </a:lnTo>
                <a:lnTo>
                  <a:pt x="1489061" y="28309"/>
                </a:lnTo>
                <a:lnTo>
                  <a:pt x="1557103" y="24535"/>
                </a:lnTo>
                <a:lnTo>
                  <a:pt x="1626161" y="21013"/>
                </a:lnTo>
                <a:lnTo>
                  <a:pt x="1696202" y="17747"/>
                </a:lnTo>
                <a:lnTo>
                  <a:pt x="1767189" y="14742"/>
                </a:lnTo>
                <a:lnTo>
                  <a:pt x="1839087" y="12001"/>
                </a:lnTo>
                <a:lnTo>
                  <a:pt x="1911863" y="9530"/>
                </a:lnTo>
                <a:lnTo>
                  <a:pt x="1985481" y="7333"/>
                </a:lnTo>
                <a:lnTo>
                  <a:pt x="2059907" y="5414"/>
                </a:lnTo>
                <a:lnTo>
                  <a:pt x="2135104" y="3778"/>
                </a:lnTo>
                <a:lnTo>
                  <a:pt x="2211039" y="2430"/>
                </a:lnTo>
                <a:lnTo>
                  <a:pt x="2287677" y="1373"/>
                </a:lnTo>
                <a:lnTo>
                  <a:pt x="2364983" y="613"/>
                </a:lnTo>
                <a:lnTo>
                  <a:pt x="2442921" y="154"/>
                </a:lnTo>
                <a:lnTo>
                  <a:pt x="2521458" y="0"/>
                </a:lnTo>
                <a:lnTo>
                  <a:pt x="2599994" y="154"/>
                </a:lnTo>
                <a:lnTo>
                  <a:pt x="2677932" y="613"/>
                </a:lnTo>
                <a:lnTo>
                  <a:pt x="2755238" y="1373"/>
                </a:lnTo>
                <a:lnTo>
                  <a:pt x="2831876" y="2430"/>
                </a:lnTo>
                <a:lnTo>
                  <a:pt x="2907811" y="3778"/>
                </a:lnTo>
                <a:lnTo>
                  <a:pt x="2983008" y="5414"/>
                </a:lnTo>
                <a:lnTo>
                  <a:pt x="3057434" y="7333"/>
                </a:lnTo>
                <a:lnTo>
                  <a:pt x="3131052" y="9530"/>
                </a:lnTo>
                <a:lnTo>
                  <a:pt x="3203828" y="12001"/>
                </a:lnTo>
                <a:lnTo>
                  <a:pt x="3275726" y="14742"/>
                </a:lnTo>
                <a:lnTo>
                  <a:pt x="3346713" y="17747"/>
                </a:lnTo>
                <a:lnTo>
                  <a:pt x="3416754" y="21013"/>
                </a:lnTo>
                <a:lnTo>
                  <a:pt x="3485812" y="24535"/>
                </a:lnTo>
                <a:lnTo>
                  <a:pt x="3553854" y="28309"/>
                </a:lnTo>
                <a:lnTo>
                  <a:pt x="3620845" y="32329"/>
                </a:lnTo>
                <a:lnTo>
                  <a:pt x="3686750" y="36592"/>
                </a:lnTo>
                <a:lnTo>
                  <a:pt x="3751533" y="41093"/>
                </a:lnTo>
                <a:lnTo>
                  <a:pt x="3815161" y="45828"/>
                </a:lnTo>
                <a:lnTo>
                  <a:pt x="3877597" y="50791"/>
                </a:lnTo>
                <a:lnTo>
                  <a:pt x="3938808" y="55980"/>
                </a:lnTo>
                <a:lnTo>
                  <a:pt x="3998759" y="61388"/>
                </a:lnTo>
                <a:lnTo>
                  <a:pt x="4057414" y="67012"/>
                </a:lnTo>
                <a:lnTo>
                  <a:pt x="4114738" y="72847"/>
                </a:lnTo>
                <a:lnTo>
                  <a:pt x="4170698" y="78889"/>
                </a:lnTo>
                <a:lnTo>
                  <a:pt x="4225257" y="85133"/>
                </a:lnTo>
                <a:lnTo>
                  <a:pt x="4278381" y="91575"/>
                </a:lnTo>
                <a:lnTo>
                  <a:pt x="4330036" y="98210"/>
                </a:lnTo>
                <a:lnTo>
                  <a:pt x="4380186" y="105034"/>
                </a:lnTo>
                <a:lnTo>
                  <a:pt x="4428796" y="112041"/>
                </a:lnTo>
                <a:lnTo>
                  <a:pt x="4475832" y="119229"/>
                </a:lnTo>
                <a:lnTo>
                  <a:pt x="4521259" y="126592"/>
                </a:lnTo>
                <a:lnTo>
                  <a:pt x="4565041" y="134126"/>
                </a:lnTo>
                <a:lnTo>
                  <a:pt x="4607145" y="141826"/>
                </a:lnTo>
                <a:lnTo>
                  <a:pt x="4647534" y="149688"/>
                </a:lnTo>
                <a:lnTo>
                  <a:pt x="4686175" y="157707"/>
                </a:lnTo>
                <a:lnTo>
                  <a:pt x="4758071" y="174200"/>
                </a:lnTo>
                <a:lnTo>
                  <a:pt x="4822553" y="191268"/>
                </a:lnTo>
                <a:lnTo>
                  <a:pt x="4879343" y="208876"/>
                </a:lnTo>
                <a:lnTo>
                  <a:pt x="4928161" y="226988"/>
                </a:lnTo>
                <a:lnTo>
                  <a:pt x="4968729" y="245568"/>
                </a:lnTo>
                <a:lnTo>
                  <a:pt x="5013500" y="274237"/>
                </a:lnTo>
                <a:lnTo>
                  <a:pt x="5038139" y="303756"/>
                </a:lnTo>
                <a:lnTo>
                  <a:pt x="5042916" y="323850"/>
                </a:lnTo>
                <a:lnTo>
                  <a:pt x="5041716" y="333934"/>
                </a:lnTo>
                <a:lnTo>
                  <a:pt x="5013500" y="373462"/>
                </a:lnTo>
                <a:lnTo>
                  <a:pt x="4968729" y="402131"/>
                </a:lnTo>
                <a:lnTo>
                  <a:pt x="4928161" y="420711"/>
                </a:lnTo>
                <a:lnTo>
                  <a:pt x="4879343" y="438823"/>
                </a:lnTo>
                <a:lnTo>
                  <a:pt x="4822553" y="456431"/>
                </a:lnTo>
                <a:lnTo>
                  <a:pt x="4758071" y="473499"/>
                </a:lnTo>
                <a:lnTo>
                  <a:pt x="4686175" y="489992"/>
                </a:lnTo>
                <a:lnTo>
                  <a:pt x="4647534" y="498011"/>
                </a:lnTo>
                <a:lnTo>
                  <a:pt x="4607145" y="505873"/>
                </a:lnTo>
                <a:lnTo>
                  <a:pt x="4565041" y="513573"/>
                </a:lnTo>
                <a:lnTo>
                  <a:pt x="4521259" y="521107"/>
                </a:lnTo>
                <a:lnTo>
                  <a:pt x="4475832" y="528470"/>
                </a:lnTo>
                <a:lnTo>
                  <a:pt x="4428796" y="535658"/>
                </a:lnTo>
                <a:lnTo>
                  <a:pt x="4380186" y="542665"/>
                </a:lnTo>
                <a:lnTo>
                  <a:pt x="4330036" y="549489"/>
                </a:lnTo>
                <a:lnTo>
                  <a:pt x="4278381" y="556124"/>
                </a:lnTo>
                <a:lnTo>
                  <a:pt x="4225257" y="562566"/>
                </a:lnTo>
                <a:lnTo>
                  <a:pt x="4170698" y="568810"/>
                </a:lnTo>
                <a:lnTo>
                  <a:pt x="4114738" y="574852"/>
                </a:lnTo>
                <a:lnTo>
                  <a:pt x="4057414" y="580687"/>
                </a:lnTo>
                <a:lnTo>
                  <a:pt x="3998759" y="586311"/>
                </a:lnTo>
                <a:lnTo>
                  <a:pt x="3938808" y="591719"/>
                </a:lnTo>
                <a:lnTo>
                  <a:pt x="3877597" y="596908"/>
                </a:lnTo>
                <a:lnTo>
                  <a:pt x="3815161" y="601871"/>
                </a:lnTo>
                <a:lnTo>
                  <a:pt x="3751533" y="606606"/>
                </a:lnTo>
                <a:lnTo>
                  <a:pt x="3686750" y="611107"/>
                </a:lnTo>
                <a:lnTo>
                  <a:pt x="3620845" y="615370"/>
                </a:lnTo>
                <a:lnTo>
                  <a:pt x="3553854" y="619390"/>
                </a:lnTo>
                <a:lnTo>
                  <a:pt x="3485812" y="623164"/>
                </a:lnTo>
                <a:lnTo>
                  <a:pt x="3416754" y="626686"/>
                </a:lnTo>
                <a:lnTo>
                  <a:pt x="3346713" y="629952"/>
                </a:lnTo>
                <a:lnTo>
                  <a:pt x="3275726" y="632957"/>
                </a:lnTo>
                <a:lnTo>
                  <a:pt x="3203828" y="635698"/>
                </a:lnTo>
                <a:lnTo>
                  <a:pt x="3131052" y="638169"/>
                </a:lnTo>
                <a:lnTo>
                  <a:pt x="3057434" y="640366"/>
                </a:lnTo>
                <a:lnTo>
                  <a:pt x="2983008" y="642285"/>
                </a:lnTo>
                <a:lnTo>
                  <a:pt x="2907811" y="643921"/>
                </a:lnTo>
                <a:lnTo>
                  <a:pt x="2831876" y="645269"/>
                </a:lnTo>
                <a:lnTo>
                  <a:pt x="2755238" y="646326"/>
                </a:lnTo>
                <a:lnTo>
                  <a:pt x="2677932" y="647086"/>
                </a:lnTo>
                <a:lnTo>
                  <a:pt x="2599994" y="647545"/>
                </a:lnTo>
                <a:lnTo>
                  <a:pt x="2521458" y="647700"/>
                </a:lnTo>
                <a:lnTo>
                  <a:pt x="2442921" y="647545"/>
                </a:lnTo>
                <a:lnTo>
                  <a:pt x="2364983" y="647086"/>
                </a:lnTo>
                <a:lnTo>
                  <a:pt x="2287677" y="646326"/>
                </a:lnTo>
                <a:lnTo>
                  <a:pt x="2211039" y="645269"/>
                </a:lnTo>
                <a:lnTo>
                  <a:pt x="2135104" y="643921"/>
                </a:lnTo>
                <a:lnTo>
                  <a:pt x="2059907" y="642285"/>
                </a:lnTo>
                <a:lnTo>
                  <a:pt x="1985481" y="640366"/>
                </a:lnTo>
                <a:lnTo>
                  <a:pt x="1911863" y="638169"/>
                </a:lnTo>
                <a:lnTo>
                  <a:pt x="1839087" y="635698"/>
                </a:lnTo>
                <a:lnTo>
                  <a:pt x="1767189" y="632957"/>
                </a:lnTo>
                <a:lnTo>
                  <a:pt x="1696202" y="629952"/>
                </a:lnTo>
                <a:lnTo>
                  <a:pt x="1626161" y="626686"/>
                </a:lnTo>
                <a:lnTo>
                  <a:pt x="1557103" y="623164"/>
                </a:lnTo>
                <a:lnTo>
                  <a:pt x="1489061" y="619390"/>
                </a:lnTo>
                <a:lnTo>
                  <a:pt x="1422070" y="615370"/>
                </a:lnTo>
                <a:lnTo>
                  <a:pt x="1356165" y="611107"/>
                </a:lnTo>
                <a:lnTo>
                  <a:pt x="1291382" y="606606"/>
                </a:lnTo>
                <a:lnTo>
                  <a:pt x="1227754" y="601871"/>
                </a:lnTo>
                <a:lnTo>
                  <a:pt x="1165318" y="596908"/>
                </a:lnTo>
                <a:lnTo>
                  <a:pt x="1104107" y="591719"/>
                </a:lnTo>
                <a:lnTo>
                  <a:pt x="1044156" y="586311"/>
                </a:lnTo>
                <a:lnTo>
                  <a:pt x="985501" y="580687"/>
                </a:lnTo>
                <a:lnTo>
                  <a:pt x="928177" y="574852"/>
                </a:lnTo>
                <a:lnTo>
                  <a:pt x="872217" y="568810"/>
                </a:lnTo>
                <a:lnTo>
                  <a:pt x="817658" y="562566"/>
                </a:lnTo>
                <a:lnTo>
                  <a:pt x="764534" y="556124"/>
                </a:lnTo>
                <a:lnTo>
                  <a:pt x="712879" y="549489"/>
                </a:lnTo>
                <a:lnTo>
                  <a:pt x="662729" y="542665"/>
                </a:lnTo>
                <a:lnTo>
                  <a:pt x="614119" y="535658"/>
                </a:lnTo>
                <a:lnTo>
                  <a:pt x="567083" y="528470"/>
                </a:lnTo>
                <a:lnTo>
                  <a:pt x="521656" y="521107"/>
                </a:lnTo>
                <a:lnTo>
                  <a:pt x="477874" y="513573"/>
                </a:lnTo>
                <a:lnTo>
                  <a:pt x="435770" y="505873"/>
                </a:lnTo>
                <a:lnTo>
                  <a:pt x="395381" y="498011"/>
                </a:lnTo>
                <a:lnTo>
                  <a:pt x="356740" y="489992"/>
                </a:lnTo>
                <a:lnTo>
                  <a:pt x="284844" y="473499"/>
                </a:lnTo>
                <a:lnTo>
                  <a:pt x="220362" y="456431"/>
                </a:lnTo>
                <a:lnTo>
                  <a:pt x="163572" y="438823"/>
                </a:lnTo>
                <a:lnTo>
                  <a:pt x="114754" y="420711"/>
                </a:lnTo>
                <a:lnTo>
                  <a:pt x="74186" y="402131"/>
                </a:lnTo>
                <a:lnTo>
                  <a:pt x="29415" y="373462"/>
                </a:lnTo>
                <a:lnTo>
                  <a:pt x="4776" y="343943"/>
                </a:lnTo>
                <a:lnTo>
                  <a:pt x="0" y="323850"/>
                </a:lnTo>
                <a:close/>
              </a:path>
            </a:pathLst>
          </a:custGeom>
          <a:ln w="19050">
            <a:solidFill>
              <a:srgbClr val="3E3D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12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764" y="228346"/>
            <a:ext cx="528383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72085">
              <a:lnSpc>
                <a:spcPct val="100000"/>
              </a:lnSpc>
              <a:spcBef>
                <a:spcPts val="100"/>
              </a:spcBef>
            </a:pPr>
            <a:r>
              <a:rPr dirty="0"/>
              <a:t>최적화</a:t>
            </a:r>
            <a:r>
              <a:rPr dirty="0" spc="-370"/>
              <a:t> </a:t>
            </a:r>
            <a:r>
              <a:rPr dirty="0"/>
              <a:t>문제를</a:t>
            </a:r>
            <a:r>
              <a:rPr dirty="0" spc="-365"/>
              <a:t> </a:t>
            </a:r>
            <a:r>
              <a:rPr dirty="0"/>
              <a:t>풀기</a:t>
            </a:r>
            <a:r>
              <a:rPr dirty="0" spc="-365"/>
              <a:t> </a:t>
            </a:r>
            <a:r>
              <a:rPr dirty="0"/>
              <a:t>위한  일반적인</a:t>
            </a:r>
            <a:r>
              <a:rPr dirty="0" spc="-365"/>
              <a:t> </a:t>
            </a:r>
            <a:r>
              <a:rPr dirty="0"/>
              <a:t>되추적</a:t>
            </a:r>
            <a:r>
              <a:rPr dirty="0" spc="-370"/>
              <a:t> </a:t>
            </a:r>
            <a:r>
              <a:rPr dirty="0"/>
              <a:t>알고리즘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1571244"/>
            <a:ext cx="7214870" cy="2833370"/>
          </a:xfrm>
          <a:custGeom>
            <a:avLst/>
            <a:gdLst/>
            <a:ahLst/>
            <a:cxnLst/>
            <a:rect l="l" t="t" r="r" b="b"/>
            <a:pathLst>
              <a:path w="7214870" h="2833370">
                <a:moveTo>
                  <a:pt x="7214616" y="0"/>
                </a:moveTo>
                <a:lnTo>
                  <a:pt x="0" y="0"/>
                </a:lnTo>
                <a:lnTo>
                  <a:pt x="0" y="2833116"/>
                </a:lnTo>
                <a:lnTo>
                  <a:pt x="7214616" y="2833116"/>
                </a:lnTo>
                <a:lnTo>
                  <a:pt x="7214616" y="0"/>
                </a:lnTo>
                <a:close/>
              </a:path>
            </a:pathLst>
          </a:custGeom>
          <a:solidFill>
            <a:srgbClr val="FFFD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2044" y="1551813"/>
            <a:ext cx="3684904" cy="6432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3D010C"/>
                </a:solidFill>
                <a:latin typeface="Courier New"/>
                <a:cs typeface="Courier New"/>
              </a:rPr>
              <a:t>void</a:t>
            </a:r>
            <a:r>
              <a:rPr dirty="0" sz="2000" spc="-15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Courier New"/>
                <a:cs typeface="Courier New"/>
              </a:rPr>
              <a:t>checknode(</a:t>
            </a:r>
            <a:r>
              <a:rPr dirty="0" sz="2000" spc="-5" b="1">
                <a:solidFill>
                  <a:srgbClr val="3D010C"/>
                </a:solidFill>
                <a:latin typeface="Courier New"/>
                <a:cs typeface="Courier New"/>
              </a:rPr>
              <a:t>node</a:t>
            </a:r>
            <a:r>
              <a:rPr dirty="0" sz="2000" spc="-15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Courier New"/>
                <a:cs typeface="Courier New"/>
              </a:rPr>
              <a:t>v)</a:t>
            </a:r>
            <a:r>
              <a:rPr dirty="0" sz="2000" spc="-1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  <a:spcBef>
                <a:spcPts val="55"/>
              </a:spcBef>
            </a:pPr>
            <a:r>
              <a:rPr dirty="0" sz="2000" spc="-5" b="1">
                <a:solidFill>
                  <a:srgbClr val="3D010C"/>
                </a:solidFill>
                <a:latin typeface="Courier New"/>
                <a:cs typeface="Courier New"/>
              </a:rPr>
              <a:t>node</a:t>
            </a:r>
            <a:r>
              <a:rPr dirty="0" sz="2000" spc="-55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Courier New"/>
                <a:cs typeface="Courier New"/>
              </a:rPr>
              <a:t>u;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594" y="2473832"/>
            <a:ext cx="49041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dirty="0" sz="2000" spc="-5">
                <a:solidFill>
                  <a:srgbClr val="3D010C"/>
                </a:solidFill>
                <a:latin typeface="Courier New"/>
                <a:cs typeface="Courier New"/>
              </a:rPr>
              <a:t>(value(v)</a:t>
            </a:r>
            <a:r>
              <a:rPr dirty="0" sz="2000" spc="-1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Courier New"/>
                <a:cs typeface="Courier New"/>
              </a:rPr>
              <a:t>is</a:t>
            </a:r>
            <a:r>
              <a:rPr dirty="0" sz="2000" spc="-1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Courier New"/>
                <a:cs typeface="Courier New"/>
              </a:rPr>
              <a:t>better than</a:t>
            </a:r>
            <a:r>
              <a:rPr dirty="0" sz="200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2000" spc="-5" i="1">
                <a:solidFill>
                  <a:srgbClr val="3D010C"/>
                </a:solidFill>
                <a:latin typeface="Courier New"/>
                <a:cs typeface="Courier New"/>
              </a:rPr>
              <a:t>best</a:t>
            </a:r>
            <a:r>
              <a:rPr dirty="0" sz="2000" spc="-5">
                <a:solidFill>
                  <a:srgbClr val="3D010C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1594" y="2778328"/>
            <a:ext cx="3683635" cy="1246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3D010C"/>
                </a:solidFill>
                <a:latin typeface="Courier New"/>
                <a:cs typeface="Courier New"/>
              </a:rPr>
              <a:t>best</a:t>
            </a:r>
            <a:r>
              <a:rPr dirty="0" sz="2000" spc="-30" i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dirty="0" sz="20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Courier New"/>
                <a:cs typeface="Courier New"/>
              </a:rPr>
              <a:t>value(v);</a:t>
            </a:r>
            <a:endParaRPr sz="2000">
              <a:latin typeface="Courier New"/>
              <a:cs typeface="Courier New"/>
            </a:endParaRPr>
          </a:p>
          <a:p>
            <a:pPr marL="317500" marR="5080" indent="-304800">
              <a:lnSpc>
                <a:spcPct val="100000"/>
              </a:lnSpc>
              <a:spcBef>
                <a:spcPts val="5"/>
              </a:spcBef>
            </a:pPr>
            <a:r>
              <a:rPr dirty="0" sz="2000" spc="-5" b="1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dirty="0" sz="2000" spc="-5">
                <a:solidFill>
                  <a:srgbClr val="3D010C"/>
                </a:solidFill>
                <a:latin typeface="Courier New"/>
                <a:cs typeface="Courier New"/>
              </a:rPr>
              <a:t>(promising(v)) </a:t>
            </a:r>
            <a:r>
              <a:rPr dirty="0" sz="200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3D010C"/>
                </a:solidFill>
                <a:latin typeface="Courier New"/>
                <a:cs typeface="Courier New"/>
              </a:rPr>
              <a:t>for</a:t>
            </a:r>
            <a:r>
              <a:rPr dirty="0" sz="2000" spc="-5">
                <a:solidFill>
                  <a:srgbClr val="3D010C"/>
                </a:solidFill>
                <a:latin typeface="Courier New"/>
                <a:cs typeface="Courier New"/>
              </a:rPr>
              <a:t>(each</a:t>
            </a:r>
            <a:r>
              <a:rPr dirty="0" sz="2000" spc="-1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Courier New"/>
                <a:cs typeface="Courier New"/>
              </a:rPr>
              <a:t>child</a:t>
            </a:r>
            <a:r>
              <a:rPr dirty="0" sz="2000" spc="-1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3D010C"/>
                </a:solidFill>
                <a:latin typeface="Courier New"/>
                <a:cs typeface="Courier New"/>
              </a:rPr>
              <a:t>u</a:t>
            </a:r>
            <a:r>
              <a:rPr dirty="0" sz="2000" spc="-1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Courier New"/>
                <a:cs typeface="Courier New"/>
              </a:rPr>
              <a:t>of</a:t>
            </a:r>
            <a:r>
              <a:rPr dirty="0" sz="2000" spc="-1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Courier New"/>
                <a:cs typeface="Courier New"/>
              </a:rPr>
              <a:t>v)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dirty="0" sz="2000" spc="-5">
                <a:solidFill>
                  <a:srgbClr val="3D010C"/>
                </a:solidFill>
                <a:latin typeface="Courier New"/>
                <a:cs typeface="Courier New"/>
              </a:rPr>
              <a:t>checknode(u);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2044" y="3998214"/>
            <a:ext cx="5651500" cy="1566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Courier New"/>
              <a:cs typeface="Courier New"/>
            </a:endParaRPr>
          </a:p>
          <a:p>
            <a:pPr marL="327660" indent="-287020">
              <a:lnSpc>
                <a:spcPct val="100000"/>
              </a:lnSpc>
              <a:buClr>
                <a:srgbClr val="FF9933"/>
              </a:buClr>
              <a:buSzPct val="79166"/>
              <a:buFont typeface="Wingdings"/>
              <a:buChar char=""/>
              <a:tabLst>
                <a:tab pos="328295" algn="l"/>
              </a:tabLst>
            </a:pPr>
            <a:r>
              <a:rPr dirty="0" sz="2400" spc="-5">
                <a:solidFill>
                  <a:srgbClr val="3D010C"/>
                </a:solidFill>
                <a:latin typeface="Courier New"/>
                <a:cs typeface="Courier New"/>
              </a:rPr>
              <a:t>bes</a:t>
            </a:r>
            <a:r>
              <a:rPr dirty="0" sz="2400">
                <a:solidFill>
                  <a:srgbClr val="3D010C"/>
                </a:solidFill>
                <a:latin typeface="Courier New"/>
                <a:cs typeface="Courier New"/>
              </a:rPr>
              <a:t>t</a:t>
            </a:r>
            <a:r>
              <a:rPr dirty="0" sz="2400" spc="-85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4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D010C"/>
                </a:solidFill>
                <a:latin typeface="Malgun Gothic"/>
                <a:cs typeface="Malgun Gothic"/>
              </a:rPr>
              <a:t>지금까지</a:t>
            </a:r>
            <a:r>
              <a:rPr dirty="0" sz="2400" spc="-2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400">
                <a:solidFill>
                  <a:srgbClr val="3D010C"/>
                </a:solidFill>
                <a:latin typeface="Malgun Gothic"/>
                <a:cs typeface="Malgun Gothic"/>
              </a:rPr>
              <a:t>찾은</a:t>
            </a:r>
            <a:r>
              <a:rPr dirty="0" sz="2400" spc="-2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400">
                <a:solidFill>
                  <a:srgbClr val="3D010C"/>
                </a:solidFill>
                <a:latin typeface="Malgun Gothic"/>
                <a:cs typeface="Malgun Gothic"/>
              </a:rPr>
              <a:t>제일</a:t>
            </a:r>
            <a:r>
              <a:rPr dirty="0" sz="2400" spc="-2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400">
                <a:solidFill>
                  <a:srgbClr val="3D010C"/>
                </a:solidFill>
                <a:latin typeface="Malgun Gothic"/>
                <a:cs typeface="Malgun Gothic"/>
              </a:rPr>
              <a:t>좋은</a:t>
            </a:r>
            <a:r>
              <a:rPr dirty="0" sz="2400" spc="-2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400">
                <a:solidFill>
                  <a:srgbClr val="3D010C"/>
                </a:solidFill>
                <a:latin typeface="Malgun Gothic"/>
                <a:cs typeface="Malgun Gothic"/>
              </a:rPr>
              <a:t>해답값</a:t>
            </a:r>
            <a:r>
              <a:rPr dirty="0" sz="24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27660" indent="-287020">
              <a:lnSpc>
                <a:spcPct val="100000"/>
              </a:lnSpc>
              <a:spcBef>
                <a:spcPts val="490"/>
              </a:spcBef>
              <a:buClr>
                <a:srgbClr val="FF9933"/>
              </a:buClr>
              <a:buSzPct val="79166"/>
              <a:buFont typeface="Wingdings"/>
              <a:buChar char=""/>
              <a:tabLst>
                <a:tab pos="328295" algn="l"/>
              </a:tabLst>
            </a:pPr>
            <a:r>
              <a:rPr dirty="0" sz="2400" spc="-5">
                <a:solidFill>
                  <a:srgbClr val="3D010C"/>
                </a:solidFill>
                <a:latin typeface="Courier New"/>
                <a:cs typeface="Courier New"/>
              </a:rPr>
              <a:t>value(v</a:t>
            </a:r>
            <a:r>
              <a:rPr dirty="0" sz="2400">
                <a:solidFill>
                  <a:srgbClr val="3D010C"/>
                </a:solidFill>
                <a:latin typeface="Courier New"/>
                <a:cs typeface="Courier New"/>
              </a:rPr>
              <a:t>)</a:t>
            </a:r>
            <a:r>
              <a:rPr dirty="0" sz="2400" spc="-86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4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D010C"/>
                </a:solidFill>
                <a:latin typeface="Courier New"/>
                <a:cs typeface="Courier New"/>
              </a:rPr>
              <a:t>v</a:t>
            </a:r>
            <a:r>
              <a:rPr dirty="0" sz="2400" spc="-85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3D010C"/>
                </a:solidFill>
                <a:latin typeface="Malgun Gothic"/>
                <a:cs typeface="Malgun Gothic"/>
              </a:rPr>
              <a:t>마디에서의</a:t>
            </a:r>
            <a:r>
              <a:rPr dirty="0" sz="2400" spc="-2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400">
                <a:solidFill>
                  <a:srgbClr val="3D010C"/>
                </a:solidFill>
                <a:latin typeface="Malgun Gothic"/>
                <a:cs typeface="Malgun Gothic"/>
              </a:rPr>
              <a:t>해답값</a:t>
            </a:r>
            <a:r>
              <a:rPr dirty="0" sz="24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38039" y="1598675"/>
            <a:ext cx="2879725" cy="939800"/>
          </a:xfrm>
          <a:custGeom>
            <a:avLst/>
            <a:gdLst/>
            <a:ahLst/>
            <a:cxnLst/>
            <a:rect l="l" t="t" r="r" b="b"/>
            <a:pathLst>
              <a:path w="2879725" h="939800">
                <a:moveTo>
                  <a:pt x="2726563" y="0"/>
                </a:moveTo>
                <a:lnTo>
                  <a:pt x="1100455" y="0"/>
                </a:lnTo>
                <a:lnTo>
                  <a:pt x="1052046" y="7808"/>
                </a:lnTo>
                <a:lnTo>
                  <a:pt x="1010002" y="29553"/>
                </a:lnTo>
                <a:lnTo>
                  <a:pt x="976846" y="62709"/>
                </a:lnTo>
                <a:lnTo>
                  <a:pt x="955101" y="104753"/>
                </a:lnTo>
                <a:lnTo>
                  <a:pt x="947293" y="153162"/>
                </a:lnTo>
                <a:lnTo>
                  <a:pt x="947293" y="536066"/>
                </a:lnTo>
                <a:lnTo>
                  <a:pt x="0" y="939800"/>
                </a:lnTo>
                <a:lnTo>
                  <a:pt x="947293" y="765810"/>
                </a:lnTo>
                <a:lnTo>
                  <a:pt x="2879725" y="765810"/>
                </a:lnTo>
                <a:lnTo>
                  <a:pt x="2879725" y="153162"/>
                </a:lnTo>
                <a:lnTo>
                  <a:pt x="2871916" y="104753"/>
                </a:lnTo>
                <a:lnTo>
                  <a:pt x="2850171" y="62709"/>
                </a:lnTo>
                <a:lnTo>
                  <a:pt x="2817015" y="29553"/>
                </a:lnTo>
                <a:lnTo>
                  <a:pt x="2774971" y="7808"/>
                </a:lnTo>
                <a:lnTo>
                  <a:pt x="2726563" y="0"/>
                </a:lnTo>
                <a:close/>
              </a:path>
              <a:path w="2879725" h="939800">
                <a:moveTo>
                  <a:pt x="2879725" y="765810"/>
                </a:moveTo>
                <a:lnTo>
                  <a:pt x="947293" y="765810"/>
                </a:lnTo>
                <a:lnTo>
                  <a:pt x="955101" y="814218"/>
                </a:lnTo>
                <a:lnTo>
                  <a:pt x="976846" y="856262"/>
                </a:lnTo>
                <a:lnTo>
                  <a:pt x="1010002" y="889418"/>
                </a:lnTo>
                <a:lnTo>
                  <a:pt x="1052046" y="911163"/>
                </a:lnTo>
                <a:lnTo>
                  <a:pt x="1100455" y="918972"/>
                </a:lnTo>
                <a:lnTo>
                  <a:pt x="2726563" y="918972"/>
                </a:lnTo>
                <a:lnTo>
                  <a:pt x="2774971" y="911163"/>
                </a:lnTo>
                <a:lnTo>
                  <a:pt x="2817015" y="889418"/>
                </a:lnTo>
                <a:lnTo>
                  <a:pt x="2850171" y="856262"/>
                </a:lnTo>
                <a:lnTo>
                  <a:pt x="2871916" y="814218"/>
                </a:lnTo>
                <a:lnTo>
                  <a:pt x="2879725" y="76581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257035" y="1661921"/>
            <a:ext cx="1590040" cy="7632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700" marR="5080">
              <a:lnSpc>
                <a:spcPct val="101099"/>
              </a:lnSpc>
              <a:spcBef>
                <a:spcPts val="85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feasible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solution </a:t>
            </a:r>
            <a:r>
              <a:rPr dirty="0" sz="1200" spc="-7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인지</a:t>
            </a:r>
            <a:r>
              <a:rPr dirty="0" sz="12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확인하는</a:t>
            </a:r>
            <a:r>
              <a:rPr dirty="0" sz="12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절차 </a:t>
            </a:r>
            <a:r>
              <a:rPr dirty="0" sz="12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포함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.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즉</a:t>
            </a:r>
            <a:r>
              <a:rPr dirty="0" sz="12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자신이 </a:t>
            </a:r>
            <a:r>
              <a:rPr dirty="0" sz="12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유효한지도</a:t>
            </a:r>
            <a:r>
              <a:rPr dirty="0" sz="1200" spc="2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확인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66895" y="2874264"/>
            <a:ext cx="3876675" cy="922019"/>
          </a:xfrm>
          <a:custGeom>
            <a:avLst/>
            <a:gdLst/>
            <a:ahLst/>
            <a:cxnLst/>
            <a:rect l="l" t="t" r="r" b="b"/>
            <a:pathLst>
              <a:path w="3876675" h="922020">
                <a:moveTo>
                  <a:pt x="3876421" y="384175"/>
                </a:moveTo>
                <a:lnTo>
                  <a:pt x="1573656" y="384175"/>
                </a:lnTo>
                <a:lnTo>
                  <a:pt x="1573656" y="768350"/>
                </a:lnTo>
                <a:lnTo>
                  <a:pt x="1581494" y="816908"/>
                </a:lnTo>
                <a:lnTo>
                  <a:pt x="1603316" y="859090"/>
                </a:lnTo>
                <a:lnTo>
                  <a:pt x="1636586" y="892360"/>
                </a:lnTo>
                <a:lnTo>
                  <a:pt x="1678768" y="914182"/>
                </a:lnTo>
                <a:lnTo>
                  <a:pt x="1727327" y="922019"/>
                </a:lnTo>
                <a:lnTo>
                  <a:pt x="3722751" y="922019"/>
                </a:lnTo>
                <a:lnTo>
                  <a:pt x="3771309" y="914182"/>
                </a:lnTo>
                <a:lnTo>
                  <a:pt x="3813491" y="892360"/>
                </a:lnTo>
                <a:lnTo>
                  <a:pt x="3846761" y="859090"/>
                </a:lnTo>
                <a:lnTo>
                  <a:pt x="3868583" y="816908"/>
                </a:lnTo>
                <a:lnTo>
                  <a:pt x="3876421" y="768350"/>
                </a:lnTo>
                <a:lnTo>
                  <a:pt x="3876421" y="384175"/>
                </a:lnTo>
                <a:close/>
              </a:path>
              <a:path w="3876675" h="922020">
                <a:moveTo>
                  <a:pt x="3722751" y="0"/>
                </a:moveTo>
                <a:lnTo>
                  <a:pt x="1727327" y="0"/>
                </a:lnTo>
                <a:lnTo>
                  <a:pt x="1678768" y="7837"/>
                </a:lnTo>
                <a:lnTo>
                  <a:pt x="1636586" y="29659"/>
                </a:lnTo>
                <a:lnTo>
                  <a:pt x="1603316" y="62929"/>
                </a:lnTo>
                <a:lnTo>
                  <a:pt x="1581494" y="105111"/>
                </a:lnTo>
                <a:lnTo>
                  <a:pt x="1573656" y="153670"/>
                </a:lnTo>
                <a:lnTo>
                  <a:pt x="0" y="402844"/>
                </a:lnTo>
                <a:lnTo>
                  <a:pt x="1573656" y="384175"/>
                </a:lnTo>
                <a:lnTo>
                  <a:pt x="3876421" y="384175"/>
                </a:lnTo>
                <a:lnTo>
                  <a:pt x="3876421" y="153670"/>
                </a:lnTo>
                <a:lnTo>
                  <a:pt x="3868583" y="105111"/>
                </a:lnTo>
                <a:lnTo>
                  <a:pt x="3846761" y="62929"/>
                </a:lnTo>
                <a:lnTo>
                  <a:pt x="3813491" y="29659"/>
                </a:lnTo>
                <a:lnTo>
                  <a:pt x="3771309" y="7837"/>
                </a:lnTo>
                <a:lnTo>
                  <a:pt x="3722751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065265" y="2945384"/>
            <a:ext cx="19183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자식으로</a:t>
            </a:r>
            <a:r>
              <a:rPr dirty="0" sz="12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확장</a:t>
            </a:r>
            <a:r>
              <a:rPr dirty="0" sz="12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가능한지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, </a:t>
            </a:r>
            <a:r>
              <a:rPr dirty="0" sz="1200" spc="-7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즉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,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앞으로</a:t>
            </a:r>
            <a:r>
              <a:rPr dirty="0" sz="12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뻗어</a:t>
            </a:r>
            <a:r>
              <a:rPr dirty="0" sz="12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나갈</a:t>
            </a:r>
            <a:r>
              <a:rPr dirty="0" sz="12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수 </a:t>
            </a:r>
            <a:r>
              <a:rPr dirty="0" sz="1200" spc="-40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1200" spc="2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가능성</a:t>
            </a:r>
            <a:r>
              <a:rPr dirty="0" sz="1200" spc="2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확인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:</a:t>
            </a:r>
            <a:r>
              <a:rPr dirty="0" sz="12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bound </a:t>
            </a:r>
            <a:r>
              <a:rPr dirty="0" sz="1200" spc="-70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이용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056" y="2058923"/>
            <a:ext cx="1701164" cy="1059815"/>
            <a:chOff x="67056" y="2058923"/>
            <a:chExt cx="1701164" cy="1059815"/>
          </a:xfrm>
        </p:grpSpPr>
        <p:sp>
          <p:nvSpPr>
            <p:cNvPr id="13" name="object 13"/>
            <p:cNvSpPr/>
            <p:nvPr/>
          </p:nvSpPr>
          <p:spPr>
            <a:xfrm>
              <a:off x="1476756" y="2561843"/>
              <a:ext cx="287020" cy="551815"/>
            </a:xfrm>
            <a:custGeom>
              <a:avLst/>
              <a:gdLst/>
              <a:ahLst/>
              <a:cxnLst/>
              <a:rect l="l" t="t" r="r" b="b"/>
              <a:pathLst>
                <a:path w="287019" h="551814">
                  <a:moveTo>
                    <a:pt x="286512" y="551688"/>
                  </a:moveTo>
                  <a:lnTo>
                    <a:pt x="230749" y="549814"/>
                  </a:lnTo>
                  <a:lnTo>
                    <a:pt x="185213" y="544702"/>
                  </a:lnTo>
                  <a:lnTo>
                    <a:pt x="154513" y="537114"/>
                  </a:lnTo>
                  <a:lnTo>
                    <a:pt x="143256" y="527811"/>
                  </a:lnTo>
                  <a:lnTo>
                    <a:pt x="143256" y="299719"/>
                  </a:lnTo>
                  <a:lnTo>
                    <a:pt x="131998" y="290417"/>
                  </a:lnTo>
                  <a:lnTo>
                    <a:pt x="101298" y="282828"/>
                  </a:lnTo>
                  <a:lnTo>
                    <a:pt x="55762" y="277717"/>
                  </a:lnTo>
                  <a:lnTo>
                    <a:pt x="0" y="275843"/>
                  </a:lnTo>
                  <a:lnTo>
                    <a:pt x="55762" y="273970"/>
                  </a:lnTo>
                  <a:lnTo>
                    <a:pt x="101298" y="268859"/>
                  </a:lnTo>
                  <a:lnTo>
                    <a:pt x="131998" y="261270"/>
                  </a:lnTo>
                  <a:lnTo>
                    <a:pt x="143256" y="251967"/>
                  </a:lnTo>
                  <a:lnTo>
                    <a:pt x="143256" y="23875"/>
                  </a:lnTo>
                  <a:lnTo>
                    <a:pt x="154513" y="14573"/>
                  </a:lnTo>
                  <a:lnTo>
                    <a:pt x="185213" y="6984"/>
                  </a:lnTo>
                  <a:lnTo>
                    <a:pt x="230749" y="1873"/>
                  </a:lnTo>
                  <a:lnTo>
                    <a:pt x="286512" y="0"/>
                  </a:lnTo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7056" y="2058923"/>
              <a:ext cx="1433830" cy="797560"/>
            </a:xfrm>
            <a:custGeom>
              <a:avLst/>
              <a:gdLst/>
              <a:ahLst/>
              <a:cxnLst/>
              <a:rect l="l" t="t" r="r" b="b"/>
              <a:pathLst>
                <a:path w="1433830" h="797560">
                  <a:moveTo>
                    <a:pt x="1079500" y="714755"/>
                  </a:moveTo>
                  <a:lnTo>
                    <a:pt x="755650" y="714755"/>
                  </a:lnTo>
                  <a:lnTo>
                    <a:pt x="1433576" y="797560"/>
                  </a:lnTo>
                  <a:lnTo>
                    <a:pt x="1079500" y="714755"/>
                  </a:lnTo>
                  <a:close/>
                </a:path>
                <a:path w="1433830" h="797560">
                  <a:moveTo>
                    <a:pt x="1176274" y="0"/>
                  </a:moveTo>
                  <a:lnTo>
                    <a:pt x="119125" y="0"/>
                  </a:lnTo>
                  <a:lnTo>
                    <a:pt x="72757" y="9362"/>
                  </a:lnTo>
                  <a:lnTo>
                    <a:pt x="34891" y="34893"/>
                  </a:lnTo>
                  <a:lnTo>
                    <a:pt x="9361" y="72759"/>
                  </a:lnTo>
                  <a:lnTo>
                    <a:pt x="0" y="119125"/>
                  </a:lnTo>
                  <a:lnTo>
                    <a:pt x="0" y="595629"/>
                  </a:lnTo>
                  <a:lnTo>
                    <a:pt x="9361" y="641996"/>
                  </a:lnTo>
                  <a:lnTo>
                    <a:pt x="34891" y="679862"/>
                  </a:lnTo>
                  <a:lnTo>
                    <a:pt x="72757" y="705393"/>
                  </a:lnTo>
                  <a:lnTo>
                    <a:pt x="119125" y="714755"/>
                  </a:lnTo>
                  <a:lnTo>
                    <a:pt x="1176274" y="714755"/>
                  </a:lnTo>
                  <a:lnTo>
                    <a:pt x="1222640" y="705393"/>
                  </a:lnTo>
                  <a:lnTo>
                    <a:pt x="1260506" y="679862"/>
                  </a:lnTo>
                  <a:lnTo>
                    <a:pt x="1286037" y="641996"/>
                  </a:lnTo>
                  <a:lnTo>
                    <a:pt x="1295400" y="595629"/>
                  </a:lnTo>
                  <a:lnTo>
                    <a:pt x="1295400" y="119125"/>
                  </a:lnTo>
                  <a:lnTo>
                    <a:pt x="1286037" y="72759"/>
                  </a:lnTo>
                  <a:lnTo>
                    <a:pt x="1260506" y="34893"/>
                  </a:lnTo>
                  <a:lnTo>
                    <a:pt x="1222640" y="9362"/>
                  </a:lnTo>
                  <a:lnTo>
                    <a:pt x="1176274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97916" y="2117597"/>
            <a:ext cx="10312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최적화문제 </a:t>
            </a:r>
            <a:r>
              <a:rPr dirty="0" sz="12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이므로 </a:t>
            </a:r>
            <a:r>
              <a:rPr dirty="0" sz="12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최적값을</a:t>
            </a:r>
            <a:r>
              <a:rPr dirty="0" sz="1200" spc="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유지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12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1189405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64591" y="935385"/>
            <a:ext cx="8321675" cy="1691005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2000" spc="-25" b="1">
                <a:solidFill>
                  <a:srgbClr val="3D010C"/>
                </a:solidFill>
                <a:latin typeface="Malgun Gothic"/>
                <a:cs typeface="Malgun Gothic"/>
              </a:rPr>
              <a:t>알고</a:t>
            </a:r>
            <a:r>
              <a:rPr dirty="0" sz="2000" spc="-40" b="1">
                <a:solidFill>
                  <a:srgbClr val="3D010C"/>
                </a:solidFill>
                <a:latin typeface="Malgun Gothic"/>
                <a:cs typeface="Malgun Gothic"/>
              </a:rPr>
              <a:t>리</a:t>
            </a:r>
            <a:r>
              <a:rPr dirty="0" sz="2000" b="1">
                <a:solidFill>
                  <a:srgbClr val="3D010C"/>
                </a:solidFill>
                <a:latin typeface="Malgun Gothic"/>
                <a:cs typeface="Malgun Gothic"/>
              </a:rPr>
              <a:t>즘</a:t>
            </a:r>
            <a:r>
              <a:rPr dirty="0" sz="2000" spc="-285" b="1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D010C"/>
                </a:solidFill>
                <a:latin typeface="Malgun Gothic"/>
                <a:cs typeface="Malgun Gothic"/>
              </a:rPr>
              <a:t>스</a:t>
            </a:r>
            <a:r>
              <a:rPr dirty="0" sz="2000" spc="-40" b="1">
                <a:solidFill>
                  <a:srgbClr val="3D010C"/>
                </a:solidFill>
                <a:latin typeface="Malgun Gothic"/>
                <a:cs typeface="Malgun Gothic"/>
              </a:rPr>
              <a:t>케치</a:t>
            </a:r>
            <a:r>
              <a:rPr dirty="0" sz="2000" spc="-10" b="1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40" b="1">
                <a:solidFill>
                  <a:srgbClr val="3D010C"/>
                </a:solidFill>
                <a:latin typeface="Malgun Gothic"/>
                <a:cs typeface="Malgun Gothic"/>
              </a:rPr>
              <a:t>아이</a:t>
            </a:r>
            <a:r>
              <a:rPr dirty="0" sz="2000" spc="-50" b="1">
                <a:solidFill>
                  <a:srgbClr val="3D010C"/>
                </a:solidFill>
                <a:latin typeface="Malgun Gothic"/>
                <a:cs typeface="Malgun Gothic"/>
              </a:rPr>
              <a:t>템</a:t>
            </a:r>
            <a:r>
              <a:rPr dirty="0" sz="2000" b="1">
                <a:solidFill>
                  <a:srgbClr val="3D010C"/>
                </a:solidFill>
                <a:latin typeface="Malgun Gothic"/>
                <a:cs typeface="Malgun Gothic"/>
              </a:rPr>
              <a:t>은</a:t>
            </a:r>
            <a:r>
              <a:rPr dirty="0" sz="2000" spc="-270" b="1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D010C"/>
                </a:solidFill>
                <a:latin typeface="Malgun Gothic"/>
                <a:cs typeface="Malgun Gothic"/>
              </a:rPr>
              <a:t>무</a:t>
            </a:r>
            <a:r>
              <a:rPr dirty="0" sz="2000" spc="-40" b="1">
                <a:solidFill>
                  <a:srgbClr val="3D010C"/>
                </a:solidFill>
                <a:latin typeface="Malgun Gothic"/>
                <a:cs typeface="Malgun Gothic"/>
              </a:rPr>
              <a:t>게</a:t>
            </a:r>
            <a:r>
              <a:rPr dirty="0" sz="2000" b="1">
                <a:solidFill>
                  <a:srgbClr val="3D010C"/>
                </a:solidFill>
                <a:latin typeface="Malgun Gothic"/>
                <a:cs typeface="Malgun Gothic"/>
              </a:rPr>
              <a:t>당</a:t>
            </a:r>
            <a:r>
              <a:rPr dirty="0" sz="2000" spc="-275" b="1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2000" spc="-40" b="1">
                <a:solidFill>
                  <a:srgbClr val="3D010C"/>
                </a:solidFill>
                <a:latin typeface="Malgun Gothic"/>
                <a:cs typeface="Malgun Gothic"/>
              </a:rPr>
              <a:t>치</a:t>
            </a:r>
            <a:r>
              <a:rPr dirty="0" sz="2000" b="1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2000" spc="-270" b="1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D010C"/>
                </a:solidFill>
                <a:latin typeface="Malgun Gothic"/>
                <a:cs typeface="Malgun Gothic"/>
              </a:rPr>
              <a:t>감소</a:t>
            </a:r>
            <a:r>
              <a:rPr dirty="0" sz="2000" spc="-40" b="1">
                <a:solidFill>
                  <a:srgbClr val="3D010C"/>
                </a:solidFill>
                <a:latin typeface="Malgun Gothic"/>
                <a:cs typeface="Malgun Gothic"/>
              </a:rPr>
              <a:t>하</a:t>
            </a:r>
            <a:r>
              <a:rPr dirty="0" sz="2000" b="1">
                <a:solidFill>
                  <a:srgbClr val="3D010C"/>
                </a:solidFill>
                <a:latin typeface="Malgun Gothic"/>
                <a:cs typeface="Malgun Gothic"/>
              </a:rPr>
              <a:t>는</a:t>
            </a:r>
            <a:r>
              <a:rPr dirty="0" sz="2000" spc="-285" b="1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D010C"/>
                </a:solidFill>
                <a:latin typeface="Malgun Gothic"/>
                <a:cs typeface="Malgun Gothic"/>
              </a:rPr>
              <a:t>순서</a:t>
            </a:r>
            <a:r>
              <a:rPr dirty="0" sz="2000" b="1">
                <a:solidFill>
                  <a:srgbClr val="3D010C"/>
                </a:solidFill>
                <a:latin typeface="Malgun Gothic"/>
                <a:cs typeface="Malgun Gothic"/>
              </a:rPr>
              <a:t>로</a:t>
            </a:r>
            <a:r>
              <a:rPr dirty="0" sz="2000" spc="-285" b="1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D010C"/>
                </a:solidFill>
                <a:latin typeface="Malgun Gothic"/>
                <a:cs typeface="Malgun Gothic"/>
              </a:rPr>
              <a:t>정</a:t>
            </a:r>
            <a:r>
              <a:rPr dirty="0" sz="2000" b="1">
                <a:solidFill>
                  <a:srgbClr val="3D010C"/>
                </a:solidFill>
                <a:latin typeface="Malgun Gothic"/>
                <a:cs typeface="Malgun Gothic"/>
              </a:rPr>
              <a:t>렬</a:t>
            </a:r>
            <a:r>
              <a:rPr dirty="0" sz="2000" spc="-260" b="1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D010C"/>
                </a:solidFill>
                <a:latin typeface="Malgun Gothic"/>
                <a:cs typeface="Malgun Gothic"/>
              </a:rPr>
              <a:t>가정</a:t>
            </a:r>
            <a:endParaRPr sz="2000">
              <a:latin typeface="Malgun Gothic"/>
              <a:cs typeface="Malgun Gothic"/>
            </a:endParaRPr>
          </a:p>
          <a:p>
            <a:pPr marL="812800" indent="-229235">
              <a:lnSpc>
                <a:spcPct val="100000"/>
              </a:lnSpc>
              <a:spcBef>
                <a:spcPts val="875"/>
              </a:spcBef>
              <a:buClr>
                <a:srgbClr val="2A54AA"/>
              </a:buClr>
              <a:buSzPct val="80000"/>
              <a:buFont typeface="Wingdings"/>
              <a:buChar char=""/>
              <a:tabLst>
                <a:tab pos="812800" algn="l"/>
                <a:tab pos="813435" algn="l"/>
              </a:tabLst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pr</a:t>
            </a: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o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f</a:t>
            </a:r>
            <a:r>
              <a:rPr dirty="0" sz="2000" spc="-15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2000" spc="-40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그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오기까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지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넣었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아이템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값어치의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합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812800" indent="-229235">
              <a:lnSpc>
                <a:spcPct val="100000"/>
              </a:lnSpc>
              <a:spcBef>
                <a:spcPts val="890"/>
              </a:spcBef>
              <a:buClr>
                <a:srgbClr val="2A54AA"/>
              </a:buClr>
              <a:buSzPct val="80000"/>
              <a:buFont typeface="Wingdings"/>
              <a:buChar char=""/>
              <a:tabLst>
                <a:tab pos="812800" algn="l"/>
                <a:tab pos="813435" algn="l"/>
              </a:tabLst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e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ight</a:t>
            </a:r>
            <a:r>
              <a:rPr dirty="0" sz="2000" spc="-25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그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마디에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오기까지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넣었던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아이템의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무게의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합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812800" indent="-229235">
              <a:lnSpc>
                <a:spcPct val="100000"/>
              </a:lnSpc>
              <a:spcBef>
                <a:spcPts val="875"/>
              </a:spcBef>
              <a:buClr>
                <a:srgbClr val="2A54AA"/>
              </a:buClr>
              <a:buSzPct val="80000"/>
              <a:buFont typeface="Wingdings"/>
              <a:buChar char=""/>
              <a:tabLst>
                <a:tab pos="812800" algn="l"/>
                <a:tab pos="813435" algn="l"/>
              </a:tabLst>
            </a:pP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boun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d</a:t>
            </a:r>
            <a:r>
              <a:rPr dirty="0" sz="2000" spc="-40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마디가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있다고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하고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마디에서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총무게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4996" y="2650312"/>
            <a:ext cx="33496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넘는다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고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하자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그러면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96008" y="154889"/>
            <a:ext cx="5954395" cy="666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>
                <a:latin typeface="Times New Roman"/>
                <a:cs typeface="Times New Roman"/>
              </a:rPr>
              <a:t>0-1</a:t>
            </a:r>
            <a:r>
              <a:rPr dirty="0" sz="4200" spc="-35">
                <a:latin typeface="Times New Roman"/>
                <a:cs typeface="Times New Roman"/>
              </a:rPr>
              <a:t> </a:t>
            </a:r>
            <a:r>
              <a:rPr dirty="0" sz="4200" spc="-5"/>
              <a:t>배낭채우기</a:t>
            </a:r>
            <a:r>
              <a:rPr dirty="0" sz="4200" spc="-5">
                <a:latin typeface="Times New Roman"/>
                <a:cs typeface="Times New Roman"/>
              </a:rPr>
              <a:t>:</a:t>
            </a:r>
            <a:r>
              <a:rPr dirty="0" sz="4200" spc="-30">
                <a:latin typeface="Times New Roman"/>
                <a:cs typeface="Times New Roman"/>
              </a:rPr>
              <a:t> </a:t>
            </a:r>
            <a:r>
              <a:rPr dirty="0" sz="4200"/>
              <a:t>알고리즘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05393" y="4950266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 h="0">
                <a:moveTo>
                  <a:pt x="0" y="0"/>
                </a:moveTo>
                <a:lnTo>
                  <a:pt x="372127" y="0"/>
                </a:lnTo>
              </a:path>
            </a:pathLst>
          </a:custGeom>
          <a:ln w="12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730667" y="4531429"/>
            <a:ext cx="320675" cy="3784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sz="2300" spc="80" i="1">
                <a:latin typeface="Times New Roman"/>
                <a:cs typeface="Times New Roman"/>
              </a:rPr>
              <a:t>p</a:t>
            </a:r>
            <a:r>
              <a:rPr dirty="0" baseline="-24691" sz="2025" spc="120" i="1">
                <a:latin typeface="Times New Roman"/>
                <a:cs typeface="Times New Roman"/>
              </a:rPr>
              <a:t>k</a:t>
            </a:r>
            <a:endParaRPr baseline="-24691" sz="202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18880" y="4947029"/>
            <a:ext cx="237490" cy="3784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300" spc="130" i="1">
                <a:latin typeface="Times New Roman"/>
                <a:cs typeface="Times New Roman"/>
              </a:rPr>
              <a:t>w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8854" y="4717253"/>
            <a:ext cx="974090" cy="3784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300" spc="55" i="1">
                <a:latin typeface="Times New Roman"/>
                <a:cs typeface="Times New Roman"/>
              </a:rPr>
              <a:t>profit</a:t>
            </a:r>
            <a:r>
              <a:rPr dirty="0" sz="2300" spc="-25" i="1">
                <a:latin typeface="Times New Roman"/>
                <a:cs typeface="Times New Roman"/>
              </a:rPr>
              <a:t> </a:t>
            </a:r>
            <a:r>
              <a:rPr dirty="0" sz="2300" spc="110">
                <a:latin typeface="Symbol"/>
                <a:cs typeface="Symbol"/>
              </a:rPr>
              <a:t>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3270" y="4717253"/>
            <a:ext cx="1092200" cy="3784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300" spc="114" i="1">
                <a:latin typeface="Times New Roman"/>
                <a:cs typeface="Times New Roman"/>
              </a:rPr>
              <a:t>bound</a:t>
            </a:r>
            <a:r>
              <a:rPr dirty="0" sz="2300" spc="30" i="1">
                <a:latin typeface="Times New Roman"/>
                <a:cs typeface="Times New Roman"/>
              </a:rPr>
              <a:t> </a:t>
            </a:r>
            <a:r>
              <a:rPr dirty="0" sz="2300" spc="11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76013" y="4686981"/>
            <a:ext cx="147320" cy="3784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300" spc="75">
                <a:latin typeface="Symbol"/>
                <a:cs typeface="Symbol"/>
              </a:rPr>
              <a:t>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76013" y="4498758"/>
            <a:ext cx="147320" cy="3784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300" spc="75">
                <a:latin typeface="Symbol"/>
                <a:cs typeface="Symbol"/>
              </a:rPr>
              <a:t>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40741" y="4644203"/>
            <a:ext cx="692150" cy="5543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27380" algn="l"/>
              </a:tabLst>
            </a:pPr>
            <a:r>
              <a:rPr dirty="0" sz="3450" spc="210">
                <a:latin typeface="Symbol"/>
                <a:cs typeface="Symbol"/>
              </a:rPr>
              <a:t></a:t>
            </a:r>
            <a:r>
              <a:rPr dirty="0" sz="3450" spc="210">
                <a:latin typeface="Times New Roman"/>
                <a:cs typeface="Times New Roman"/>
              </a:rPr>
              <a:t>	</a:t>
            </a:r>
            <a:r>
              <a:rPr dirty="0" sz="1350" spc="30" i="1">
                <a:latin typeface="Times New Roman"/>
                <a:cs typeface="Times New Roman"/>
              </a:rPr>
              <a:t>j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06155" y="3615856"/>
            <a:ext cx="3465195" cy="5543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300" spc="100" i="1">
                <a:latin typeface="Times New Roman"/>
                <a:cs typeface="Times New Roman"/>
              </a:rPr>
              <a:t>t</a:t>
            </a:r>
            <a:r>
              <a:rPr dirty="0" sz="2300" spc="125" i="1">
                <a:latin typeface="Times New Roman"/>
                <a:cs typeface="Times New Roman"/>
              </a:rPr>
              <a:t>o</a:t>
            </a:r>
            <a:r>
              <a:rPr dirty="0" sz="2300" spc="100" i="1">
                <a:latin typeface="Times New Roman"/>
                <a:cs typeface="Times New Roman"/>
              </a:rPr>
              <a:t>t</a:t>
            </a:r>
            <a:r>
              <a:rPr dirty="0" sz="2300" spc="-55" i="1">
                <a:latin typeface="Times New Roman"/>
                <a:cs typeface="Times New Roman"/>
              </a:rPr>
              <a:t>w</a:t>
            </a:r>
            <a:r>
              <a:rPr dirty="0" sz="2300" spc="40" i="1">
                <a:latin typeface="Times New Roman"/>
                <a:cs typeface="Times New Roman"/>
              </a:rPr>
              <a:t>e</a:t>
            </a:r>
            <a:r>
              <a:rPr dirty="0" sz="2300" spc="-10" i="1">
                <a:latin typeface="Times New Roman"/>
                <a:cs typeface="Times New Roman"/>
              </a:rPr>
              <a:t>i</a:t>
            </a:r>
            <a:r>
              <a:rPr dirty="0" sz="2300" spc="125" i="1">
                <a:latin typeface="Times New Roman"/>
                <a:cs typeface="Times New Roman"/>
              </a:rPr>
              <a:t>g</a:t>
            </a:r>
            <a:r>
              <a:rPr dirty="0" sz="2300" spc="120" i="1">
                <a:latin typeface="Times New Roman"/>
                <a:cs typeface="Times New Roman"/>
              </a:rPr>
              <a:t>h</a:t>
            </a:r>
            <a:r>
              <a:rPr dirty="0" sz="2300" spc="55" i="1">
                <a:latin typeface="Times New Roman"/>
                <a:cs typeface="Times New Roman"/>
              </a:rPr>
              <a:t>t</a:t>
            </a:r>
            <a:r>
              <a:rPr dirty="0" sz="2300" spc="215" i="1">
                <a:latin typeface="Times New Roman"/>
                <a:cs typeface="Times New Roman"/>
              </a:rPr>
              <a:t> </a:t>
            </a:r>
            <a:r>
              <a:rPr dirty="0" sz="2300" spc="110">
                <a:latin typeface="Symbol"/>
                <a:cs typeface="Symbol"/>
              </a:rPr>
              <a:t></a:t>
            </a:r>
            <a:r>
              <a:rPr dirty="0" sz="2300" spc="30">
                <a:latin typeface="Times New Roman"/>
                <a:cs typeface="Times New Roman"/>
              </a:rPr>
              <a:t> </a:t>
            </a:r>
            <a:r>
              <a:rPr dirty="0" sz="2300" spc="-55" i="1">
                <a:latin typeface="Times New Roman"/>
                <a:cs typeface="Times New Roman"/>
              </a:rPr>
              <a:t>w</a:t>
            </a:r>
            <a:r>
              <a:rPr dirty="0" sz="2300" spc="40" i="1">
                <a:latin typeface="Times New Roman"/>
                <a:cs typeface="Times New Roman"/>
              </a:rPr>
              <a:t>e</a:t>
            </a:r>
            <a:r>
              <a:rPr dirty="0" sz="2300" i="1">
                <a:latin typeface="Times New Roman"/>
                <a:cs typeface="Times New Roman"/>
              </a:rPr>
              <a:t>i</a:t>
            </a:r>
            <a:r>
              <a:rPr dirty="0" sz="2300" spc="120" i="1">
                <a:latin typeface="Times New Roman"/>
                <a:cs typeface="Times New Roman"/>
              </a:rPr>
              <a:t>gh</a:t>
            </a:r>
            <a:r>
              <a:rPr dirty="0" sz="2300" spc="55" i="1">
                <a:latin typeface="Times New Roman"/>
                <a:cs typeface="Times New Roman"/>
              </a:rPr>
              <a:t>t</a:t>
            </a:r>
            <a:r>
              <a:rPr dirty="0" sz="2300" spc="175" i="1">
                <a:latin typeface="Times New Roman"/>
                <a:cs typeface="Times New Roman"/>
              </a:rPr>
              <a:t> </a:t>
            </a:r>
            <a:r>
              <a:rPr dirty="0" sz="2300" spc="110">
                <a:latin typeface="Symbol"/>
                <a:cs typeface="Symbol"/>
              </a:rPr>
              <a:t></a:t>
            </a:r>
            <a:r>
              <a:rPr dirty="0" sz="2300">
                <a:latin typeface="Times New Roman"/>
                <a:cs typeface="Times New Roman"/>
              </a:rPr>
              <a:t> </a:t>
            </a:r>
            <a:r>
              <a:rPr dirty="0" sz="2300" spc="-254">
                <a:latin typeface="Times New Roman"/>
                <a:cs typeface="Times New Roman"/>
              </a:rPr>
              <a:t> </a:t>
            </a:r>
            <a:r>
              <a:rPr dirty="0" baseline="-8856" sz="5175" spc="315">
                <a:latin typeface="Symbol"/>
                <a:cs typeface="Symbol"/>
              </a:rPr>
              <a:t></a:t>
            </a:r>
            <a:r>
              <a:rPr dirty="0" baseline="-8856" sz="5175" spc="-765">
                <a:latin typeface="Times New Roman"/>
                <a:cs typeface="Times New Roman"/>
              </a:rPr>
              <a:t> </a:t>
            </a:r>
            <a:r>
              <a:rPr dirty="0" sz="2300" spc="305" i="1">
                <a:latin typeface="Times New Roman"/>
                <a:cs typeface="Times New Roman"/>
              </a:rPr>
              <a:t>w</a:t>
            </a:r>
            <a:r>
              <a:rPr dirty="0" baseline="-24691" sz="2025" spc="44" i="1">
                <a:latin typeface="Times New Roman"/>
                <a:cs typeface="Times New Roman"/>
              </a:rPr>
              <a:t>j</a:t>
            </a:r>
            <a:endParaRPr baseline="-24691" sz="202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59666" y="4717253"/>
            <a:ext cx="2911475" cy="3784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501015" algn="l"/>
              </a:tabLst>
            </a:pPr>
            <a:r>
              <a:rPr dirty="0" sz="2300" spc="100" i="1">
                <a:latin typeface="Times New Roman"/>
                <a:cs typeface="Times New Roman"/>
              </a:rPr>
              <a:t>p</a:t>
            </a:r>
            <a:r>
              <a:rPr dirty="0" sz="2300" spc="100" i="1">
                <a:latin typeface="Times New Roman"/>
                <a:cs typeface="Times New Roman"/>
              </a:rPr>
              <a:t>	</a:t>
            </a:r>
            <a:r>
              <a:rPr dirty="0" sz="2300" spc="110">
                <a:latin typeface="Symbol"/>
                <a:cs typeface="Symbol"/>
              </a:rPr>
              <a:t></a:t>
            </a:r>
            <a:r>
              <a:rPr dirty="0" sz="2300" spc="-165">
                <a:latin typeface="Times New Roman"/>
                <a:cs typeface="Times New Roman"/>
              </a:rPr>
              <a:t> </a:t>
            </a:r>
            <a:r>
              <a:rPr dirty="0" sz="2300" spc="-110">
                <a:latin typeface="Times New Roman"/>
                <a:cs typeface="Times New Roman"/>
              </a:rPr>
              <a:t>(</a:t>
            </a:r>
            <a:r>
              <a:rPr dirty="0" sz="2300" spc="165" i="1">
                <a:latin typeface="Times New Roman"/>
                <a:cs typeface="Times New Roman"/>
              </a:rPr>
              <a:t>W</a:t>
            </a:r>
            <a:r>
              <a:rPr dirty="0" sz="2300" spc="170" i="1">
                <a:latin typeface="Times New Roman"/>
                <a:cs typeface="Times New Roman"/>
              </a:rPr>
              <a:t> </a:t>
            </a:r>
            <a:r>
              <a:rPr dirty="0" sz="2300" spc="110">
                <a:latin typeface="Symbol"/>
                <a:cs typeface="Symbol"/>
              </a:rPr>
              <a:t></a:t>
            </a:r>
            <a:r>
              <a:rPr dirty="0" sz="2300" spc="-245">
                <a:latin typeface="Times New Roman"/>
                <a:cs typeface="Times New Roman"/>
              </a:rPr>
              <a:t> </a:t>
            </a:r>
            <a:r>
              <a:rPr dirty="0" sz="2300" spc="100" i="1">
                <a:latin typeface="Times New Roman"/>
                <a:cs typeface="Times New Roman"/>
              </a:rPr>
              <a:t>t</a:t>
            </a:r>
            <a:r>
              <a:rPr dirty="0" sz="2300" spc="125" i="1">
                <a:latin typeface="Times New Roman"/>
                <a:cs typeface="Times New Roman"/>
              </a:rPr>
              <a:t>o</a:t>
            </a:r>
            <a:r>
              <a:rPr dirty="0" sz="2300" spc="100" i="1">
                <a:latin typeface="Times New Roman"/>
                <a:cs typeface="Times New Roman"/>
              </a:rPr>
              <a:t>t</a:t>
            </a:r>
            <a:r>
              <a:rPr dirty="0" sz="2300" spc="-55" i="1">
                <a:latin typeface="Times New Roman"/>
                <a:cs typeface="Times New Roman"/>
              </a:rPr>
              <a:t>w</a:t>
            </a:r>
            <a:r>
              <a:rPr dirty="0" sz="2300" spc="40" i="1">
                <a:latin typeface="Times New Roman"/>
                <a:cs typeface="Times New Roman"/>
              </a:rPr>
              <a:t>e</a:t>
            </a:r>
            <a:r>
              <a:rPr dirty="0" sz="2300" spc="-10" i="1">
                <a:latin typeface="Times New Roman"/>
                <a:cs typeface="Times New Roman"/>
              </a:rPr>
              <a:t>i</a:t>
            </a:r>
            <a:r>
              <a:rPr dirty="0" sz="2300" spc="125" i="1">
                <a:latin typeface="Times New Roman"/>
                <a:cs typeface="Times New Roman"/>
              </a:rPr>
              <a:t>g</a:t>
            </a:r>
            <a:r>
              <a:rPr dirty="0" sz="2300" spc="120" i="1">
                <a:latin typeface="Times New Roman"/>
                <a:cs typeface="Times New Roman"/>
              </a:rPr>
              <a:t>h</a:t>
            </a:r>
            <a:r>
              <a:rPr dirty="0" sz="2300" spc="55" i="1">
                <a:latin typeface="Times New Roman"/>
                <a:cs typeface="Times New Roman"/>
              </a:rPr>
              <a:t>t</a:t>
            </a:r>
            <a:r>
              <a:rPr dirty="0" sz="2300" spc="-325" i="1">
                <a:latin typeface="Times New Roman"/>
                <a:cs typeface="Times New Roman"/>
              </a:rPr>
              <a:t> </a:t>
            </a:r>
            <a:r>
              <a:rPr dirty="0" sz="2300" spc="65">
                <a:latin typeface="Times New Roman"/>
                <a:cs typeface="Times New Roman"/>
              </a:rPr>
              <a:t>)</a:t>
            </a:r>
            <a:r>
              <a:rPr dirty="0" sz="2300" spc="-325">
                <a:latin typeface="Times New Roman"/>
                <a:cs typeface="Times New Roman"/>
              </a:rPr>
              <a:t> </a:t>
            </a:r>
            <a:r>
              <a:rPr dirty="0" sz="2300" spc="110">
                <a:latin typeface="Symbol"/>
                <a:cs typeface="Symbol"/>
              </a:rPr>
              <a:t>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72820" y="4540937"/>
            <a:ext cx="31559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45" i="1">
                <a:latin typeface="Times New Roman"/>
                <a:cs typeface="Times New Roman"/>
              </a:rPr>
              <a:t>k</a:t>
            </a:r>
            <a:r>
              <a:rPr dirty="0" sz="1350" spc="-155" i="1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Symbol"/>
                <a:cs typeface="Symbol"/>
              </a:rPr>
              <a:t></a:t>
            </a:r>
            <a:r>
              <a:rPr dirty="0" sz="1350" spc="5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81660" y="3586222"/>
            <a:ext cx="31559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45" i="1">
                <a:latin typeface="Times New Roman"/>
                <a:cs typeface="Times New Roman"/>
              </a:rPr>
              <a:t>k</a:t>
            </a:r>
            <a:r>
              <a:rPr dirty="0" sz="1350" spc="-155" i="1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Symbol"/>
                <a:cs typeface="Symbol"/>
              </a:rPr>
              <a:t></a:t>
            </a:r>
            <a:r>
              <a:rPr dirty="0" sz="1350" spc="5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29022" y="4165701"/>
            <a:ext cx="45339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30" i="1">
                <a:latin typeface="Times New Roman"/>
                <a:cs typeface="Times New Roman"/>
              </a:rPr>
              <a:t>j</a:t>
            </a:r>
            <a:r>
              <a:rPr dirty="0" sz="1350" spc="-204" i="1">
                <a:latin typeface="Times New Roman"/>
                <a:cs typeface="Times New Roman"/>
              </a:rPr>
              <a:t> </a:t>
            </a:r>
            <a:r>
              <a:rPr dirty="0" sz="1350" spc="95">
                <a:latin typeface="Symbol"/>
                <a:cs typeface="Symbol"/>
              </a:rPr>
              <a:t></a:t>
            </a:r>
            <a:r>
              <a:rPr dirty="0" sz="1350" spc="135" i="1">
                <a:latin typeface="Times New Roman"/>
                <a:cs typeface="Times New Roman"/>
              </a:rPr>
              <a:t>i</a:t>
            </a:r>
            <a:r>
              <a:rPr dirty="0" sz="1350">
                <a:latin typeface="Symbol"/>
                <a:cs typeface="Symbol"/>
              </a:rPr>
              <a:t></a:t>
            </a:r>
            <a:r>
              <a:rPr dirty="0" sz="1350" spc="5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81896" y="4686981"/>
            <a:ext cx="147320" cy="3784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300" spc="75">
                <a:latin typeface="Symbol"/>
                <a:cs typeface="Symbol"/>
              </a:rPr>
              <a:t>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81896" y="4498758"/>
            <a:ext cx="147320" cy="3784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300" spc="75">
                <a:latin typeface="Symbol"/>
                <a:cs typeface="Symbol"/>
              </a:rPr>
              <a:t></a:t>
            </a:r>
            <a:endParaRPr sz="2300">
              <a:latin typeface="Symbol"/>
              <a:cs typeface="Symbo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132073" y="3125533"/>
            <a:ext cx="4025900" cy="154305"/>
            <a:chOff x="3132073" y="3125533"/>
            <a:chExt cx="4025900" cy="154305"/>
          </a:xfrm>
        </p:grpSpPr>
        <p:sp>
          <p:nvSpPr>
            <p:cNvPr id="22" name="object 22"/>
            <p:cNvSpPr/>
            <p:nvPr/>
          </p:nvSpPr>
          <p:spPr>
            <a:xfrm>
              <a:off x="3144773" y="3202685"/>
              <a:ext cx="4000500" cy="1905"/>
            </a:xfrm>
            <a:custGeom>
              <a:avLst/>
              <a:gdLst/>
              <a:ahLst/>
              <a:cxnLst/>
              <a:rect l="l" t="t" r="r" b="b"/>
              <a:pathLst>
                <a:path w="4000500" h="1905">
                  <a:moveTo>
                    <a:pt x="0" y="0"/>
                  </a:moveTo>
                  <a:lnTo>
                    <a:pt x="4000500" y="1524"/>
                  </a:lnTo>
                </a:path>
              </a:pathLst>
            </a:custGeom>
            <a:ln w="2540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140963" y="3130295"/>
              <a:ext cx="3575685" cy="144780"/>
            </a:xfrm>
            <a:custGeom>
              <a:avLst/>
              <a:gdLst/>
              <a:ahLst/>
              <a:cxnLst/>
              <a:rect l="l" t="t" r="r" b="b"/>
              <a:pathLst>
                <a:path w="3575684" h="144779">
                  <a:moveTo>
                    <a:pt x="1524" y="1524"/>
                  </a:moveTo>
                  <a:lnTo>
                    <a:pt x="0" y="144399"/>
                  </a:lnTo>
                </a:path>
                <a:path w="3575684" h="144779">
                  <a:moveTo>
                    <a:pt x="3316224" y="0"/>
                  </a:moveTo>
                  <a:lnTo>
                    <a:pt x="3314700" y="142875"/>
                  </a:lnTo>
                </a:path>
                <a:path w="3575684" h="144779">
                  <a:moveTo>
                    <a:pt x="3575431" y="0"/>
                  </a:moveTo>
                  <a:lnTo>
                    <a:pt x="3573780" y="142875"/>
                  </a:lnTo>
                </a:path>
                <a:path w="3575684" h="144779">
                  <a:moveTo>
                    <a:pt x="2147443" y="0"/>
                  </a:moveTo>
                  <a:lnTo>
                    <a:pt x="2145791" y="142875"/>
                  </a:lnTo>
                </a:path>
                <a:path w="3575684" h="144779">
                  <a:moveTo>
                    <a:pt x="2360676" y="0"/>
                  </a:moveTo>
                  <a:lnTo>
                    <a:pt x="2359152" y="14287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200903" y="2860370"/>
            <a:ext cx="158115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1144270" algn="l"/>
              </a:tabLst>
            </a:pPr>
            <a:r>
              <a:rPr dirty="0" baseline="11904" sz="21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baseline="11904" sz="2100" spc="802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3968" sz="2100" i="1">
                <a:solidFill>
                  <a:srgbClr val="3E3D00"/>
                </a:solidFill>
                <a:latin typeface="Times New Roman"/>
                <a:cs typeface="Times New Roman"/>
              </a:rPr>
              <a:t>i+</a:t>
            </a:r>
            <a:r>
              <a:rPr dirty="0" baseline="3968" sz="2100">
                <a:solidFill>
                  <a:srgbClr val="3E3D00"/>
                </a:solidFill>
                <a:latin typeface="Times New Roman"/>
                <a:cs typeface="Times New Roman"/>
              </a:rPr>
              <a:t>1	</a:t>
            </a: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k-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400" spc="3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44011" y="3345179"/>
            <a:ext cx="2143125" cy="213360"/>
          </a:xfrm>
          <a:custGeom>
            <a:avLst/>
            <a:gdLst/>
            <a:ahLst/>
            <a:cxnLst/>
            <a:rect l="l" t="t" r="r" b="b"/>
            <a:pathLst>
              <a:path w="2143125" h="213360">
                <a:moveTo>
                  <a:pt x="2142743" y="0"/>
                </a:moveTo>
                <a:lnTo>
                  <a:pt x="2141341" y="41529"/>
                </a:lnTo>
                <a:lnTo>
                  <a:pt x="2137521" y="75438"/>
                </a:lnTo>
                <a:lnTo>
                  <a:pt x="2131867" y="98298"/>
                </a:lnTo>
                <a:lnTo>
                  <a:pt x="2124964" y="106680"/>
                </a:lnTo>
                <a:lnTo>
                  <a:pt x="1089152" y="106680"/>
                </a:lnTo>
                <a:lnTo>
                  <a:pt x="1082248" y="115062"/>
                </a:lnTo>
                <a:lnTo>
                  <a:pt x="1076594" y="137922"/>
                </a:lnTo>
                <a:lnTo>
                  <a:pt x="1072774" y="171831"/>
                </a:lnTo>
                <a:lnTo>
                  <a:pt x="1071372" y="213360"/>
                </a:lnTo>
                <a:lnTo>
                  <a:pt x="1069969" y="171831"/>
                </a:lnTo>
                <a:lnTo>
                  <a:pt x="1066149" y="137922"/>
                </a:lnTo>
                <a:lnTo>
                  <a:pt x="1060495" y="115062"/>
                </a:lnTo>
                <a:lnTo>
                  <a:pt x="1053591" y="106680"/>
                </a:lnTo>
                <a:lnTo>
                  <a:pt x="17780" y="106680"/>
                </a:lnTo>
                <a:lnTo>
                  <a:pt x="10876" y="98298"/>
                </a:lnTo>
                <a:lnTo>
                  <a:pt x="5222" y="75437"/>
                </a:lnTo>
                <a:lnTo>
                  <a:pt x="1402" y="41528"/>
                </a:lnTo>
                <a:lnTo>
                  <a:pt x="0" y="0"/>
                </a:lnTo>
              </a:path>
            </a:pathLst>
          </a:custGeom>
          <a:ln w="9524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008501" y="3565652"/>
            <a:ext cx="5029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weight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919853" y="3340417"/>
            <a:ext cx="1515110" cy="1242060"/>
            <a:chOff x="4919853" y="3340417"/>
            <a:chExt cx="1515110" cy="1242060"/>
          </a:xfrm>
        </p:grpSpPr>
        <p:sp>
          <p:nvSpPr>
            <p:cNvPr id="28" name="object 28"/>
            <p:cNvSpPr/>
            <p:nvPr/>
          </p:nvSpPr>
          <p:spPr>
            <a:xfrm>
              <a:off x="5500116" y="3345179"/>
              <a:ext cx="929640" cy="213360"/>
            </a:xfrm>
            <a:custGeom>
              <a:avLst/>
              <a:gdLst/>
              <a:ahLst/>
              <a:cxnLst/>
              <a:rect l="l" t="t" r="r" b="b"/>
              <a:pathLst>
                <a:path w="929639" h="213360">
                  <a:moveTo>
                    <a:pt x="929639" y="0"/>
                  </a:moveTo>
                  <a:lnTo>
                    <a:pt x="928237" y="41529"/>
                  </a:lnTo>
                  <a:lnTo>
                    <a:pt x="924417" y="75438"/>
                  </a:lnTo>
                  <a:lnTo>
                    <a:pt x="918763" y="98298"/>
                  </a:lnTo>
                  <a:lnTo>
                    <a:pt x="911860" y="106680"/>
                  </a:lnTo>
                  <a:lnTo>
                    <a:pt x="482600" y="106680"/>
                  </a:lnTo>
                  <a:lnTo>
                    <a:pt x="475696" y="115062"/>
                  </a:lnTo>
                  <a:lnTo>
                    <a:pt x="470042" y="137922"/>
                  </a:lnTo>
                  <a:lnTo>
                    <a:pt x="466222" y="171831"/>
                  </a:lnTo>
                  <a:lnTo>
                    <a:pt x="464820" y="213360"/>
                  </a:lnTo>
                  <a:lnTo>
                    <a:pt x="463417" y="171831"/>
                  </a:lnTo>
                  <a:lnTo>
                    <a:pt x="459597" y="137922"/>
                  </a:lnTo>
                  <a:lnTo>
                    <a:pt x="453943" y="115062"/>
                  </a:lnTo>
                  <a:lnTo>
                    <a:pt x="447039" y="106680"/>
                  </a:lnTo>
                  <a:lnTo>
                    <a:pt x="17780" y="106680"/>
                  </a:lnTo>
                  <a:lnTo>
                    <a:pt x="10876" y="98298"/>
                  </a:lnTo>
                  <a:lnTo>
                    <a:pt x="5222" y="75437"/>
                  </a:lnTo>
                  <a:lnTo>
                    <a:pt x="1402" y="41528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929378" y="3573017"/>
              <a:ext cx="1001394" cy="1000125"/>
            </a:xfrm>
            <a:custGeom>
              <a:avLst/>
              <a:gdLst/>
              <a:ahLst/>
              <a:cxnLst/>
              <a:rect l="l" t="t" r="r" b="b"/>
              <a:pathLst>
                <a:path w="1001395" h="1000125">
                  <a:moveTo>
                    <a:pt x="0" y="499872"/>
                  </a:moveTo>
                  <a:lnTo>
                    <a:pt x="2291" y="451726"/>
                  </a:lnTo>
                  <a:lnTo>
                    <a:pt x="9027" y="404877"/>
                  </a:lnTo>
                  <a:lnTo>
                    <a:pt x="19997" y="359533"/>
                  </a:lnTo>
                  <a:lnTo>
                    <a:pt x="34991" y="315903"/>
                  </a:lnTo>
                  <a:lnTo>
                    <a:pt x="53799" y="274197"/>
                  </a:lnTo>
                  <a:lnTo>
                    <a:pt x="76212" y="234624"/>
                  </a:lnTo>
                  <a:lnTo>
                    <a:pt x="102020" y="197394"/>
                  </a:lnTo>
                  <a:lnTo>
                    <a:pt x="131012" y="162715"/>
                  </a:lnTo>
                  <a:lnTo>
                    <a:pt x="162979" y="130799"/>
                  </a:lnTo>
                  <a:lnTo>
                    <a:pt x="197712" y="101853"/>
                  </a:lnTo>
                  <a:lnTo>
                    <a:pt x="234999" y="76087"/>
                  </a:lnTo>
                  <a:lnTo>
                    <a:pt x="274632" y="53710"/>
                  </a:lnTo>
                  <a:lnTo>
                    <a:pt x="316401" y="34933"/>
                  </a:lnTo>
                  <a:lnTo>
                    <a:pt x="360095" y="19963"/>
                  </a:lnTo>
                  <a:lnTo>
                    <a:pt x="405505" y="9012"/>
                  </a:lnTo>
                  <a:lnTo>
                    <a:pt x="452421" y="2288"/>
                  </a:lnTo>
                  <a:lnTo>
                    <a:pt x="500634" y="0"/>
                  </a:lnTo>
                  <a:lnTo>
                    <a:pt x="548846" y="2288"/>
                  </a:lnTo>
                  <a:lnTo>
                    <a:pt x="595762" y="9012"/>
                  </a:lnTo>
                  <a:lnTo>
                    <a:pt x="641172" y="19963"/>
                  </a:lnTo>
                  <a:lnTo>
                    <a:pt x="684866" y="34933"/>
                  </a:lnTo>
                  <a:lnTo>
                    <a:pt x="726635" y="53710"/>
                  </a:lnTo>
                  <a:lnTo>
                    <a:pt x="766268" y="76087"/>
                  </a:lnTo>
                  <a:lnTo>
                    <a:pt x="803555" y="101853"/>
                  </a:lnTo>
                  <a:lnTo>
                    <a:pt x="838288" y="130799"/>
                  </a:lnTo>
                  <a:lnTo>
                    <a:pt x="870255" y="162715"/>
                  </a:lnTo>
                  <a:lnTo>
                    <a:pt x="899247" y="197394"/>
                  </a:lnTo>
                  <a:lnTo>
                    <a:pt x="925055" y="234624"/>
                  </a:lnTo>
                  <a:lnTo>
                    <a:pt x="947468" y="274197"/>
                  </a:lnTo>
                  <a:lnTo>
                    <a:pt x="966276" y="315903"/>
                  </a:lnTo>
                  <a:lnTo>
                    <a:pt x="981270" y="359533"/>
                  </a:lnTo>
                  <a:lnTo>
                    <a:pt x="992240" y="404877"/>
                  </a:lnTo>
                  <a:lnTo>
                    <a:pt x="998976" y="451726"/>
                  </a:lnTo>
                  <a:lnTo>
                    <a:pt x="1001268" y="499872"/>
                  </a:lnTo>
                  <a:lnTo>
                    <a:pt x="998976" y="548017"/>
                  </a:lnTo>
                  <a:lnTo>
                    <a:pt x="992240" y="594866"/>
                  </a:lnTo>
                  <a:lnTo>
                    <a:pt x="981270" y="640210"/>
                  </a:lnTo>
                  <a:lnTo>
                    <a:pt x="966276" y="683840"/>
                  </a:lnTo>
                  <a:lnTo>
                    <a:pt x="947468" y="725546"/>
                  </a:lnTo>
                  <a:lnTo>
                    <a:pt x="925055" y="765119"/>
                  </a:lnTo>
                  <a:lnTo>
                    <a:pt x="899247" y="802349"/>
                  </a:lnTo>
                  <a:lnTo>
                    <a:pt x="870255" y="837028"/>
                  </a:lnTo>
                  <a:lnTo>
                    <a:pt x="838288" y="868944"/>
                  </a:lnTo>
                  <a:lnTo>
                    <a:pt x="803555" y="897890"/>
                  </a:lnTo>
                  <a:lnTo>
                    <a:pt x="766268" y="923656"/>
                  </a:lnTo>
                  <a:lnTo>
                    <a:pt x="726635" y="946033"/>
                  </a:lnTo>
                  <a:lnTo>
                    <a:pt x="684866" y="964810"/>
                  </a:lnTo>
                  <a:lnTo>
                    <a:pt x="641172" y="979780"/>
                  </a:lnTo>
                  <a:lnTo>
                    <a:pt x="595762" y="990731"/>
                  </a:lnTo>
                  <a:lnTo>
                    <a:pt x="548846" y="997455"/>
                  </a:lnTo>
                  <a:lnTo>
                    <a:pt x="500634" y="999744"/>
                  </a:lnTo>
                  <a:lnTo>
                    <a:pt x="452421" y="997455"/>
                  </a:lnTo>
                  <a:lnTo>
                    <a:pt x="405505" y="990731"/>
                  </a:lnTo>
                  <a:lnTo>
                    <a:pt x="360095" y="979780"/>
                  </a:lnTo>
                  <a:lnTo>
                    <a:pt x="316401" y="964810"/>
                  </a:lnTo>
                  <a:lnTo>
                    <a:pt x="274632" y="946033"/>
                  </a:lnTo>
                  <a:lnTo>
                    <a:pt x="234999" y="923656"/>
                  </a:lnTo>
                  <a:lnTo>
                    <a:pt x="197712" y="897890"/>
                  </a:lnTo>
                  <a:lnTo>
                    <a:pt x="162979" y="868944"/>
                  </a:lnTo>
                  <a:lnTo>
                    <a:pt x="131012" y="837028"/>
                  </a:lnTo>
                  <a:lnTo>
                    <a:pt x="102020" y="802349"/>
                  </a:lnTo>
                  <a:lnTo>
                    <a:pt x="76212" y="765119"/>
                  </a:lnTo>
                  <a:lnTo>
                    <a:pt x="53799" y="725546"/>
                  </a:lnTo>
                  <a:lnTo>
                    <a:pt x="34991" y="683840"/>
                  </a:lnTo>
                  <a:lnTo>
                    <a:pt x="19997" y="640210"/>
                  </a:lnTo>
                  <a:lnTo>
                    <a:pt x="9027" y="594866"/>
                  </a:lnTo>
                  <a:lnTo>
                    <a:pt x="2291" y="548017"/>
                  </a:lnTo>
                  <a:lnTo>
                    <a:pt x="0" y="499872"/>
                  </a:lnTo>
                  <a:close/>
                </a:path>
              </a:pathLst>
            </a:custGeom>
            <a:ln w="19050">
              <a:solidFill>
                <a:srgbClr val="3E3D00"/>
              </a:solidFill>
              <a:prstDash val="sysDash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1825" y="3557523"/>
              <a:ext cx="254000" cy="149351"/>
            </a:xfrm>
            <a:prstGeom prst="rect">
              <a:avLst/>
            </a:prstGeom>
          </p:spPr>
        </p:pic>
      </p:grpSp>
      <p:sp>
        <p:nvSpPr>
          <p:cNvPr id="31" name="object 31"/>
          <p:cNvSpPr/>
          <p:nvPr/>
        </p:nvSpPr>
        <p:spPr>
          <a:xfrm>
            <a:off x="2071116" y="5429884"/>
            <a:ext cx="2144395" cy="213995"/>
          </a:xfrm>
          <a:custGeom>
            <a:avLst/>
            <a:gdLst/>
            <a:ahLst/>
            <a:cxnLst/>
            <a:rect l="l" t="t" r="r" b="b"/>
            <a:pathLst>
              <a:path w="2144395" h="213995">
                <a:moveTo>
                  <a:pt x="2144268" y="0"/>
                </a:moveTo>
                <a:lnTo>
                  <a:pt x="2142865" y="41528"/>
                </a:lnTo>
                <a:lnTo>
                  <a:pt x="2139045" y="75437"/>
                </a:lnTo>
                <a:lnTo>
                  <a:pt x="2133391" y="98297"/>
                </a:lnTo>
                <a:lnTo>
                  <a:pt x="2126487" y="106679"/>
                </a:lnTo>
                <a:lnTo>
                  <a:pt x="1089914" y="106679"/>
                </a:lnTo>
                <a:lnTo>
                  <a:pt x="1083010" y="115081"/>
                </a:lnTo>
                <a:lnTo>
                  <a:pt x="1077356" y="137985"/>
                </a:lnTo>
                <a:lnTo>
                  <a:pt x="1073536" y="171938"/>
                </a:lnTo>
                <a:lnTo>
                  <a:pt x="1072133" y="213486"/>
                </a:lnTo>
                <a:lnTo>
                  <a:pt x="1070731" y="171938"/>
                </a:lnTo>
                <a:lnTo>
                  <a:pt x="1066911" y="137985"/>
                </a:lnTo>
                <a:lnTo>
                  <a:pt x="1061257" y="115081"/>
                </a:lnTo>
                <a:lnTo>
                  <a:pt x="1054353" y="106679"/>
                </a:lnTo>
                <a:lnTo>
                  <a:pt x="17779" y="106679"/>
                </a:lnTo>
                <a:lnTo>
                  <a:pt x="10876" y="98297"/>
                </a:lnTo>
                <a:lnTo>
                  <a:pt x="5222" y="75437"/>
                </a:lnTo>
                <a:lnTo>
                  <a:pt x="1402" y="41528"/>
                </a:lnTo>
                <a:lnTo>
                  <a:pt x="0" y="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00371" y="5071871"/>
            <a:ext cx="1858010" cy="215265"/>
          </a:xfrm>
          <a:custGeom>
            <a:avLst/>
            <a:gdLst/>
            <a:ahLst/>
            <a:cxnLst/>
            <a:rect l="l" t="t" r="r" b="b"/>
            <a:pathLst>
              <a:path w="1858010" h="215264">
                <a:moveTo>
                  <a:pt x="1857755" y="0"/>
                </a:moveTo>
                <a:lnTo>
                  <a:pt x="1856351" y="41808"/>
                </a:lnTo>
                <a:lnTo>
                  <a:pt x="1852517" y="75961"/>
                </a:lnTo>
                <a:lnTo>
                  <a:pt x="1846826" y="98994"/>
                </a:lnTo>
                <a:lnTo>
                  <a:pt x="1839849" y="107441"/>
                </a:lnTo>
                <a:lnTo>
                  <a:pt x="946785" y="107441"/>
                </a:lnTo>
                <a:lnTo>
                  <a:pt x="939807" y="115889"/>
                </a:lnTo>
                <a:lnTo>
                  <a:pt x="934116" y="138922"/>
                </a:lnTo>
                <a:lnTo>
                  <a:pt x="930282" y="173075"/>
                </a:lnTo>
                <a:lnTo>
                  <a:pt x="928877" y="214883"/>
                </a:lnTo>
                <a:lnTo>
                  <a:pt x="927473" y="173075"/>
                </a:lnTo>
                <a:lnTo>
                  <a:pt x="923639" y="138922"/>
                </a:lnTo>
                <a:lnTo>
                  <a:pt x="917948" y="115889"/>
                </a:lnTo>
                <a:lnTo>
                  <a:pt x="910970" y="107441"/>
                </a:lnTo>
                <a:lnTo>
                  <a:pt x="17906" y="107441"/>
                </a:lnTo>
                <a:lnTo>
                  <a:pt x="10929" y="98994"/>
                </a:lnTo>
                <a:lnTo>
                  <a:pt x="5238" y="75961"/>
                </a:lnTo>
                <a:lnTo>
                  <a:pt x="1404" y="41808"/>
                </a:lnTo>
                <a:lnTo>
                  <a:pt x="0" y="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643116" y="5358384"/>
            <a:ext cx="643255" cy="213360"/>
          </a:xfrm>
          <a:custGeom>
            <a:avLst/>
            <a:gdLst/>
            <a:ahLst/>
            <a:cxnLst/>
            <a:rect l="l" t="t" r="r" b="b"/>
            <a:pathLst>
              <a:path w="643254" h="213360">
                <a:moveTo>
                  <a:pt x="643127" y="0"/>
                </a:moveTo>
                <a:lnTo>
                  <a:pt x="641725" y="41528"/>
                </a:lnTo>
                <a:lnTo>
                  <a:pt x="637905" y="75437"/>
                </a:lnTo>
                <a:lnTo>
                  <a:pt x="632251" y="98297"/>
                </a:lnTo>
                <a:lnTo>
                  <a:pt x="625348" y="106679"/>
                </a:lnTo>
                <a:lnTo>
                  <a:pt x="339343" y="106679"/>
                </a:lnTo>
                <a:lnTo>
                  <a:pt x="332440" y="115061"/>
                </a:lnTo>
                <a:lnTo>
                  <a:pt x="326786" y="137921"/>
                </a:lnTo>
                <a:lnTo>
                  <a:pt x="322966" y="171830"/>
                </a:lnTo>
                <a:lnTo>
                  <a:pt x="321563" y="213359"/>
                </a:lnTo>
                <a:lnTo>
                  <a:pt x="320161" y="171830"/>
                </a:lnTo>
                <a:lnTo>
                  <a:pt x="316341" y="137921"/>
                </a:lnTo>
                <a:lnTo>
                  <a:pt x="310687" y="115061"/>
                </a:lnTo>
                <a:lnTo>
                  <a:pt x="303783" y="106679"/>
                </a:lnTo>
                <a:lnTo>
                  <a:pt x="17779" y="106679"/>
                </a:lnTo>
                <a:lnTo>
                  <a:pt x="10876" y="98297"/>
                </a:lnTo>
                <a:lnTo>
                  <a:pt x="5222" y="75437"/>
                </a:lnTo>
                <a:lnTo>
                  <a:pt x="1402" y="41528"/>
                </a:lnTo>
                <a:lnTo>
                  <a:pt x="0" y="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33172" y="3826764"/>
            <a:ext cx="1659889" cy="739140"/>
          </a:xfrm>
          <a:prstGeom prst="rect">
            <a:avLst/>
          </a:prstGeom>
          <a:solidFill>
            <a:srgbClr val="E4E400"/>
          </a:solidFill>
        </p:spPr>
        <p:txBody>
          <a:bodyPr wrap="square" lIns="0" tIns="43180" rIns="0" bIns="0" rtlCol="0" vert="horz">
            <a:spAutoFit/>
          </a:bodyPr>
          <a:lstStyle/>
          <a:p>
            <a:pPr marL="91440" marR="226060">
              <a:lnSpc>
                <a:spcPct val="100000"/>
              </a:lnSpc>
              <a:spcBef>
                <a:spcPts val="340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이론적으로</a:t>
            </a:r>
            <a:r>
              <a:rPr dirty="0" sz="14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현  상태에서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얻을</a:t>
            </a:r>
            <a:r>
              <a:rPr dirty="0" sz="14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수 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있</a:t>
            </a:r>
            <a:r>
              <a:rPr dirty="0" sz="14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최</a:t>
            </a:r>
            <a:r>
              <a:rPr dirty="0" sz="1400" spc="5">
                <a:solidFill>
                  <a:srgbClr val="3E3D00"/>
                </a:solidFill>
                <a:latin typeface="Malgun Gothic"/>
                <a:cs typeface="Malgun Gothic"/>
              </a:rPr>
              <a:t>대</a:t>
            </a:r>
            <a:r>
              <a:rPr dirty="0" sz="1400" spc="-1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이익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5597" y="4560951"/>
            <a:ext cx="393065" cy="308610"/>
          </a:xfrm>
          <a:custGeom>
            <a:avLst/>
            <a:gdLst/>
            <a:ahLst/>
            <a:cxnLst/>
            <a:rect l="l" t="t" r="r" b="b"/>
            <a:pathLst>
              <a:path w="393065" h="308610">
                <a:moveTo>
                  <a:pt x="328803" y="266358"/>
                </a:moveTo>
                <a:lnTo>
                  <a:pt x="309321" y="291338"/>
                </a:lnTo>
                <a:lnTo>
                  <a:pt x="392836" y="308101"/>
                </a:lnTo>
                <a:lnTo>
                  <a:pt x="376655" y="274193"/>
                </a:lnTo>
                <a:lnTo>
                  <a:pt x="338848" y="274193"/>
                </a:lnTo>
                <a:lnTo>
                  <a:pt x="328803" y="266358"/>
                </a:lnTo>
                <a:close/>
              </a:path>
              <a:path w="393065" h="308610">
                <a:moveTo>
                  <a:pt x="336620" y="256334"/>
                </a:moveTo>
                <a:lnTo>
                  <a:pt x="328803" y="266358"/>
                </a:lnTo>
                <a:lnTo>
                  <a:pt x="338848" y="274193"/>
                </a:lnTo>
                <a:lnTo>
                  <a:pt x="346659" y="264160"/>
                </a:lnTo>
                <a:lnTo>
                  <a:pt x="336620" y="256334"/>
                </a:lnTo>
                <a:close/>
              </a:path>
              <a:path w="393065" h="308610">
                <a:moveTo>
                  <a:pt x="356171" y="231267"/>
                </a:moveTo>
                <a:lnTo>
                  <a:pt x="336620" y="256334"/>
                </a:lnTo>
                <a:lnTo>
                  <a:pt x="346659" y="264160"/>
                </a:lnTo>
                <a:lnTo>
                  <a:pt x="338848" y="274193"/>
                </a:lnTo>
                <a:lnTo>
                  <a:pt x="376655" y="274193"/>
                </a:lnTo>
                <a:lnTo>
                  <a:pt x="356171" y="231267"/>
                </a:lnTo>
                <a:close/>
              </a:path>
              <a:path w="393065" h="308610">
                <a:moveTo>
                  <a:pt x="7797" y="0"/>
                </a:moveTo>
                <a:lnTo>
                  <a:pt x="0" y="9906"/>
                </a:lnTo>
                <a:lnTo>
                  <a:pt x="328803" y="266358"/>
                </a:lnTo>
                <a:lnTo>
                  <a:pt x="336620" y="256334"/>
                </a:lnTo>
                <a:lnTo>
                  <a:pt x="7797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081896" y="5035698"/>
            <a:ext cx="147320" cy="3860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75">
                <a:latin typeface="Symbol"/>
                <a:cs typeface="Symbol"/>
              </a:rPr>
              <a:t>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76014" y="5035698"/>
            <a:ext cx="147320" cy="3860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75">
                <a:latin typeface="Symbol"/>
                <a:cs typeface="Symbol"/>
              </a:rPr>
              <a:t>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20209" y="5119497"/>
            <a:ext cx="453390" cy="2362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30" i="1">
                <a:latin typeface="Times New Roman"/>
                <a:cs typeface="Times New Roman"/>
              </a:rPr>
              <a:t>j</a:t>
            </a:r>
            <a:r>
              <a:rPr dirty="0" sz="1350" spc="-200" i="1">
                <a:latin typeface="Times New Roman"/>
                <a:cs typeface="Times New Roman"/>
              </a:rPr>
              <a:t> </a:t>
            </a:r>
            <a:r>
              <a:rPr dirty="0" sz="1350" spc="90">
                <a:latin typeface="Symbol"/>
                <a:cs typeface="Symbol"/>
              </a:rPr>
              <a:t></a:t>
            </a:r>
            <a:r>
              <a:rPr dirty="0" sz="1350" spc="140" i="1">
                <a:latin typeface="Times New Roman"/>
                <a:cs typeface="Times New Roman"/>
              </a:rPr>
              <a:t>i</a:t>
            </a:r>
            <a:r>
              <a:rPr dirty="0" sz="1350">
                <a:latin typeface="Symbol"/>
                <a:cs typeface="Symbol"/>
              </a:rPr>
              <a:t></a:t>
            </a:r>
            <a:r>
              <a:rPr dirty="0" sz="1350" spc="5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20264" y="5161668"/>
            <a:ext cx="107950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75"/>
              </a:lnSpc>
            </a:pPr>
            <a:r>
              <a:rPr dirty="0" sz="1350" spc="45" i="1">
                <a:latin typeface="Times New Roman"/>
                <a:cs typeface="Times New Roman"/>
              </a:rPr>
              <a:t>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80001" y="5314172"/>
            <a:ext cx="1617345" cy="40195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140"/>
              </a:spcBef>
            </a:pP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번째</a:t>
            </a:r>
            <a:r>
              <a:rPr dirty="0" sz="14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아이템에</a:t>
            </a:r>
            <a:r>
              <a:rPr dirty="0" sz="14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가용  한</a:t>
            </a:r>
            <a:r>
              <a:rPr dirty="0" sz="14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용량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37757" y="5599795"/>
            <a:ext cx="1617345" cy="40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번째</a:t>
            </a:r>
            <a:r>
              <a:rPr dirty="0" sz="14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아이템의</a:t>
            </a:r>
            <a:r>
              <a:rPr dirty="0" sz="14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단위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ts val="1595"/>
              </a:lnSpc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무게</a:t>
            </a:r>
            <a:r>
              <a:rPr dirty="0" sz="1400" spc="5">
                <a:solidFill>
                  <a:srgbClr val="3E3D00"/>
                </a:solidFill>
                <a:latin typeface="Malgun Gothic"/>
                <a:cs typeface="Malgun Gothic"/>
              </a:rPr>
              <a:t>당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5">
                <a:solidFill>
                  <a:srgbClr val="3E3D00"/>
                </a:solidFill>
                <a:latin typeface="Malgun Gothic"/>
                <a:cs typeface="Malgun Gothic"/>
              </a:rPr>
              <a:t>값어치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71548" y="5831180"/>
            <a:ext cx="38227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85"/>
              </a:lnSpc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처음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416555" y="5825347"/>
            <a:ext cx="1765300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1400" spc="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개를</a:t>
            </a:r>
            <a:r>
              <a:rPr dirty="0" sz="14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이용한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아이템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71548" y="6023204"/>
            <a:ext cx="782955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85"/>
              </a:lnSpc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14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값어치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15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05393" y="4950266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 h="0">
                <a:moveTo>
                  <a:pt x="0" y="0"/>
                </a:moveTo>
                <a:lnTo>
                  <a:pt x="372127" y="0"/>
                </a:lnTo>
              </a:path>
            </a:pathLst>
          </a:custGeom>
          <a:ln w="12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0667" y="4531429"/>
            <a:ext cx="320675" cy="3784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sz="2300" spc="80" i="1">
                <a:latin typeface="Times New Roman"/>
                <a:cs typeface="Times New Roman"/>
              </a:rPr>
              <a:t>p</a:t>
            </a:r>
            <a:r>
              <a:rPr dirty="0" baseline="-24691" sz="2025" spc="120" i="1">
                <a:latin typeface="Times New Roman"/>
                <a:cs typeface="Times New Roman"/>
              </a:rPr>
              <a:t>k</a:t>
            </a:r>
            <a:endParaRPr baseline="-24691" sz="202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6155" y="3615856"/>
            <a:ext cx="3465195" cy="5543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300" spc="100" i="1">
                <a:latin typeface="Times New Roman"/>
                <a:cs typeface="Times New Roman"/>
              </a:rPr>
              <a:t>t</a:t>
            </a:r>
            <a:r>
              <a:rPr dirty="0" sz="2300" spc="125" i="1">
                <a:latin typeface="Times New Roman"/>
                <a:cs typeface="Times New Roman"/>
              </a:rPr>
              <a:t>o</a:t>
            </a:r>
            <a:r>
              <a:rPr dirty="0" sz="2300" spc="100" i="1">
                <a:latin typeface="Times New Roman"/>
                <a:cs typeface="Times New Roman"/>
              </a:rPr>
              <a:t>t</a:t>
            </a:r>
            <a:r>
              <a:rPr dirty="0" sz="2300" spc="-55" i="1">
                <a:latin typeface="Times New Roman"/>
                <a:cs typeface="Times New Roman"/>
              </a:rPr>
              <a:t>w</a:t>
            </a:r>
            <a:r>
              <a:rPr dirty="0" sz="2300" spc="40" i="1">
                <a:latin typeface="Times New Roman"/>
                <a:cs typeface="Times New Roman"/>
              </a:rPr>
              <a:t>e</a:t>
            </a:r>
            <a:r>
              <a:rPr dirty="0" sz="2300" spc="-10" i="1">
                <a:latin typeface="Times New Roman"/>
                <a:cs typeface="Times New Roman"/>
              </a:rPr>
              <a:t>i</a:t>
            </a:r>
            <a:r>
              <a:rPr dirty="0" sz="2300" spc="125" i="1">
                <a:latin typeface="Times New Roman"/>
                <a:cs typeface="Times New Roman"/>
              </a:rPr>
              <a:t>g</a:t>
            </a:r>
            <a:r>
              <a:rPr dirty="0" sz="2300" spc="120" i="1">
                <a:latin typeface="Times New Roman"/>
                <a:cs typeface="Times New Roman"/>
              </a:rPr>
              <a:t>h</a:t>
            </a:r>
            <a:r>
              <a:rPr dirty="0" sz="2300" spc="55" i="1">
                <a:latin typeface="Times New Roman"/>
                <a:cs typeface="Times New Roman"/>
              </a:rPr>
              <a:t>t</a:t>
            </a:r>
            <a:r>
              <a:rPr dirty="0" sz="2300" spc="215" i="1">
                <a:latin typeface="Times New Roman"/>
                <a:cs typeface="Times New Roman"/>
              </a:rPr>
              <a:t> </a:t>
            </a:r>
            <a:r>
              <a:rPr dirty="0" sz="2300" spc="110">
                <a:latin typeface="Symbol"/>
                <a:cs typeface="Symbol"/>
              </a:rPr>
              <a:t></a:t>
            </a:r>
            <a:r>
              <a:rPr dirty="0" sz="2300" spc="30">
                <a:latin typeface="Times New Roman"/>
                <a:cs typeface="Times New Roman"/>
              </a:rPr>
              <a:t> </a:t>
            </a:r>
            <a:r>
              <a:rPr dirty="0" sz="2300" spc="-55" i="1">
                <a:latin typeface="Times New Roman"/>
                <a:cs typeface="Times New Roman"/>
              </a:rPr>
              <a:t>w</a:t>
            </a:r>
            <a:r>
              <a:rPr dirty="0" sz="2300" spc="40" i="1">
                <a:latin typeface="Times New Roman"/>
                <a:cs typeface="Times New Roman"/>
              </a:rPr>
              <a:t>e</a:t>
            </a:r>
            <a:r>
              <a:rPr dirty="0" sz="2300" i="1">
                <a:latin typeface="Times New Roman"/>
                <a:cs typeface="Times New Roman"/>
              </a:rPr>
              <a:t>i</a:t>
            </a:r>
            <a:r>
              <a:rPr dirty="0" sz="2300" spc="120" i="1">
                <a:latin typeface="Times New Roman"/>
                <a:cs typeface="Times New Roman"/>
              </a:rPr>
              <a:t>gh</a:t>
            </a:r>
            <a:r>
              <a:rPr dirty="0" sz="2300" spc="55" i="1">
                <a:latin typeface="Times New Roman"/>
                <a:cs typeface="Times New Roman"/>
              </a:rPr>
              <a:t>t</a:t>
            </a:r>
            <a:r>
              <a:rPr dirty="0" sz="2300" spc="175" i="1">
                <a:latin typeface="Times New Roman"/>
                <a:cs typeface="Times New Roman"/>
              </a:rPr>
              <a:t> </a:t>
            </a:r>
            <a:r>
              <a:rPr dirty="0" sz="2300" spc="110">
                <a:latin typeface="Symbol"/>
                <a:cs typeface="Symbol"/>
              </a:rPr>
              <a:t></a:t>
            </a:r>
            <a:r>
              <a:rPr dirty="0" sz="2300">
                <a:latin typeface="Times New Roman"/>
                <a:cs typeface="Times New Roman"/>
              </a:rPr>
              <a:t> </a:t>
            </a:r>
            <a:r>
              <a:rPr dirty="0" sz="2300" spc="-254">
                <a:latin typeface="Times New Roman"/>
                <a:cs typeface="Times New Roman"/>
              </a:rPr>
              <a:t> </a:t>
            </a:r>
            <a:r>
              <a:rPr dirty="0" baseline="-8856" sz="5175" spc="315">
                <a:latin typeface="Symbol"/>
                <a:cs typeface="Symbol"/>
              </a:rPr>
              <a:t></a:t>
            </a:r>
            <a:r>
              <a:rPr dirty="0" baseline="-8856" sz="5175" spc="-765">
                <a:latin typeface="Times New Roman"/>
                <a:cs typeface="Times New Roman"/>
              </a:rPr>
              <a:t> </a:t>
            </a:r>
            <a:r>
              <a:rPr dirty="0" sz="2300" spc="305" i="1">
                <a:latin typeface="Times New Roman"/>
                <a:cs typeface="Times New Roman"/>
              </a:rPr>
              <a:t>w</a:t>
            </a:r>
            <a:r>
              <a:rPr dirty="0" baseline="-24691" sz="2025" spc="44" i="1">
                <a:latin typeface="Times New Roman"/>
                <a:cs typeface="Times New Roman"/>
              </a:rPr>
              <a:t>j</a:t>
            </a:r>
            <a:endParaRPr baseline="-24691" sz="202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1660" y="3586222"/>
            <a:ext cx="31559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45" i="1">
                <a:latin typeface="Times New Roman"/>
                <a:cs typeface="Times New Roman"/>
              </a:rPr>
              <a:t>k</a:t>
            </a:r>
            <a:r>
              <a:rPr dirty="0" sz="1350" spc="-155" i="1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Symbol"/>
                <a:cs typeface="Symbol"/>
              </a:rPr>
              <a:t></a:t>
            </a:r>
            <a:r>
              <a:rPr dirty="0" sz="1350" spc="5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9022" y="4165701"/>
            <a:ext cx="45339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30" i="1">
                <a:latin typeface="Times New Roman"/>
                <a:cs typeface="Times New Roman"/>
              </a:rPr>
              <a:t>j</a:t>
            </a:r>
            <a:r>
              <a:rPr dirty="0" sz="1350" spc="-204" i="1">
                <a:latin typeface="Times New Roman"/>
                <a:cs typeface="Times New Roman"/>
              </a:rPr>
              <a:t> </a:t>
            </a:r>
            <a:r>
              <a:rPr dirty="0" sz="1350" spc="95">
                <a:latin typeface="Symbol"/>
                <a:cs typeface="Symbol"/>
              </a:rPr>
              <a:t></a:t>
            </a:r>
            <a:r>
              <a:rPr dirty="0" sz="1350" spc="135" i="1">
                <a:latin typeface="Times New Roman"/>
                <a:cs typeface="Times New Roman"/>
              </a:rPr>
              <a:t>i</a:t>
            </a:r>
            <a:r>
              <a:rPr dirty="0" sz="1350">
                <a:latin typeface="Symbol"/>
                <a:cs typeface="Symbol"/>
              </a:rPr>
              <a:t></a:t>
            </a:r>
            <a:r>
              <a:rPr dirty="0" sz="1350" spc="5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18880" y="4947029"/>
            <a:ext cx="237490" cy="3784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300" spc="130" i="1">
                <a:latin typeface="Times New Roman"/>
                <a:cs typeface="Times New Roman"/>
              </a:rPr>
              <a:t>w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8854" y="4717253"/>
            <a:ext cx="974090" cy="3784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300" spc="55" i="1">
                <a:latin typeface="Times New Roman"/>
                <a:cs typeface="Times New Roman"/>
              </a:rPr>
              <a:t>profit</a:t>
            </a:r>
            <a:r>
              <a:rPr dirty="0" sz="2300" spc="-25" i="1">
                <a:latin typeface="Times New Roman"/>
                <a:cs typeface="Times New Roman"/>
              </a:rPr>
              <a:t> </a:t>
            </a:r>
            <a:r>
              <a:rPr dirty="0" sz="2300" spc="110">
                <a:latin typeface="Symbol"/>
                <a:cs typeface="Symbol"/>
              </a:rPr>
              <a:t>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3270" y="4717253"/>
            <a:ext cx="1092200" cy="3784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300" spc="114" i="1">
                <a:latin typeface="Times New Roman"/>
                <a:cs typeface="Times New Roman"/>
              </a:rPr>
              <a:t>bound</a:t>
            </a:r>
            <a:r>
              <a:rPr dirty="0" sz="2300" spc="30" i="1">
                <a:latin typeface="Times New Roman"/>
                <a:cs typeface="Times New Roman"/>
              </a:rPr>
              <a:t> </a:t>
            </a:r>
            <a:r>
              <a:rPr dirty="0" sz="2300" spc="11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6013" y="4686981"/>
            <a:ext cx="147320" cy="3784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300" spc="75">
                <a:latin typeface="Symbol"/>
                <a:cs typeface="Symbol"/>
              </a:rPr>
              <a:t>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76013" y="4498758"/>
            <a:ext cx="147320" cy="3784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300" spc="75">
                <a:latin typeface="Symbol"/>
                <a:cs typeface="Symbol"/>
              </a:rPr>
              <a:t>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40741" y="4644203"/>
            <a:ext cx="692150" cy="5543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27380" algn="l"/>
              </a:tabLst>
            </a:pPr>
            <a:r>
              <a:rPr dirty="0" sz="3450" spc="210">
                <a:latin typeface="Symbol"/>
                <a:cs typeface="Symbol"/>
              </a:rPr>
              <a:t></a:t>
            </a:r>
            <a:r>
              <a:rPr dirty="0" sz="3450" spc="210">
                <a:latin typeface="Times New Roman"/>
                <a:cs typeface="Times New Roman"/>
              </a:rPr>
              <a:t>	</a:t>
            </a:r>
            <a:r>
              <a:rPr dirty="0" sz="1350" spc="30" i="1">
                <a:latin typeface="Times New Roman"/>
                <a:cs typeface="Times New Roman"/>
              </a:rPr>
              <a:t>j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59666" y="4717253"/>
            <a:ext cx="2911475" cy="3784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501015" algn="l"/>
              </a:tabLst>
            </a:pPr>
            <a:r>
              <a:rPr dirty="0" sz="2300" spc="100" i="1">
                <a:latin typeface="Times New Roman"/>
                <a:cs typeface="Times New Roman"/>
              </a:rPr>
              <a:t>p</a:t>
            </a:r>
            <a:r>
              <a:rPr dirty="0" sz="2300" spc="100" i="1">
                <a:latin typeface="Times New Roman"/>
                <a:cs typeface="Times New Roman"/>
              </a:rPr>
              <a:t>	</a:t>
            </a:r>
            <a:r>
              <a:rPr dirty="0" sz="2300" spc="110">
                <a:latin typeface="Symbol"/>
                <a:cs typeface="Symbol"/>
              </a:rPr>
              <a:t></a:t>
            </a:r>
            <a:r>
              <a:rPr dirty="0" sz="2300" spc="-165">
                <a:latin typeface="Times New Roman"/>
                <a:cs typeface="Times New Roman"/>
              </a:rPr>
              <a:t> </a:t>
            </a:r>
            <a:r>
              <a:rPr dirty="0" sz="2300" spc="-110">
                <a:latin typeface="Times New Roman"/>
                <a:cs typeface="Times New Roman"/>
              </a:rPr>
              <a:t>(</a:t>
            </a:r>
            <a:r>
              <a:rPr dirty="0" sz="2300" spc="165" i="1">
                <a:latin typeface="Times New Roman"/>
                <a:cs typeface="Times New Roman"/>
              </a:rPr>
              <a:t>W</a:t>
            </a:r>
            <a:r>
              <a:rPr dirty="0" sz="2300" spc="170" i="1">
                <a:latin typeface="Times New Roman"/>
                <a:cs typeface="Times New Roman"/>
              </a:rPr>
              <a:t> </a:t>
            </a:r>
            <a:r>
              <a:rPr dirty="0" sz="2300" spc="110">
                <a:latin typeface="Symbol"/>
                <a:cs typeface="Symbol"/>
              </a:rPr>
              <a:t></a:t>
            </a:r>
            <a:r>
              <a:rPr dirty="0" sz="2300" spc="-245">
                <a:latin typeface="Times New Roman"/>
                <a:cs typeface="Times New Roman"/>
              </a:rPr>
              <a:t> </a:t>
            </a:r>
            <a:r>
              <a:rPr dirty="0" sz="2300" spc="100" i="1">
                <a:latin typeface="Times New Roman"/>
                <a:cs typeface="Times New Roman"/>
              </a:rPr>
              <a:t>t</a:t>
            </a:r>
            <a:r>
              <a:rPr dirty="0" sz="2300" spc="125" i="1">
                <a:latin typeface="Times New Roman"/>
                <a:cs typeface="Times New Roman"/>
              </a:rPr>
              <a:t>o</a:t>
            </a:r>
            <a:r>
              <a:rPr dirty="0" sz="2300" spc="100" i="1">
                <a:latin typeface="Times New Roman"/>
                <a:cs typeface="Times New Roman"/>
              </a:rPr>
              <a:t>t</a:t>
            </a:r>
            <a:r>
              <a:rPr dirty="0" sz="2300" spc="-55" i="1">
                <a:latin typeface="Times New Roman"/>
                <a:cs typeface="Times New Roman"/>
              </a:rPr>
              <a:t>w</a:t>
            </a:r>
            <a:r>
              <a:rPr dirty="0" sz="2300" spc="40" i="1">
                <a:latin typeface="Times New Roman"/>
                <a:cs typeface="Times New Roman"/>
              </a:rPr>
              <a:t>e</a:t>
            </a:r>
            <a:r>
              <a:rPr dirty="0" sz="2300" spc="-10" i="1">
                <a:latin typeface="Times New Roman"/>
                <a:cs typeface="Times New Roman"/>
              </a:rPr>
              <a:t>i</a:t>
            </a:r>
            <a:r>
              <a:rPr dirty="0" sz="2300" spc="125" i="1">
                <a:latin typeface="Times New Roman"/>
                <a:cs typeface="Times New Roman"/>
              </a:rPr>
              <a:t>g</a:t>
            </a:r>
            <a:r>
              <a:rPr dirty="0" sz="2300" spc="120" i="1">
                <a:latin typeface="Times New Roman"/>
                <a:cs typeface="Times New Roman"/>
              </a:rPr>
              <a:t>h</a:t>
            </a:r>
            <a:r>
              <a:rPr dirty="0" sz="2300" spc="55" i="1">
                <a:latin typeface="Times New Roman"/>
                <a:cs typeface="Times New Roman"/>
              </a:rPr>
              <a:t>t</a:t>
            </a:r>
            <a:r>
              <a:rPr dirty="0" sz="2300" spc="-325" i="1">
                <a:latin typeface="Times New Roman"/>
                <a:cs typeface="Times New Roman"/>
              </a:rPr>
              <a:t> </a:t>
            </a:r>
            <a:r>
              <a:rPr dirty="0" sz="2300" spc="65">
                <a:latin typeface="Times New Roman"/>
                <a:cs typeface="Times New Roman"/>
              </a:rPr>
              <a:t>)</a:t>
            </a:r>
            <a:r>
              <a:rPr dirty="0" sz="2300" spc="-325">
                <a:latin typeface="Times New Roman"/>
                <a:cs typeface="Times New Roman"/>
              </a:rPr>
              <a:t> </a:t>
            </a:r>
            <a:r>
              <a:rPr dirty="0" sz="2300" spc="110">
                <a:latin typeface="Symbol"/>
                <a:cs typeface="Symbol"/>
              </a:rPr>
              <a:t>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72820" y="4540937"/>
            <a:ext cx="31559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45" i="1">
                <a:latin typeface="Times New Roman"/>
                <a:cs typeface="Times New Roman"/>
              </a:rPr>
              <a:t>k</a:t>
            </a:r>
            <a:r>
              <a:rPr dirty="0" sz="1350" spc="-155" i="1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Symbol"/>
                <a:cs typeface="Symbol"/>
              </a:rPr>
              <a:t></a:t>
            </a:r>
            <a:r>
              <a:rPr dirty="0" sz="1350" spc="5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81896" y="4686981"/>
            <a:ext cx="147320" cy="3784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300" spc="75">
                <a:latin typeface="Symbol"/>
                <a:cs typeface="Symbol"/>
              </a:rPr>
              <a:t>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81896" y="4498758"/>
            <a:ext cx="147320" cy="3784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300" spc="75">
                <a:latin typeface="Symbol"/>
                <a:cs typeface="Symbol"/>
              </a:rPr>
              <a:t></a:t>
            </a:r>
            <a:endParaRPr sz="2300">
              <a:latin typeface="Symbol"/>
              <a:cs typeface="Symbo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677731" y="2323909"/>
            <a:ext cx="4035425" cy="154305"/>
            <a:chOff x="2677731" y="2323909"/>
            <a:chExt cx="4035425" cy="154305"/>
          </a:xfrm>
        </p:grpSpPr>
        <p:sp>
          <p:nvSpPr>
            <p:cNvPr id="18" name="object 18"/>
            <p:cNvSpPr/>
            <p:nvPr/>
          </p:nvSpPr>
          <p:spPr>
            <a:xfrm>
              <a:off x="2695194" y="2401062"/>
              <a:ext cx="4000500" cy="1905"/>
            </a:xfrm>
            <a:custGeom>
              <a:avLst/>
              <a:gdLst/>
              <a:ahLst/>
              <a:cxnLst/>
              <a:rect l="l" t="t" r="r" b="b"/>
              <a:pathLst>
                <a:path w="4000500" h="1905">
                  <a:moveTo>
                    <a:pt x="0" y="0"/>
                  </a:moveTo>
                  <a:lnTo>
                    <a:pt x="4000500" y="1650"/>
                  </a:lnTo>
                </a:path>
              </a:pathLst>
            </a:custGeom>
            <a:ln w="349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692908" y="2328672"/>
              <a:ext cx="3573779" cy="144780"/>
            </a:xfrm>
            <a:custGeom>
              <a:avLst/>
              <a:gdLst/>
              <a:ahLst/>
              <a:cxnLst/>
              <a:rect l="l" t="t" r="r" b="b"/>
              <a:pathLst>
                <a:path w="3573779" h="144780">
                  <a:moveTo>
                    <a:pt x="1650" y="1524"/>
                  </a:moveTo>
                  <a:lnTo>
                    <a:pt x="0" y="144399"/>
                  </a:lnTo>
                </a:path>
                <a:path w="3573779" h="144780">
                  <a:moveTo>
                    <a:pt x="3316351" y="0"/>
                  </a:moveTo>
                  <a:lnTo>
                    <a:pt x="3314700" y="142875"/>
                  </a:lnTo>
                </a:path>
                <a:path w="3573779" h="144780">
                  <a:moveTo>
                    <a:pt x="3573779" y="0"/>
                  </a:moveTo>
                  <a:lnTo>
                    <a:pt x="3572255" y="14287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883655" y="2058670"/>
            <a:ext cx="4241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k-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400" spc="28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94432" y="2543555"/>
            <a:ext cx="2143125" cy="213360"/>
          </a:xfrm>
          <a:custGeom>
            <a:avLst/>
            <a:gdLst/>
            <a:ahLst/>
            <a:cxnLst/>
            <a:rect l="l" t="t" r="r" b="b"/>
            <a:pathLst>
              <a:path w="2143125" h="213360">
                <a:moveTo>
                  <a:pt x="2142744" y="0"/>
                </a:moveTo>
                <a:lnTo>
                  <a:pt x="2141341" y="41529"/>
                </a:lnTo>
                <a:lnTo>
                  <a:pt x="2137521" y="75438"/>
                </a:lnTo>
                <a:lnTo>
                  <a:pt x="2131867" y="98298"/>
                </a:lnTo>
                <a:lnTo>
                  <a:pt x="2124964" y="106680"/>
                </a:lnTo>
                <a:lnTo>
                  <a:pt x="1089152" y="106680"/>
                </a:lnTo>
                <a:lnTo>
                  <a:pt x="1082248" y="115062"/>
                </a:lnTo>
                <a:lnTo>
                  <a:pt x="1076594" y="137922"/>
                </a:lnTo>
                <a:lnTo>
                  <a:pt x="1072774" y="171831"/>
                </a:lnTo>
                <a:lnTo>
                  <a:pt x="1071371" y="213360"/>
                </a:lnTo>
                <a:lnTo>
                  <a:pt x="1069969" y="171831"/>
                </a:lnTo>
                <a:lnTo>
                  <a:pt x="1066149" y="137922"/>
                </a:lnTo>
                <a:lnTo>
                  <a:pt x="1060495" y="115062"/>
                </a:lnTo>
                <a:lnTo>
                  <a:pt x="1053592" y="106680"/>
                </a:lnTo>
                <a:lnTo>
                  <a:pt x="17780" y="106680"/>
                </a:lnTo>
                <a:lnTo>
                  <a:pt x="10876" y="98298"/>
                </a:lnTo>
                <a:lnTo>
                  <a:pt x="5222" y="75437"/>
                </a:lnTo>
                <a:lnTo>
                  <a:pt x="1402" y="41528"/>
                </a:lnTo>
                <a:lnTo>
                  <a:pt x="0" y="0"/>
                </a:lnTo>
              </a:path>
            </a:pathLst>
          </a:custGeom>
          <a:ln w="9524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465321" y="2865247"/>
            <a:ext cx="5029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weight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047297" y="2538793"/>
            <a:ext cx="937894" cy="956944"/>
            <a:chOff x="5047297" y="2538793"/>
            <a:chExt cx="937894" cy="956944"/>
          </a:xfrm>
        </p:grpSpPr>
        <p:sp>
          <p:nvSpPr>
            <p:cNvPr id="24" name="object 24"/>
            <p:cNvSpPr/>
            <p:nvPr/>
          </p:nvSpPr>
          <p:spPr>
            <a:xfrm>
              <a:off x="5052059" y="2543555"/>
              <a:ext cx="928369" cy="213360"/>
            </a:xfrm>
            <a:custGeom>
              <a:avLst/>
              <a:gdLst/>
              <a:ahLst/>
              <a:cxnLst/>
              <a:rect l="l" t="t" r="r" b="b"/>
              <a:pathLst>
                <a:path w="928370" h="213360">
                  <a:moveTo>
                    <a:pt x="928115" y="0"/>
                  </a:moveTo>
                  <a:lnTo>
                    <a:pt x="926713" y="41529"/>
                  </a:lnTo>
                  <a:lnTo>
                    <a:pt x="922893" y="75438"/>
                  </a:lnTo>
                  <a:lnTo>
                    <a:pt x="917239" y="98298"/>
                  </a:lnTo>
                  <a:lnTo>
                    <a:pt x="910336" y="106680"/>
                  </a:lnTo>
                  <a:lnTo>
                    <a:pt x="481838" y="106680"/>
                  </a:lnTo>
                  <a:lnTo>
                    <a:pt x="474934" y="115062"/>
                  </a:lnTo>
                  <a:lnTo>
                    <a:pt x="469280" y="137922"/>
                  </a:lnTo>
                  <a:lnTo>
                    <a:pt x="465460" y="171831"/>
                  </a:lnTo>
                  <a:lnTo>
                    <a:pt x="464057" y="213360"/>
                  </a:lnTo>
                  <a:lnTo>
                    <a:pt x="462655" y="171831"/>
                  </a:lnTo>
                  <a:lnTo>
                    <a:pt x="458835" y="137922"/>
                  </a:lnTo>
                  <a:lnTo>
                    <a:pt x="453181" y="115062"/>
                  </a:lnTo>
                  <a:lnTo>
                    <a:pt x="446277" y="106680"/>
                  </a:lnTo>
                  <a:lnTo>
                    <a:pt x="17779" y="106680"/>
                  </a:lnTo>
                  <a:lnTo>
                    <a:pt x="10876" y="98298"/>
                  </a:lnTo>
                  <a:lnTo>
                    <a:pt x="5222" y="75437"/>
                  </a:lnTo>
                  <a:lnTo>
                    <a:pt x="1402" y="41528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427344" y="2757677"/>
              <a:ext cx="135255" cy="737870"/>
            </a:xfrm>
            <a:custGeom>
              <a:avLst/>
              <a:gdLst/>
              <a:ahLst/>
              <a:cxnLst/>
              <a:rect l="l" t="t" r="r" b="b"/>
              <a:pathLst>
                <a:path w="135254" h="737870">
                  <a:moveTo>
                    <a:pt x="6350" y="678814"/>
                  </a:moveTo>
                  <a:lnTo>
                    <a:pt x="0" y="735584"/>
                  </a:lnTo>
                  <a:lnTo>
                    <a:pt x="19050" y="737616"/>
                  </a:lnTo>
                  <a:lnTo>
                    <a:pt x="25272" y="680847"/>
                  </a:lnTo>
                  <a:lnTo>
                    <a:pt x="6350" y="678814"/>
                  </a:lnTo>
                  <a:close/>
                </a:path>
                <a:path w="135254" h="737870">
                  <a:moveTo>
                    <a:pt x="14604" y="602996"/>
                  </a:moveTo>
                  <a:lnTo>
                    <a:pt x="8381" y="659764"/>
                  </a:lnTo>
                  <a:lnTo>
                    <a:pt x="27304" y="661924"/>
                  </a:lnTo>
                  <a:lnTo>
                    <a:pt x="33527" y="605027"/>
                  </a:lnTo>
                  <a:lnTo>
                    <a:pt x="14604" y="602996"/>
                  </a:lnTo>
                  <a:close/>
                </a:path>
                <a:path w="135254" h="737870">
                  <a:moveTo>
                    <a:pt x="22987" y="527304"/>
                  </a:moveTo>
                  <a:lnTo>
                    <a:pt x="16763" y="584073"/>
                  </a:lnTo>
                  <a:lnTo>
                    <a:pt x="35687" y="586105"/>
                  </a:lnTo>
                  <a:lnTo>
                    <a:pt x="41909" y="529336"/>
                  </a:lnTo>
                  <a:lnTo>
                    <a:pt x="22987" y="527304"/>
                  </a:lnTo>
                  <a:close/>
                </a:path>
                <a:path w="135254" h="737870">
                  <a:moveTo>
                    <a:pt x="31241" y="451485"/>
                  </a:moveTo>
                  <a:lnTo>
                    <a:pt x="25018" y="508381"/>
                  </a:lnTo>
                  <a:lnTo>
                    <a:pt x="43941" y="510413"/>
                  </a:lnTo>
                  <a:lnTo>
                    <a:pt x="50164" y="453644"/>
                  </a:lnTo>
                  <a:lnTo>
                    <a:pt x="31241" y="451485"/>
                  </a:lnTo>
                  <a:close/>
                </a:path>
                <a:path w="135254" h="737870">
                  <a:moveTo>
                    <a:pt x="39624" y="375793"/>
                  </a:moveTo>
                  <a:lnTo>
                    <a:pt x="33400" y="432562"/>
                  </a:lnTo>
                  <a:lnTo>
                    <a:pt x="52324" y="434721"/>
                  </a:lnTo>
                  <a:lnTo>
                    <a:pt x="58546" y="377825"/>
                  </a:lnTo>
                  <a:lnTo>
                    <a:pt x="39624" y="375793"/>
                  </a:lnTo>
                  <a:close/>
                </a:path>
                <a:path w="135254" h="737870">
                  <a:moveTo>
                    <a:pt x="47878" y="299974"/>
                  </a:moveTo>
                  <a:lnTo>
                    <a:pt x="41655" y="356870"/>
                  </a:lnTo>
                  <a:lnTo>
                    <a:pt x="60578" y="358901"/>
                  </a:lnTo>
                  <a:lnTo>
                    <a:pt x="66801" y="302133"/>
                  </a:lnTo>
                  <a:lnTo>
                    <a:pt x="47878" y="299974"/>
                  </a:lnTo>
                  <a:close/>
                </a:path>
                <a:path w="135254" h="737870">
                  <a:moveTo>
                    <a:pt x="56260" y="224282"/>
                  </a:moveTo>
                  <a:lnTo>
                    <a:pt x="50037" y="281050"/>
                  </a:lnTo>
                  <a:lnTo>
                    <a:pt x="68960" y="283210"/>
                  </a:lnTo>
                  <a:lnTo>
                    <a:pt x="75183" y="226313"/>
                  </a:lnTo>
                  <a:lnTo>
                    <a:pt x="56260" y="224282"/>
                  </a:lnTo>
                  <a:close/>
                </a:path>
                <a:path w="135254" h="737870">
                  <a:moveTo>
                    <a:pt x="64515" y="148589"/>
                  </a:moveTo>
                  <a:lnTo>
                    <a:pt x="58292" y="205359"/>
                  </a:lnTo>
                  <a:lnTo>
                    <a:pt x="77215" y="207391"/>
                  </a:lnTo>
                  <a:lnTo>
                    <a:pt x="83565" y="150622"/>
                  </a:lnTo>
                  <a:lnTo>
                    <a:pt x="64515" y="148589"/>
                  </a:lnTo>
                  <a:close/>
                </a:path>
                <a:path w="135254" h="737870">
                  <a:moveTo>
                    <a:pt x="72897" y="72771"/>
                  </a:moveTo>
                  <a:lnTo>
                    <a:pt x="66675" y="129667"/>
                  </a:lnTo>
                  <a:lnTo>
                    <a:pt x="85597" y="131699"/>
                  </a:lnTo>
                  <a:lnTo>
                    <a:pt x="91820" y="74930"/>
                  </a:lnTo>
                  <a:lnTo>
                    <a:pt x="72897" y="72771"/>
                  </a:lnTo>
                  <a:close/>
                </a:path>
                <a:path w="135254" h="737870">
                  <a:moveTo>
                    <a:pt x="98391" y="17652"/>
                  </a:moveTo>
                  <a:lnTo>
                    <a:pt x="78993" y="17652"/>
                  </a:lnTo>
                  <a:lnTo>
                    <a:pt x="97916" y="19812"/>
                  </a:lnTo>
                  <a:lnTo>
                    <a:pt x="94099" y="54905"/>
                  </a:lnTo>
                  <a:lnTo>
                    <a:pt x="115569" y="103250"/>
                  </a:lnTo>
                  <a:lnTo>
                    <a:pt x="117728" y="108076"/>
                  </a:lnTo>
                  <a:lnTo>
                    <a:pt x="123316" y="110236"/>
                  </a:lnTo>
                  <a:lnTo>
                    <a:pt x="132968" y="105918"/>
                  </a:lnTo>
                  <a:lnTo>
                    <a:pt x="135127" y="100330"/>
                  </a:lnTo>
                  <a:lnTo>
                    <a:pt x="132856" y="95250"/>
                  </a:lnTo>
                  <a:lnTo>
                    <a:pt x="98391" y="17652"/>
                  </a:lnTo>
                  <a:close/>
                </a:path>
                <a:path w="135254" h="737870">
                  <a:moveTo>
                    <a:pt x="90550" y="0"/>
                  </a:moveTo>
                  <a:lnTo>
                    <a:pt x="28320" y="83947"/>
                  </a:lnTo>
                  <a:lnTo>
                    <a:pt x="25145" y="88137"/>
                  </a:lnTo>
                  <a:lnTo>
                    <a:pt x="26034" y="94107"/>
                  </a:lnTo>
                  <a:lnTo>
                    <a:pt x="34416" y="100457"/>
                  </a:lnTo>
                  <a:lnTo>
                    <a:pt x="40385" y="99568"/>
                  </a:lnTo>
                  <a:lnTo>
                    <a:pt x="43560" y="95250"/>
                  </a:lnTo>
                  <a:lnTo>
                    <a:pt x="75046" y="52813"/>
                  </a:lnTo>
                  <a:lnTo>
                    <a:pt x="78993" y="17652"/>
                  </a:lnTo>
                  <a:lnTo>
                    <a:pt x="98391" y="17652"/>
                  </a:lnTo>
                  <a:lnTo>
                    <a:pt x="90550" y="0"/>
                  </a:lnTo>
                  <a:close/>
                </a:path>
                <a:path w="135254" h="737870">
                  <a:moveTo>
                    <a:pt x="86384" y="37531"/>
                  </a:moveTo>
                  <a:lnTo>
                    <a:pt x="75046" y="52813"/>
                  </a:lnTo>
                  <a:lnTo>
                    <a:pt x="74929" y="53848"/>
                  </a:lnTo>
                  <a:lnTo>
                    <a:pt x="93979" y="56007"/>
                  </a:lnTo>
                  <a:lnTo>
                    <a:pt x="94099" y="54905"/>
                  </a:lnTo>
                  <a:lnTo>
                    <a:pt x="86384" y="37531"/>
                  </a:lnTo>
                  <a:close/>
                </a:path>
                <a:path w="135254" h="737870">
                  <a:moveTo>
                    <a:pt x="97613" y="22606"/>
                  </a:moveTo>
                  <a:lnTo>
                    <a:pt x="79755" y="22606"/>
                  </a:lnTo>
                  <a:lnTo>
                    <a:pt x="96138" y="24384"/>
                  </a:lnTo>
                  <a:lnTo>
                    <a:pt x="86384" y="37531"/>
                  </a:lnTo>
                  <a:lnTo>
                    <a:pt x="94099" y="54905"/>
                  </a:lnTo>
                  <a:lnTo>
                    <a:pt x="97613" y="22606"/>
                  </a:lnTo>
                  <a:close/>
                </a:path>
                <a:path w="135254" h="737870">
                  <a:moveTo>
                    <a:pt x="78993" y="17652"/>
                  </a:moveTo>
                  <a:lnTo>
                    <a:pt x="75046" y="52813"/>
                  </a:lnTo>
                  <a:lnTo>
                    <a:pt x="86384" y="37531"/>
                  </a:lnTo>
                  <a:lnTo>
                    <a:pt x="79755" y="22606"/>
                  </a:lnTo>
                  <a:lnTo>
                    <a:pt x="97613" y="22606"/>
                  </a:lnTo>
                  <a:lnTo>
                    <a:pt x="97916" y="19812"/>
                  </a:lnTo>
                  <a:lnTo>
                    <a:pt x="78993" y="17652"/>
                  </a:lnTo>
                  <a:close/>
                </a:path>
                <a:path w="135254" h="737870">
                  <a:moveTo>
                    <a:pt x="79755" y="22606"/>
                  </a:moveTo>
                  <a:lnTo>
                    <a:pt x="86384" y="37531"/>
                  </a:lnTo>
                  <a:lnTo>
                    <a:pt x="96138" y="24384"/>
                  </a:lnTo>
                  <a:lnTo>
                    <a:pt x="79755" y="226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/>
          <p:nvPr/>
        </p:nvSpPr>
        <p:spPr>
          <a:xfrm>
            <a:off x="4929378" y="3573017"/>
            <a:ext cx="1001394" cy="1000125"/>
          </a:xfrm>
          <a:custGeom>
            <a:avLst/>
            <a:gdLst/>
            <a:ahLst/>
            <a:cxnLst/>
            <a:rect l="l" t="t" r="r" b="b"/>
            <a:pathLst>
              <a:path w="1001395" h="1000125">
                <a:moveTo>
                  <a:pt x="0" y="499872"/>
                </a:moveTo>
                <a:lnTo>
                  <a:pt x="2291" y="451726"/>
                </a:lnTo>
                <a:lnTo>
                  <a:pt x="9027" y="404877"/>
                </a:lnTo>
                <a:lnTo>
                  <a:pt x="19997" y="359533"/>
                </a:lnTo>
                <a:lnTo>
                  <a:pt x="34991" y="315903"/>
                </a:lnTo>
                <a:lnTo>
                  <a:pt x="53799" y="274197"/>
                </a:lnTo>
                <a:lnTo>
                  <a:pt x="76212" y="234624"/>
                </a:lnTo>
                <a:lnTo>
                  <a:pt x="102020" y="197394"/>
                </a:lnTo>
                <a:lnTo>
                  <a:pt x="131012" y="162715"/>
                </a:lnTo>
                <a:lnTo>
                  <a:pt x="162979" y="130799"/>
                </a:lnTo>
                <a:lnTo>
                  <a:pt x="197712" y="101853"/>
                </a:lnTo>
                <a:lnTo>
                  <a:pt x="234999" y="76087"/>
                </a:lnTo>
                <a:lnTo>
                  <a:pt x="274632" y="53710"/>
                </a:lnTo>
                <a:lnTo>
                  <a:pt x="316401" y="34933"/>
                </a:lnTo>
                <a:lnTo>
                  <a:pt x="360095" y="19963"/>
                </a:lnTo>
                <a:lnTo>
                  <a:pt x="405505" y="9012"/>
                </a:lnTo>
                <a:lnTo>
                  <a:pt x="452421" y="2288"/>
                </a:lnTo>
                <a:lnTo>
                  <a:pt x="500634" y="0"/>
                </a:lnTo>
                <a:lnTo>
                  <a:pt x="548846" y="2288"/>
                </a:lnTo>
                <a:lnTo>
                  <a:pt x="595762" y="9012"/>
                </a:lnTo>
                <a:lnTo>
                  <a:pt x="641172" y="19963"/>
                </a:lnTo>
                <a:lnTo>
                  <a:pt x="684866" y="34933"/>
                </a:lnTo>
                <a:lnTo>
                  <a:pt x="726635" y="53710"/>
                </a:lnTo>
                <a:lnTo>
                  <a:pt x="766268" y="76087"/>
                </a:lnTo>
                <a:lnTo>
                  <a:pt x="803555" y="101853"/>
                </a:lnTo>
                <a:lnTo>
                  <a:pt x="838288" y="130799"/>
                </a:lnTo>
                <a:lnTo>
                  <a:pt x="870255" y="162715"/>
                </a:lnTo>
                <a:lnTo>
                  <a:pt x="899247" y="197394"/>
                </a:lnTo>
                <a:lnTo>
                  <a:pt x="925055" y="234624"/>
                </a:lnTo>
                <a:lnTo>
                  <a:pt x="947468" y="274197"/>
                </a:lnTo>
                <a:lnTo>
                  <a:pt x="966276" y="315903"/>
                </a:lnTo>
                <a:lnTo>
                  <a:pt x="981270" y="359533"/>
                </a:lnTo>
                <a:lnTo>
                  <a:pt x="992240" y="404877"/>
                </a:lnTo>
                <a:lnTo>
                  <a:pt x="998976" y="451726"/>
                </a:lnTo>
                <a:lnTo>
                  <a:pt x="1001268" y="499872"/>
                </a:lnTo>
                <a:lnTo>
                  <a:pt x="998976" y="548017"/>
                </a:lnTo>
                <a:lnTo>
                  <a:pt x="992240" y="594866"/>
                </a:lnTo>
                <a:lnTo>
                  <a:pt x="981270" y="640210"/>
                </a:lnTo>
                <a:lnTo>
                  <a:pt x="966276" y="683840"/>
                </a:lnTo>
                <a:lnTo>
                  <a:pt x="947468" y="725546"/>
                </a:lnTo>
                <a:lnTo>
                  <a:pt x="925055" y="765119"/>
                </a:lnTo>
                <a:lnTo>
                  <a:pt x="899247" y="802349"/>
                </a:lnTo>
                <a:lnTo>
                  <a:pt x="870255" y="837028"/>
                </a:lnTo>
                <a:lnTo>
                  <a:pt x="838288" y="868944"/>
                </a:lnTo>
                <a:lnTo>
                  <a:pt x="803555" y="897890"/>
                </a:lnTo>
                <a:lnTo>
                  <a:pt x="766268" y="923656"/>
                </a:lnTo>
                <a:lnTo>
                  <a:pt x="726635" y="946033"/>
                </a:lnTo>
                <a:lnTo>
                  <a:pt x="684866" y="964810"/>
                </a:lnTo>
                <a:lnTo>
                  <a:pt x="641172" y="979780"/>
                </a:lnTo>
                <a:lnTo>
                  <a:pt x="595762" y="990731"/>
                </a:lnTo>
                <a:lnTo>
                  <a:pt x="548846" y="997455"/>
                </a:lnTo>
                <a:lnTo>
                  <a:pt x="500634" y="999744"/>
                </a:lnTo>
                <a:lnTo>
                  <a:pt x="452421" y="997455"/>
                </a:lnTo>
                <a:lnTo>
                  <a:pt x="405505" y="990731"/>
                </a:lnTo>
                <a:lnTo>
                  <a:pt x="360095" y="979780"/>
                </a:lnTo>
                <a:lnTo>
                  <a:pt x="316401" y="964810"/>
                </a:lnTo>
                <a:lnTo>
                  <a:pt x="274632" y="946033"/>
                </a:lnTo>
                <a:lnTo>
                  <a:pt x="234999" y="923656"/>
                </a:lnTo>
                <a:lnTo>
                  <a:pt x="197712" y="897890"/>
                </a:lnTo>
                <a:lnTo>
                  <a:pt x="162979" y="868944"/>
                </a:lnTo>
                <a:lnTo>
                  <a:pt x="131012" y="837028"/>
                </a:lnTo>
                <a:lnTo>
                  <a:pt x="102020" y="802349"/>
                </a:lnTo>
                <a:lnTo>
                  <a:pt x="76212" y="765119"/>
                </a:lnTo>
                <a:lnTo>
                  <a:pt x="53799" y="725546"/>
                </a:lnTo>
                <a:lnTo>
                  <a:pt x="34991" y="683840"/>
                </a:lnTo>
                <a:lnTo>
                  <a:pt x="19997" y="640210"/>
                </a:lnTo>
                <a:lnTo>
                  <a:pt x="9027" y="594866"/>
                </a:lnTo>
                <a:lnTo>
                  <a:pt x="2291" y="548017"/>
                </a:lnTo>
                <a:lnTo>
                  <a:pt x="0" y="499872"/>
                </a:lnTo>
                <a:close/>
              </a:path>
            </a:pathLst>
          </a:custGeom>
          <a:ln w="19050">
            <a:solidFill>
              <a:srgbClr val="3E3D00"/>
            </a:solidFill>
            <a:prstDash val="sysDashDot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837176" y="2328672"/>
            <a:ext cx="216535" cy="142875"/>
          </a:xfrm>
          <a:custGeom>
            <a:avLst/>
            <a:gdLst/>
            <a:ahLst/>
            <a:cxnLst/>
            <a:rect l="l" t="t" r="r" b="b"/>
            <a:pathLst>
              <a:path w="216535" h="142875">
                <a:moveTo>
                  <a:pt x="1524" y="0"/>
                </a:moveTo>
                <a:lnTo>
                  <a:pt x="0" y="142875"/>
                </a:lnTo>
              </a:path>
              <a:path w="216535" h="142875">
                <a:moveTo>
                  <a:pt x="216535" y="0"/>
                </a:moveTo>
                <a:lnTo>
                  <a:pt x="214884" y="142875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764278" y="2049272"/>
            <a:ext cx="4984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7936" sz="21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baseline="7936" sz="2100" spc="69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i+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71116" y="5429884"/>
            <a:ext cx="2144395" cy="213995"/>
          </a:xfrm>
          <a:custGeom>
            <a:avLst/>
            <a:gdLst/>
            <a:ahLst/>
            <a:cxnLst/>
            <a:rect l="l" t="t" r="r" b="b"/>
            <a:pathLst>
              <a:path w="2144395" h="213995">
                <a:moveTo>
                  <a:pt x="2144268" y="0"/>
                </a:moveTo>
                <a:lnTo>
                  <a:pt x="2142865" y="41528"/>
                </a:lnTo>
                <a:lnTo>
                  <a:pt x="2139045" y="75437"/>
                </a:lnTo>
                <a:lnTo>
                  <a:pt x="2133391" y="98297"/>
                </a:lnTo>
                <a:lnTo>
                  <a:pt x="2126487" y="106679"/>
                </a:lnTo>
                <a:lnTo>
                  <a:pt x="1089914" y="106679"/>
                </a:lnTo>
                <a:lnTo>
                  <a:pt x="1083010" y="115081"/>
                </a:lnTo>
                <a:lnTo>
                  <a:pt x="1077356" y="137985"/>
                </a:lnTo>
                <a:lnTo>
                  <a:pt x="1073536" y="171938"/>
                </a:lnTo>
                <a:lnTo>
                  <a:pt x="1072133" y="213486"/>
                </a:lnTo>
                <a:lnTo>
                  <a:pt x="1070731" y="171938"/>
                </a:lnTo>
                <a:lnTo>
                  <a:pt x="1066911" y="137985"/>
                </a:lnTo>
                <a:lnTo>
                  <a:pt x="1061257" y="115081"/>
                </a:lnTo>
                <a:lnTo>
                  <a:pt x="1054353" y="106679"/>
                </a:lnTo>
                <a:lnTo>
                  <a:pt x="17779" y="106679"/>
                </a:lnTo>
                <a:lnTo>
                  <a:pt x="10876" y="98297"/>
                </a:lnTo>
                <a:lnTo>
                  <a:pt x="5222" y="75437"/>
                </a:lnTo>
                <a:lnTo>
                  <a:pt x="1402" y="41528"/>
                </a:lnTo>
                <a:lnTo>
                  <a:pt x="0" y="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500371" y="5071871"/>
            <a:ext cx="1858010" cy="215265"/>
          </a:xfrm>
          <a:custGeom>
            <a:avLst/>
            <a:gdLst/>
            <a:ahLst/>
            <a:cxnLst/>
            <a:rect l="l" t="t" r="r" b="b"/>
            <a:pathLst>
              <a:path w="1858010" h="215264">
                <a:moveTo>
                  <a:pt x="1857755" y="0"/>
                </a:moveTo>
                <a:lnTo>
                  <a:pt x="1856351" y="41808"/>
                </a:lnTo>
                <a:lnTo>
                  <a:pt x="1852517" y="75961"/>
                </a:lnTo>
                <a:lnTo>
                  <a:pt x="1846826" y="98994"/>
                </a:lnTo>
                <a:lnTo>
                  <a:pt x="1839849" y="107441"/>
                </a:lnTo>
                <a:lnTo>
                  <a:pt x="946785" y="107441"/>
                </a:lnTo>
                <a:lnTo>
                  <a:pt x="939807" y="115889"/>
                </a:lnTo>
                <a:lnTo>
                  <a:pt x="934116" y="138922"/>
                </a:lnTo>
                <a:lnTo>
                  <a:pt x="930282" y="173075"/>
                </a:lnTo>
                <a:lnTo>
                  <a:pt x="928877" y="214883"/>
                </a:lnTo>
                <a:lnTo>
                  <a:pt x="927473" y="173075"/>
                </a:lnTo>
                <a:lnTo>
                  <a:pt x="923639" y="138922"/>
                </a:lnTo>
                <a:lnTo>
                  <a:pt x="917948" y="115889"/>
                </a:lnTo>
                <a:lnTo>
                  <a:pt x="910970" y="107441"/>
                </a:lnTo>
                <a:lnTo>
                  <a:pt x="17906" y="107441"/>
                </a:lnTo>
                <a:lnTo>
                  <a:pt x="10929" y="98994"/>
                </a:lnTo>
                <a:lnTo>
                  <a:pt x="5238" y="75961"/>
                </a:lnTo>
                <a:lnTo>
                  <a:pt x="1404" y="41808"/>
                </a:lnTo>
                <a:lnTo>
                  <a:pt x="0" y="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643116" y="5358384"/>
            <a:ext cx="643255" cy="213360"/>
          </a:xfrm>
          <a:custGeom>
            <a:avLst/>
            <a:gdLst/>
            <a:ahLst/>
            <a:cxnLst/>
            <a:rect l="l" t="t" r="r" b="b"/>
            <a:pathLst>
              <a:path w="643254" h="213360">
                <a:moveTo>
                  <a:pt x="643127" y="0"/>
                </a:moveTo>
                <a:lnTo>
                  <a:pt x="641725" y="41528"/>
                </a:lnTo>
                <a:lnTo>
                  <a:pt x="637905" y="75437"/>
                </a:lnTo>
                <a:lnTo>
                  <a:pt x="632251" y="98297"/>
                </a:lnTo>
                <a:lnTo>
                  <a:pt x="625348" y="106679"/>
                </a:lnTo>
                <a:lnTo>
                  <a:pt x="339343" y="106679"/>
                </a:lnTo>
                <a:lnTo>
                  <a:pt x="332440" y="115061"/>
                </a:lnTo>
                <a:lnTo>
                  <a:pt x="326786" y="137921"/>
                </a:lnTo>
                <a:lnTo>
                  <a:pt x="322966" y="171830"/>
                </a:lnTo>
                <a:lnTo>
                  <a:pt x="321563" y="213359"/>
                </a:lnTo>
                <a:lnTo>
                  <a:pt x="320161" y="171830"/>
                </a:lnTo>
                <a:lnTo>
                  <a:pt x="316341" y="137921"/>
                </a:lnTo>
                <a:lnTo>
                  <a:pt x="310687" y="115061"/>
                </a:lnTo>
                <a:lnTo>
                  <a:pt x="303783" y="106679"/>
                </a:lnTo>
                <a:lnTo>
                  <a:pt x="17779" y="106679"/>
                </a:lnTo>
                <a:lnTo>
                  <a:pt x="10876" y="98297"/>
                </a:lnTo>
                <a:lnTo>
                  <a:pt x="5222" y="75437"/>
                </a:lnTo>
                <a:lnTo>
                  <a:pt x="1402" y="41528"/>
                </a:lnTo>
                <a:lnTo>
                  <a:pt x="0" y="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294378" y="1680718"/>
            <a:ext cx="21748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92300" algn="l"/>
              </a:tabLst>
            </a:pPr>
            <a:r>
              <a:rPr dirty="0" sz="1400" spc="5">
                <a:solidFill>
                  <a:srgbClr val="3E3D00"/>
                </a:solidFill>
                <a:latin typeface="Times New Roman"/>
                <a:cs typeface="Times New Roman"/>
              </a:rPr>
              <a:t>2k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400" spc="5">
                <a:solidFill>
                  <a:srgbClr val="3E3D00"/>
                </a:solidFill>
                <a:latin typeface="Times New Roman"/>
                <a:cs typeface="Times New Roman"/>
              </a:rPr>
              <a:t>5kg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3172" y="3826764"/>
            <a:ext cx="1659889" cy="739140"/>
          </a:xfrm>
          <a:prstGeom prst="rect">
            <a:avLst/>
          </a:prstGeom>
          <a:solidFill>
            <a:srgbClr val="E4E400"/>
          </a:solidFill>
        </p:spPr>
        <p:txBody>
          <a:bodyPr wrap="square" lIns="0" tIns="43180" rIns="0" bIns="0" rtlCol="0" vert="horz">
            <a:spAutoFit/>
          </a:bodyPr>
          <a:lstStyle/>
          <a:p>
            <a:pPr marL="91440" marR="226060">
              <a:lnSpc>
                <a:spcPct val="100000"/>
              </a:lnSpc>
              <a:spcBef>
                <a:spcPts val="340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이론적으로</a:t>
            </a:r>
            <a:r>
              <a:rPr dirty="0" sz="14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현  상태에서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얻을</a:t>
            </a:r>
            <a:r>
              <a:rPr dirty="0" sz="14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수 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있</a:t>
            </a:r>
            <a:r>
              <a:rPr dirty="0" sz="14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최</a:t>
            </a:r>
            <a:r>
              <a:rPr dirty="0" sz="1400" spc="5">
                <a:solidFill>
                  <a:srgbClr val="3E3D00"/>
                </a:solidFill>
                <a:latin typeface="Malgun Gothic"/>
                <a:cs typeface="Malgun Gothic"/>
              </a:rPr>
              <a:t>대</a:t>
            </a:r>
            <a:r>
              <a:rPr dirty="0" sz="1400" spc="-1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이익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4403" y="4559172"/>
            <a:ext cx="394970" cy="311150"/>
          </a:xfrm>
          <a:custGeom>
            <a:avLst/>
            <a:gdLst/>
            <a:ahLst/>
            <a:cxnLst/>
            <a:rect l="l" t="t" r="r" b="b"/>
            <a:pathLst>
              <a:path w="394969" h="311150">
                <a:moveTo>
                  <a:pt x="11709" y="0"/>
                </a:moveTo>
                <a:lnTo>
                  <a:pt x="0" y="14985"/>
                </a:lnTo>
                <a:lnTo>
                  <a:pt x="45072" y="50164"/>
                </a:lnTo>
                <a:lnTo>
                  <a:pt x="56781" y="35178"/>
                </a:lnTo>
                <a:lnTo>
                  <a:pt x="11709" y="0"/>
                </a:lnTo>
                <a:close/>
              </a:path>
              <a:path w="394969" h="311150">
                <a:moveTo>
                  <a:pt x="71805" y="46862"/>
                </a:moveTo>
                <a:lnTo>
                  <a:pt x="60096" y="61849"/>
                </a:lnTo>
                <a:lnTo>
                  <a:pt x="105168" y="97027"/>
                </a:lnTo>
                <a:lnTo>
                  <a:pt x="116878" y="81914"/>
                </a:lnTo>
                <a:lnTo>
                  <a:pt x="71805" y="46862"/>
                </a:lnTo>
                <a:close/>
              </a:path>
              <a:path w="394969" h="311150">
                <a:moveTo>
                  <a:pt x="131902" y="93725"/>
                </a:moveTo>
                <a:lnTo>
                  <a:pt x="120192" y="108712"/>
                </a:lnTo>
                <a:lnTo>
                  <a:pt x="165265" y="143890"/>
                </a:lnTo>
                <a:lnTo>
                  <a:pt x="176974" y="128777"/>
                </a:lnTo>
                <a:lnTo>
                  <a:pt x="131902" y="93725"/>
                </a:lnTo>
                <a:close/>
              </a:path>
              <a:path w="394969" h="311150">
                <a:moveTo>
                  <a:pt x="191998" y="140588"/>
                </a:moveTo>
                <a:lnTo>
                  <a:pt x="180289" y="155575"/>
                </a:lnTo>
                <a:lnTo>
                  <a:pt x="225361" y="190626"/>
                </a:lnTo>
                <a:lnTo>
                  <a:pt x="237070" y="175640"/>
                </a:lnTo>
                <a:lnTo>
                  <a:pt x="191998" y="140588"/>
                </a:lnTo>
                <a:close/>
              </a:path>
              <a:path w="394969" h="311150">
                <a:moveTo>
                  <a:pt x="252095" y="187325"/>
                </a:moveTo>
                <a:lnTo>
                  <a:pt x="240385" y="202437"/>
                </a:lnTo>
                <a:lnTo>
                  <a:pt x="285457" y="237489"/>
                </a:lnTo>
                <a:lnTo>
                  <a:pt x="297167" y="222503"/>
                </a:lnTo>
                <a:lnTo>
                  <a:pt x="252095" y="187325"/>
                </a:lnTo>
                <a:close/>
              </a:path>
              <a:path w="394969" h="311150">
                <a:moveTo>
                  <a:pt x="328842" y="271355"/>
                </a:moveTo>
                <a:lnTo>
                  <a:pt x="311277" y="293877"/>
                </a:lnTo>
                <a:lnTo>
                  <a:pt x="394792" y="310641"/>
                </a:lnTo>
                <a:lnTo>
                  <a:pt x="379762" y="279145"/>
                </a:lnTo>
                <a:lnTo>
                  <a:pt x="338861" y="279145"/>
                </a:lnTo>
                <a:lnTo>
                  <a:pt x="328842" y="271355"/>
                </a:lnTo>
                <a:close/>
              </a:path>
              <a:path w="394969" h="311150">
                <a:moveTo>
                  <a:pt x="340554" y="256338"/>
                </a:moveTo>
                <a:lnTo>
                  <a:pt x="328842" y="271355"/>
                </a:lnTo>
                <a:lnTo>
                  <a:pt x="338861" y="279145"/>
                </a:lnTo>
                <a:lnTo>
                  <a:pt x="350570" y="264159"/>
                </a:lnTo>
                <a:lnTo>
                  <a:pt x="340554" y="256338"/>
                </a:lnTo>
                <a:close/>
              </a:path>
              <a:path w="394969" h="311150">
                <a:moveTo>
                  <a:pt x="358127" y="233806"/>
                </a:moveTo>
                <a:lnTo>
                  <a:pt x="340554" y="256338"/>
                </a:lnTo>
                <a:lnTo>
                  <a:pt x="350570" y="264159"/>
                </a:lnTo>
                <a:lnTo>
                  <a:pt x="338861" y="279145"/>
                </a:lnTo>
                <a:lnTo>
                  <a:pt x="379762" y="279145"/>
                </a:lnTo>
                <a:lnTo>
                  <a:pt x="358127" y="233806"/>
                </a:lnTo>
                <a:close/>
              </a:path>
              <a:path w="394969" h="311150">
                <a:moveTo>
                  <a:pt x="312191" y="234187"/>
                </a:moveTo>
                <a:lnTo>
                  <a:pt x="300482" y="249300"/>
                </a:lnTo>
                <a:lnTo>
                  <a:pt x="328842" y="271355"/>
                </a:lnTo>
                <a:lnTo>
                  <a:pt x="340554" y="256338"/>
                </a:lnTo>
                <a:lnTo>
                  <a:pt x="312191" y="2341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344487" y="296925"/>
          <a:ext cx="1740535" cy="1567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530"/>
                <a:gridCol w="430530"/>
                <a:gridCol w="430529"/>
                <a:gridCol w="430530"/>
              </a:tblGrid>
              <a:tr h="2589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 spc="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-19841" sz="1050" spc="7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baseline="-19841"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baseline="-19841" sz="105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baseline="-19841"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baseline="12626" sz="1650" spc="7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700" spc="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i/</a:t>
                      </a:r>
                      <a:r>
                        <a:rPr dirty="0" baseline="12626" sz="1650" spc="7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700" spc="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$40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</a:tr>
              <a:tr h="2589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$35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$25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</a:tr>
              <a:tr h="2589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</a:tr>
            </a:tbl>
          </a:graphicData>
        </a:graphic>
      </p:graphicFrame>
      <p:sp>
        <p:nvSpPr>
          <p:cNvPr id="36" name="object 36"/>
          <p:cNvSpPr txBox="1"/>
          <p:nvPr/>
        </p:nvSpPr>
        <p:spPr>
          <a:xfrm>
            <a:off x="2230373" y="374141"/>
            <a:ext cx="6242050" cy="1022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550"/>
              </a:lnSpc>
              <a:spcBef>
                <a:spcPts val="105"/>
              </a:spcBef>
            </a:pPr>
            <a:r>
              <a:rPr dirty="0" sz="1400" spc="-5">
                <a:solidFill>
                  <a:srgbClr val="3E3D00"/>
                </a:solidFill>
                <a:latin typeface="Times New Roman"/>
                <a:cs typeface="Times New Roman"/>
              </a:rPr>
              <a:t>W=16</a:t>
            </a:r>
            <a:endParaRPr sz="1400">
              <a:latin typeface="Times New Roman"/>
              <a:cs typeface="Times New Roman"/>
            </a:endParaRPr>
          </a:p>
          <a:p>
            <a:pPr marL="1018540">
              <a:lnSpc>
                <a:spcPts val="2270"/>
              </a:lnSpc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첫번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아이템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넣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상태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u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계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산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예</a:t>
            </a:r>
            <a:endParaRPr sz="2000">
              <a:latin typeface="Malgun Gothic"/>
              <a:cs typeface="Malgun Gothic"/>
            </a:endParaRPr>
          </a:p>
          <a:p>
            <a:pPr marL="1029969" indent="-194310">
              <a:lnSpc>
                <a:spcPct val="100000"/>
              </a:lnSpc>
              <a:spcBef>
                <a:spcPts val="1860"/>
              </a:spcBef>
              <a:buFont typeface="Arial MT"/>
              <a:buChar char="•"/>
              <a:tabLst>
                <a:tab pos="1030605" algn="l"/>
              </a:tabLst>
            </a:pP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8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$40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$35+$18+</a:t>
            </a:r>
            <a:r>
              <a:rPr dirty="0" sz="18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$25+1*$10/5=$118+$2</a:t>
            </a:r>
            <a:r>
              <a:rPr dirty="0" sz="18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=$120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016495" y="1908048"/>
            <a:ext cx="2028825" cy="462280"/>
          </a:xfrm>
          <a:custGeom>
            <a:avLst/>
            <a:gdLst/>
            <a:ahLst/>
            <a:cxnLst/>
            <a:rect l="l" t="t" r="r" b="b"/>
            <a:pathLst>
              <a:path w="2028825" h="462280">
                <a:moveTo>
                  <a:pt x="2028444" y="0"/>
                </a:moveTo>
                <a:lnTo>
                  <a:pt x="0" y="0"/>
                </a:lnTo>
                <a:lnTo>
                  <a:pt x="0" y="461772"/>
                </a:lnTo>
                <a:lnTo>
                  <a:pt x="2028444" y="461772"/>
                </a:lnTo>
                <a:lnTo>
                  <a:pt x="202844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7096759" y="1938654"/>
            <a:ext cx="18484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다섯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번째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아이템이</a:t>
            </a:r>
            <a:r>
              <a:rPr dirty="0" sz="1200" spc="-1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들어갈  수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공간은</a:t>
            </a:r>
            <a:r>
              <a:rPr dirty="0" sz="1200" spc="-1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1k</a:t>
            </a:r>
            <a:r>
              <a:rPr dirty="0" sz="1200" spc="-15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16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358890" y="1413510"/>
            <a:ext cx="784860" cy="503555"/>
          </a:xfrm>
          <a:custGeom>
            <a:avLst/>
            <a:gdLst/>
            <a:ahLst/>
            <a:cxnLst/>
            <a:rect l="l" t="t" r="r" b="b"/>
            <a:pathLst>
              <a:path w="784859" h="503555">
                <a:moveTo>
                  <a:pt x="736345" y="456564"/>
                </a:moveTo>
                <a:lnTo>
                  <a:pt x="726059" y="472693"/>
                </a:lnTo>
                <a:lnTo>
                  <a:pt x="774318" y="503300"/>
                </a:lnTo>
                <a:lnTo>
                  <a:pt x="784606" y="487299"/>
                </a:lnTo>
                <a:lnTo>
                  <a:pt x="736345" y="456564"/>
                </a:lnTo>
                <a:close/>
              </a:path>
              <a:path w="784859" h="503555">
                <a:moveTo>
                  <a:pt x="671957" y="415798"/>
                </a:moveTo>
                <a:lnTo>
                  <a:pt x="661796" y="431800"/>
                </a:lnTo>
                <a:lnTo>
                  <a:pt x="710057" y="462534"/>
                </a:lnTo>
                <a:lnTo>
                  <a:pt x="720216" y="446404"/>
                </a:lnTo>
                <a:lnTo>
                  <a:pt x="671957" y="415798"/>
                </a:lnTo>
                <a:close/>
              </a:path>
              <a:path w="784859" h="503555">
                <a:moveTo>
                  <a:pt x="607694" y="374903"/>
                </a:moveTo>
                <a:lnTo>
                  <a:pt x="597535" y="390905"/>
                </a:lnTo>
                <a:lnTo>
                  <a:pt x="645667" y="421639"/>
                </a:lnTo>
                <a:lnTo>
                  <a:pt x="655955" y="405511"/>
                </a:lnTo>
                <a:lnTo>
                  <a:pt x="607694" y="374903"/>
                </a:lnTo>
                <a:close/>
              </a:path>
              <a:path w="784859" h="503555">
                <a:moveTo>
                  <a:pt x="543433" y="334010"/>
                </a:moveTo>
                <a:lnTo>
                  <a:pt x="533145" y="350138"/>
                </a:lnTo>
                <a:lnTo>
                  <a:pt x="581406" y="380745"/>
                </a:lnTo>
                <a:lnTo>
                  <a:pt x="591565" y="364616"/>
                </a:lnTo>
                <a:lnTo>
                  <a:pt x="543433" y="334010"/>
                </a:lnTo>
                <a:close/>
              </a:path>
              <a:path w="784859" h="503555">
                <a:moveTo>
                  <a:pt x="479043" y="293115"/>
                </a:moveTo>
                <a:lnTo>
                  <a:pt x="468884" y="309244"/>
                </a:lnTo>
                <a:lnTo>
                  <a:pt x="517143" y="339851"/>
                </a:lnTo>
                <a:lnTo>
                  <a:pt x="527304" y="323850"/>
                </a:lnTo>
                <a:lnTo>
                  <a:pt x="479043" y="293115"/>
                </a:lnTo>
                <a:close/>
              </a:path>
              <a:path w="784859" h="503555">
                <a:moveTo>
                  <a:pt x="414782" y="252222"/>
                </a:moveTo>
                <a:lnTo>
                  <a:pt x="404494" y="268350"/>
                </a:lnTo>
                <a:lnTo>
                  <a:pt x="452755" y="298957"/>
                </a:lnTo>
                <a:lnTo>
                  <a:pt x="463041" y="282955"/>
                </a:lnTo>
                <a:lnTo>
                  <a:pt x="414782" y="252222"/>
                </a:lnTo>
                <a:close/>
              </a:path>
              <a:path w="784859" h="503555">
                <a:moveTo>
                  <a:pt x="350392" y="211454"/>
                </a:moveTo>
                <a:lnTo>
                  <a:pt x="340233" y="227456"/>
                </a:lnTo>
                <a:lnTo>
                  <a:pt x="388492" y="258190"/>
                </a:lnTo>
                <a:lnTo>
                  <a:pt x="398653" y="242062"/>
                </a:lnTo>
                <a:lnTo>
                  <a:pt x="350392" y="211454"/>
                </a:lnTo>
                <a:close/>
              </a:path>
              <a:path w="784859" h="503555">
                <a:moveTo>
                  <a:pt x="286131" y="170561"/>
                </a:moveTo>
                <a:lnTo>
                  <a:pt x="275970" y="186562"/>
                </a:lnTo>
                <a:lnTo>
                  <a:pt x="324104" y="217297"/>
                </a:lnTo>
                <a:lnTo>
                  <a:pt x="334390" y="201167"/>
                </a:lnTo>
                <a:lnTo>
                  <a:pt x="286131" y="170561"/>
                </a:lnTo>
                <a:close/>
              </a:path>
              <a:path w="784859" h="503555">
                <a:moveTo>
                  <a:pt x="221868" y="129666"/>
                </a:moveTo>
                <a:lnTo>
                  <a:pt x="211582" y="145795"/>
                </a:lnTo>
                <a:lnTo>
                  <a:pt x="259841" y="176402"/>
                </a:lnTo>
                <a:lnTo>
                  <a:pt x="270002" y="160274"/>
                </a:lnTo>
                <a:lnTo>
                  <a:pt x="221868" y="129666"/>
                </a:lnTo>
                <a:close/>
              </a:path>
              <a:path w="784859" h="503555">
                <a:moveTo>
                  <a:pt x="157480" y="88773"/>
                </a:moveTo>
                <a:lnTo>
                  <a:pt x="147319" y="104901"/>
                </a:lnTo>
                <a:lnTo>
                  <a:pt x="195580" y="135509"/>
                </a:lnTo>
                <a:lnTo>
                  <a:pt x="205739" y="119506"/>
                </a:lnTo>
                <a:lnTo>
                  <a:pt x="157480" y="88773"/>
                </a:lnTo>
                <a:close/>
              </a:path>
              <a:path w="784859" h="503555">
                <a:moveTo>
                  <a:pt x="0" y="0"/>
                </a:moveTo>
                <a:lnTo>
                  <a:pt x="50292" y="97536"/>
                </a:lnTo>
                <a:lnTo>
                  <a:pt x="56134" y="99313"/>
                </a:lnTo>
                <a:lnTo>
                  <a:pt x="60706" y="96900"/>
                </a:lnTo>
                <a:lnTo>
                  <a:pt x="65405" y="94487"/>
                </a:lnTo>
                <a:lnTo>
                  <a:pt x="67310" y="88773"/>
                </a:lnTo>
                <a:lnTo>
                  <a:pt x="64897" y="84074"/>
                </a:lnTo>
                <a:lnTo>
                  <a:pt x="40600" y="37081"/>
                </a:lnTo>
                <a:lnTo>
                  <a:pt x="18669" y="23113"/>
                </a:lnTo>
                <a:lnTo>
                  <a:pt x="20721" y="19880"/>
                </a:lnTo>
                <a:lnTo>
                  <a:pt x="15494" y="19685"/>
                </a:lnTo>
                <a:lnTo>
                  <a:pt x="24384" y="5714"/>
                </a:lnTo>
                <a:lnTo>
                  <a:pt x="111162" y="5714"/>
                </a:lnTo>
                <a:lnTo>
                  <a:pt x="109727" y="4190"/>
                </a:lnTo>
                <a:lnTo>
                  <a:pt x="0" y="0"/>
                </a:lnTo>
                <a:close/>
              </a:path>
              <a:path w="784859" h="503555">
                <a:moveTo>
                  <a:pt x="93218" y="47878"/>
                </a:moveTo>
                <a:lnTo>
                  <a:pt x="82931" y="64007"/>
                </a:lnTo>
                <a:lnTo>
                  <a:pt x="131190" y="94614"/>
                </a:lnTo>
                <a:lnTo>
                  <a:pt x="141477" y="78612"/>
                </a:lnTo>
                <a:lnTo>
                  <a:pt x="93218" y="47878"/>
                </a:lnTo>
                <a:close/>
              </a:path>
              <a:path w="784859" h="503555">
                <a:moveTo>
                  <a:pt x="31924" y="20299"/>
                </a:moveTo>
                <a:lnTo>
                  <a:pt x="40600" y="37081"/>
                </a:lnTo>
                <a:lnTo>
                  <a:pt x="66929" y="53848"/>
                </a:lnTo>
                <a:lnTo>
                  <a:pt x="77088" y="37718"/>
                </a:lnTo>
                <a:lnTo>
                  <a:pt x="50732" y="21003"/>
                </a:lnTo>
                <a:lnTo>
                  <a:pt x="31924" y="20299"/>
                </a:lnTo>
                <a:close/>
              </a:path>
              <a:path w="784859" h="503555">
                <a:moveTo>
                  <a:pt x="20721" y="19880"/>
                </a:moveTo>
                <a:lnTo>
                  <a:pt x="18669" y="23113"/>
                </a:lnTo>
                <a:lnTo>
                  <a:pt x="40600" y="37081"/>
                </a:lnTo>
                <a:lnTo>
                  <a:pt x="31924" y="20299"/>
                </a:lnTo>
                <a:lnTo>
                  <a:pt x="20721" y="19880"/>
                </a:lnTo>
                <a:close/>
              </a:path>
              <a:path w="784859" h="503555">
                <a:moveTo>
                  <a:pt x="112477" y="7112"/>
                </a:moveTo>
                <a:lnTo>
                  <a:pt x="28829" y="7112"/>
                </a:lnTo>
                <a:lnTo>
                  <a:pt x="50732" y="21003"/>
                </a:lnTo>
                <a:lnTo>
                  <a:pt x="103759" y="22987"/>
                </a:lnTo>
                <a:lnTo>
                  <a:pt x="108965" y="23240"/>
                </a:lnTo>
                <a:lnTo>
                  <a:pt x="113411" y="19050"/>
                </a:lnTo>
                <a:lnTo>
                  <a:pt x="113537" y="13842"/>
                </a:lnTo>
                <a:lnTo>
                  <a:pt x="113792" y="8509"/>
                </a:lnTo>
                <a:lnTo>
                  <a:pt x="112477" y="7112"/>
                </a:lnTo>
                <a:close/>
              </a:path>
              <a:path w="784859" h="503555">
                <a:moveTo>
                  <a:pt x="28829" y="7112"/>
                </a:moveTo>
                <a:lnTo>
                  <a:pt x="26777" y="10343"/>
                </a:lnTo>
                <a:lnTo>
                  <a:pt x="31924" y="20299"/>
                </a:lnTo>
                <a:lnTo>
                  <a:pt x="50732" y="21003"/>
                </a:lnTo>
                <a:lnTo>
                  <a:pt x="28829" y="7112"/>
                </a:lnTo>
                <a:close/>
              </a:path>
              <a:path w="784859" h="503555">
                <a:moveTo>
                  <a:pt x="26777" y="10343"/>
                </a:moveTo>
                <a:lnTo>
                  <a:pt x="20721" y="19880"/>
                </a:lnTo>
                <a:lnTo>
                  <a:pt x="31924" y="20299"/>
                </a:lnTo>
                <a:lnTo>
                  <a:pt x="26777" y="10343"/>
                </a:lnTo>
                <a:close/>
              </a:path>
              <a:path w="784859" h="503555">
                <a:moveTo>
                  <a:pt x="24384" y="5714"/>
                </a:moveTo>
                <a:lnTo>
                  <a:pt x="15494" y="19685"/>
                </a:lnTo>
                <a:lnTo>
                  <a:pt x="20721" y="19880"/>
                </a:lnTo>
                <a:lnTo>
                  <a:pt x="26777" y="10343"/>
                </a:lnTo>
                <a:lnTo>
                  <a:pt x="24384" y="5714"/>
                </a:lnTo>
                <a:close/>
              </a:path>
              <a:path w="784859" h="503555">
                <a:moveTo>
                  <a:pt x="111162" y="5714"/>
                </a:moveTo>
                <a:lnTo>
                  <a:pt x="24384" y="5714"/>
                </a:lnTo>
                <a:lnTo>
                  <a:pt x="26777" y="10343"/>
                </a:lnTo>
                <a:lnTo>
                  <a:pt x="28829" y="7112"/>
                </a:lnTo>
                <a:lnTo>
                  <a:pt x="112477" y="7112"/>
                </a:lnTo>
                <a:lnTo>
                  <a:pt x="111162" y="57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099303" y="1892807"/>
            <a:ext cx="928369" cy="213360"/>
          </a:xfrm>
          <a:custGeom>
            <a:avLst/>
            <a:gdLst/>
            <a:ahLst/>
            <a:cxnLst/>
            <a:rect l="l" t="t" r="r" b="b"/>
            <a:pathLst>
              <a:path w="928370" h="213360">
                <a:moveTo>
                  <a:pt x="0" y="213359"/>
                </a:moveTo>
                <a:lnTo>
                  <a:pt x="1402" y="171830"/>
                </a:lnTo>
                <a:lnTo>
                  <a:pt x="5222" y="137921"/>
                </a:lnTo>
                <a:lnTo>
                  <a:pt x="10876" y="115061"/>
                </a:lnTo>
                <a:lnTo>
                  <a:pt x="17780" y="106679"/>
                </a:lnTo>
                <a:lnTo>
                  <a:pt x="446278" y="106679"/>
                </a:lnTo>
                <a:lnTo>
                  <a:pt x="453181" y="98297"/>
                </a:lnTo>
                <a:lnTo>
                  <a:pt x="458835" y="75437"/>
                </a:lnTo>
                <a:lnTo>
                  <a:pt x="462655" y="41528"/>
                </a:lnTo>
                <a:lnTo>
                  <a:pt x="464058" y="0"/>
                </a:lnTo>
                <a:lnTo>
                  <a:pt x="465460" y="41528"/>
                </a:lnTo>
                <a:lnTo>
                  <a:pt x="469280" y="75437"/>
                </a:lnTo>
                <a:lnTo>
                  <a:pt x="474934" y="98298"/>
                </a:lnTo>
                <a:lnTo>
                  <a:pt x="481838" y="106679"/>
                </a:lnTo>
                <a:lnTo>
                  <a:pt x="910336" y="106679"/>
                </a:lnTo>
                <a:lnTo>
                  <a:pt x="917239" y="115062"/>
                </a:lnTo>
                <a:lnTo>
                  <a:pt x="922893" y="137922"/>
                </a:lnTo>
                <a:lnTo>
                  <a:pt x="926713" y="171831"/>
                </a:lnTo>
                <a:lnTo>
                  <a:pt x="928116" y="213359"/>
                </a:lnTo>
              </a:path>
            </a:pathLst>
          </a:custGeom>
          <a:ln w="9524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085079" y="1663445"/>
            <a:ext cx="9525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5+3+5=</a:t>
            </a:r>
            <a:r>
              <a:rPr dirty="0" sz="1400" spc="-1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1400" spc="-10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81896" y="5035698"/>
            <a:ext cx="147320" cy="3860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75">
                <a:latin typeface="Symbol"/>
                <a:cs typeface="Symbol"/>
              </a:rPr>
              <a:t>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76014" y="5035698"/>
            <a:ext cx="147320" cy="3860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75">
                <a:latin typeface="Symbol"/>
                <a:cs typeface="Symbol"/>
              </a:rPr>
              <a:t>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20209" y="5119497"/>
            <a:ext cx="453390" cy="2362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30" i="1">
                <a:latin typeface="Times New Roman"/>
                <a:cs typeface="Times New Roman"/>
              </a:rPr>
              <a:t>j</a:t>
            </a:r>
            <a:r>
              <a:rPr dirty="0" sz="1350" spc="-200" i="1">
                <a:latin typeface="Times New Roman"/>
                <a:cs typeface="Times New Roman"/>
              </a:rPr>
              <a:t> </a:t>
            </a:r>
            <a:r>
              <a:rPr dirty="0" sz="1350" spc="90">
                <a:latin typeface="Symbol"/>
                <a:cs typeface="Symbol"/>
              </a:rPr>
              <a:t></a:t>
            </a:r>
            <a:r>
              <a:rPr dirty="0" sz="1350" spc="140" i="1">
                <a:latin typeface="Times New Roman"/>
                <a:cs typeface="Times New Roman"/>
              </a:rPr>
              <a:t>i</a:t>
            </a:r>
            <a:r>
              <a:rPr dirty="0" sz="1350">
                <a:latin typeface="Symbol"/>
                <a:cs typeface="Symbol"/>
              </a:rPr>
              <a:t></a:t>
            </a:r>
            <a:r>
              <a:rPr dirty="0" sz="1350" spc="5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20264" y="5161668"/>
            <a:ext cx="107950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75"/>
              </a:lnSpc>
            </a:pPr>
            <a:r>
              <a:rPr dirty="0" sz="1350" spc="45" i="1">
                <a:latin typeface="Times New Roman"/>
                <a:cs typeface="Times New Roman"/>
              </a:rPr>
              <a:t>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580001" y="5314172"/>
            <a:ext cx="1617345" cy="40195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140"/>
              </a:spcBef>
            </a:pP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번째</a:t>
            </a:r>
            <a:r>
              <a:rPr dirty="0" sz="14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아이템에</a:t>
            </a:r>
            <a:r>
              <a:rPr dirty="0" sz="14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가용  한</a:t>
            </a:r>
            <a:r>
              <a:rPr dirty="0" sz="14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용량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37757" y="5599795"/>
            <a:ext cx="1617345" cy="40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번째</a:t>
            </a:r>
            <a:r>
              <a:rPr dirty="0" sz="14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아이템의</a:t>
            </a:r>
            <a:r>
              <a:rPr dirty="0" sz="14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단위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ts val="1595"/>
              </a:lnSpc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무게</a:t>
            </a:r>
            <a:r>
              <a:rPr dirty="0" sz="1400" spc="5">
                <a:solidFill>
                  <a:srgbClr val="3E3D00"/>
                </a:solidFill>
                <a:latin typeface="Malgun Gothic"/>
                <a:cs typeface="Malgun Gothic"/>
              </a:rPr>
              <a:t>당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5">
                <a:solidFill>
                  <a:srgbClr val="3E3D00"/>
                </a:solidFill>
                <a:latin typeface="Malgun Gothic"/>
                <a:cs typeface="Malgun Gothic"/>
              </a:rPr>
              <a:t>값어치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71548" y="5831180"/>
            <a:ext cx="38227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85"/>
              </a:lnSpc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처음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416555" y="5825347"/>
            <a:ext cx="1765300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1400" spc="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개를</a:t>
            </a:r>
            <a:r>
              <a:rPr dirty="0" sz="14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이용한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아이템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71548" y="6023204"/>
            <a:ext cx="782955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85"/>
              </a:lnSpc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14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값어치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15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28331" y="2784348"/>
            <a:ext cx="47625" cy="9525"/>
          </a:xfrm>
          <a:custGeom>
            <a:avLst/>
            <a:gdLst/>
            <a:ahLst/>
            <a:cxnLst/>
            <a:rect l="l" t="t" r="r" b="b"/>
            <a:pathLst>
              <a:path w="47625" h="9525">
                <a:moveTo>
                  <a:pt x="47244" y="0"/>
                </a:moveTo>
                <a:lnTo>
                  <a:pt x="0" y="0"/>
                </a:lnTo>
                <a:lnTo>
                  <a:pt x="0" y="9143"/>
                </a:lnTo>
                <a:lnTo>
                  <a:pt x="47244" y="9143"/>
                </a:lnTo>
                <a:lnTo>
                  <a:pt x="4724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78852" y="2784348"/>
            <a:ext cx="47625" cy="9525"/>
          </a:xfrm>
          <a:custGeom>
            <a:avLst/>
            <a:gdLst/>
            <a:ahLst/>
            <a:cxnLst/>
            <a:rect l="l" t="t" r="r" b="b"/>
            <a:pathLst>
              <a:path w="47625" h="9525">
                <a:moveTo>
                  <a:pt x="47244" y="0"/>
                </a:moveTo>
                <a:lnTo>
                  <a:pt x="0" y="0"/>
                </a:lnTo>
                <a:lnTo>
                  <a:pt x="0" y="9143"/>
                </a:lnTo>
                <a:lnTo>
                  <a:pt x="47244" y="9143"/>
                </a:lnTo>
                <a:lnTo>
                  <a:pt x="4724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38048" y="1491592"/>
            <a:ext cx="8247380" cy="2821940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326390" indent="-276225">
              <a:lnSpc>
                <a:spcPct val="100000"/>
              </a:lnSpc>
              <a:spcBef>
                <a:spcPts val="990"/>
              </a:spcBef>
              <a:buClr>
                <a:srgbClr val="2A54AA"/>
              </a:buClr>
              <a:buSzPct val="80000"/>
              <a:buFont typeface="Wingdings"/>
              <a:buChar char=""/>
              <a:tabLst>
                <a:tab pos="327025" algn="l"/>
              </a:tabLst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xpro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f</a:t>
            </a:r>
            <a:r>
              <a:rPr dirty="0" sz="2000" spc="-15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2000" spc="-35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지금까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지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찾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최선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해답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주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값어치</a:t>
            </a:r>
            <a:endParaRPr sz="2000">
              <a:latin typeface="Malgun Gothic"/>
              <a:cs typeface="Malgun Gothic"/>
            </a:endParaRPr>
          </a:p>
          <a:p>
            <a:pPr marL="326390" indent="-276225">
              <a:lnSpc>
                <a:spcPct val="100000"/>
              </a:lnSpc>
              <a:spcBef>
                <a:spcPts val="895"/>
              </a:spcBef>
              <a:buClr>
                <a:srgbClr val="2A54AA"/>
              </a:buClr>
              <a:buSzPct val="80000"/>
              <a:buFont typeface="Wingdings"/>
              <a:buChar char=""/>
              <a:tabLst>
                <a:tab pos="327025" algn="l"/>
              </a:tabLst>
            </a:pP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boun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d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≤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ax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r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o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fit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마디는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유망하지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않다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49250" marR="43180" indent="-287020">
              <a:lnSpc>
                <a:spcPct val="116799"/>
              </a:lnSpc>
              <a:spcBef>
                <a:spcPts val="47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349250" algn="l"/>
                <a:tab pos="349885" algn="l"/>
              </a:tabLst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baseline="-21367" sz="195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p</a:t>
            </a:r>
            <a:r>
              <a:rPr dirty="0" baseline="-21367" sz="1950" spc="7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각각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번째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아이템의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무게와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값어치라고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하면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u="sng" sz="2000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p</a:t>
            </a:r>
            <a:r>
              <a:rPr dirty="0" baseline="-21367" sz="1950" i="1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dirty="0" u="sng" sz="1300" spc="190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5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/</a:t>
            </a:r>
            <a:r>
              <a:rPr dirty="0" u="sng" sz="2000" spc="-5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w</a:t>
            </a:r>
            <a:r>
              <a:rPr dirty="0" baseline="-21367" sz="1950" spc="-7" i="1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dirty="0" u="sng" sz="1300" spc="185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의</a:t>
            </a:r>
            <a:r>
              <a:rPr dirty="0" u="sng" sz="2000" spc="-21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값이</a:t>
            </a:r>
            <a:r>
              <a:rPr dirty="0" u="sng" sz="2000" spc="-21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큰 </a:t>
            </a:r>
            <a:r>
              <a:rPr dirty="0" sz="2000" spc="-69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dirty="0" u="sng" sz="200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것부터</a:t>
            </a:r>
            <a:r>
              <a:rPr dirty="0" u="sng" sz="2000" spc="-215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내림차순으로</a:t>
            </a:r>
            <a:r>
              <a:rPr dirty="0" u="sng" sz="2000" spc="-235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아이템을</a:t>
            </a:r>
            <a:r>
              <a:rPr dirty="0" u="sng" sz="2000" spc="-21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정렬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한다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일종의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탐욕적인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방법이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되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셈이지만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알고리즘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자체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는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탐욕적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인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알고리즘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은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아니다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.)</a:t>
            </a:r>
            <a:endParaRPr sz="2000">
              <a:latin typeface="Times New Roman"/>
              <a:cs typeface="Times New Roman"/>
            </a:endParaRPr>
          </a:p>
          <a:p>
            <a:pPr marL="349250" indent="-287020">
              <a:lnSpc>
                <a:spcPct val="100000"/>
              </a:lnSpc>
              <a:spcBef>
                <a:spcPts val="8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349250" algn="l"/>
                <a:tab pos="34988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초기값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875"/>
              </a:spcBef>
              <a:tabLst>
                <a:tab pos="2473960" algn="l"/>
                <a:tab pos="3890010" algn="l"/>
              </a:tabLst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maxprofit</a:t>
            </a:r>
            <a:r>
              <a:rPr dirty="0" sz="2000" spc="-30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:=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$0;	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profit</a:t>
            </a:r>
            <a:r>
              <a:rPr dirty="0" sz="2000" spc="-30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:=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$0;	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weight</a:t>
            </a:r>
            <a:r>
              <a:rPr dirty="0" sz="2000" spc="-45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:=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17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040" y="86339"/>
            <a:ext cx="8120380" cy="3297554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413384" indent="-287020">
              <a:lnSpc>
                <a:spcPct val="100000"/>
              </a:lnSpc>
              <a:spcBef>
                <a:spcPts val="9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깊이우선순위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로</a:t>
            </a:r>
            <a:r>
              <a:rPr dirty="0" sz="2000" spc="-2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각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방문하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여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다음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수행한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lvl="1" marL="1143635" indent="-255270">
              <a:lnSpc>
                <a:spcPct val="100000"/>
              </a:lnSpc>
              <a:spcBef>
                <a:spcPts val="875"/>
              </a:spcBef>
              <a:buFont typeface="Times New Roman"/>
              <a:buAutoNum type="arabicPeriod"/>
              <a:tabLst>
                <a:tab pos="114427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그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마디의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pr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ofi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과</a:t>
            </a:r>
            <a:r>
              <a:rPr dirty="0" sz="2000" spc="-2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e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igh</a:t>
            </a: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계산한다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lvl="1" marL="1175385" indent="-255270">
              <a:lnSpc>
                <a:spcPct val="100000"/>
              </a:lnSpc>
              <a:spcBef>
                <a:spcPts val="890"/>
              </a:spcBef>
              <a:buFont typeface="Times New Roman"/>
              <a:buAutoNum type="arabicPeriod"/>
              <a:tabLst>
                <a:tab pos="117602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그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마디의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bound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2000" spc="-2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계산한다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lvl="1" marL="1365885" marR="590550" indent="-445134">
              <a:lnSpc>
                <a:spcPts val="3279"/>
              </a:lnSpc>
              <a:spcBef>
                <a:spcPts val="250"/>
              </a:spcBef>
              <a:buFont typeface="Times New Roman"/>
              <a:buAutoNum type="arabicPeriod"/>
              <a:tabLst>
                <a:tab pos="1176020" algn="l"/>
                <a:tab pos="2522855" algn="l"/>
                <a:tab pos="3081020" algn="l"/>
              </a:tabLst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e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ight</a:t>
            </a:r>
            <a:r>
              <a:rPr dirty="0" sz="2000" spc="-25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&lt;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and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boun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d</a:t>
            </a:r>
            <a:r>
              <a:rPr dirty="0" sz="2000" spc="-40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&gt;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 spc="10" i="1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xpr</a:t>
            </a: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o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f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면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검색을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계속한다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; 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그렇지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않으면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되추적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13384" marR="5080" indent="-287020">
              <a:lnSpc>
                <a:spcPct val="116500"/>
              </a:lnSpc>
              <a:spcBef>
                <a:spcPts val="23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고찰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최선이라고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여겼던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마디를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선택했다고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해서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실제로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그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마디로부 </a:t>
            </a:r>
            <a:r>
              <a:rPr dirty="0" sz="2000" spc="-6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터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최적해가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항상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나온다는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보장은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없다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예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5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6)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4,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sz="2000" spc="-15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16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3196132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4040" y="5136641"/>
            <a:ext cx="80295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일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때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되추적을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사용하여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구축되는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가지친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상태공간트리를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그려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보시오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17</a:t>
            </a:fld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637026" y="3136900"/>
          <a:ext cx="2590800" cy="1781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20"/>
                <a:gridCol w="642620"/>
                <a:gridCol w="642620"/>
                <a:gridCol w="642619"/>
              </a:tblGrid>
              <a:tr h="304926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-21604" sz="1350" spc="7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baseline="-21604"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baseline="-21604" sz="135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baseline="-21604"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45"/>
                        </a:lnSpc>
                        <a:spcBef>
                          <a:spcPts val="655"/>
                        </a:spcBef>
                      </a:pPr>
                      <a:r>
                        <a:rPr dirty="0" baseline="13888" sz="2100" spc="7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900" spc="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i/</a:t>
                      </a:r>
                      <a:r>
                        <a:rPr dirty="0" baseline="13888" sz="2100" spc="7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900" spc="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65887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400" spc="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$40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400" spc="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</a:tr>
              <a:tr h="365887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400" spc="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$30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400" spc="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</a:tr>
              <a:tr h="365887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400" spc="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400" spc="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400" spc="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</a:tr>
              <a:tr h="365887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400" spc="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400" spc="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311" y="1060703"/>
            <a:ext cx="5638799" cy="48569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51930" y="1139444"/>
            <a:ext cx="122745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0">
                <a:solidFill>
                  <a:srgbClr val="3E3D00"/>
                </a:solidFill>
                <a:latin typeface="Times New Roman"/>
                <a:cs typeface="Times New Roman"/>
              </a:rPr>
              <a:t>40+30+9</a:t>
            </a:r>
            <a:r>
              <a:rPr dirty="0" sz="1400" spc="10">
                <a:solidFill>
                  <a:srgbClr val="3E3D00"/>
                </a:solidFill>
                <a:latin typeface="Malgun Gothic"/>
                <a:cs typeface="Malgun Gothic"/>
              </a:rPr>
              <a:t>×</a:t>
            </a:r>
            <a:r>
              <a:rPr dirty="0" sz="1400" spc="10">
                <a:solidFill>
                  <a:srgbClr val="3E3D00"/>
                </a:solidFill>
                <a:latin typeface="Times New Roman"/>
                <a:cs typeface="Times New Roman"/>
              </a:rPr>
              <a:t>50/10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44311" y="1269872"/>
            <a:ext cx="431800" cy="226695"/>
          </a:xfrm>
          <a:custGeom>
            <a:avLst/>
            <a:gdLst/>
            <a:ahLst/>
            <a:cxnLst/>
            <a:rect l="l" t="t" r="r" b="b"/>
            <a:pathLst>
              <a:path w="431800" h="226694">
                <a:moveTo>
                  <a:pt x="60071" y="133096"/>
                </a:moveTo>
                <a:lnTo>
                  <a:pt x="56134" y="133985"/>
                </a:lnTo>
                <a:lnTo>
                  <a:pt x="0" y="219837"/>
                </a:lnTo>
                <a:lnTo>
                  <a:pt x="102362" y="226440"/>
                </a:lnTo>
                <a:lnTo>
                  <a:pt x="105410" y="223774"/>
                </a:lnTo>
                <a:lnTo>
                  <a:pt x="105663" y="220344"/>
                </a:lnTo>
                <a:lnTo>
                  <a:pt x="105682" y="219837"/>
                </a:lnTo>
                <a:lnTo>
                  <a:pt x="14097" y="219837"/>
                </a:lnTo>
                <a:lnTo>
                  <a:pt x="8382" y="208534"/>
                </a:lnTo>
                <a:lnTo>
                  <a:pt x="29387" y="198040"/>
                </a:lnTo>
                <a:lnTo>
                  <a:pt x="64897" y="143890"/>
                </a:lnTo>
                <a:lnTo>
                  <a:pt x="66801" y="140842"/>
                </a:lnTo>
                <a:lnTo>
                  <a:pt x="65912" y="136905"/>
                </a:lnTo>
                <a:lnTo>
                  <a:pt x="60071" y="133096"/>
                </a:lnTo>
                <a:close/>
              </a:path>
              <a:path w="431800" h="226694">
                <a:moveTo>
                  <a:pt x="29387" y="198040"/>
                </a:moveTo>
                <a:lnTo>
                  <a:pt x="8382" y="208534"/>
                </a:lnTo>
                <a:lnTo>
                  <a:pt x="14097" y="219837"/>
                </a:lnTo>
                <a:lnTo>
                  <a:pt x="18420" y="217677"/>
                </a:lnTo>
                <a:lnTo>
                  <a:pt x="16510" y="217677"/>
                </a:lnTo>
                <a:lnTo>
                  <a:pt x="11684" y="207772"/>
                </a:lnTo>
                <a:lnTo>
                  <a:pt x="23006" y="207772"/>
                </a:lnTo>
                <a:lnTo>
                  <a:pt x="29387" y="198040"/>
                </a:lnTo>
                <a:close/>
              </a:path>
              <a:path w="431800" h="226694">
                <a:moveTo>
                  <a:pt x="35198" y="209298"/>
                </a:moveTo>
                <a:lnTo>
                  <a:pt x="14097" y="219837"/>
                </a:lnTo>
                <a:lnTo>
                  <a:pt x="105682" y="219837"/>
                </a:lnTo>
                <a:lnTo>
                  <a:pt x="105790" y="216788"/>
                </a:lnTo>
                <a:lnTo>
                  <a:pt x="103250" y="213740"/>
                </a:lnTo>
                <a:lnTo>
                  <a:pt x="35198" y="209298"/>
                </a:lnTo>
                <a:close/>
              </a:path>
              <a:path w="431800" h="226694">
                <a:moveTo>
                  <a:pt x="11684" y="207772"/>
                </a:moveTo>
                <a:lnTo>
                  <a:pt x="16510" y="217677"/>
                </a:lnTo>
                <a:lnTo>
                  <a:pt x="22543" y="208477"/>
                </a:lnTo>
                <a:lnTo>
                  <a:pt x="11684" y="207772"/>
                </a:lnTo>
                <a:close/>
              </a:path>
              <a:path w="431800" h="226694">
                <a:moveTo>
                  <a:pt x="22543" y="208477"/>
                </a:moveTo>
                <a:lnTo>
                  <a:pt x="16510" y="217677"/>
                </a:lnTo>
                <a:lnTo>
                  <a:pt x="18420" y="217677"/>
                </a:lnTo>
                <a:lnTo>
                  <a:pt x="35198" y="209298"/>
                </a:lnTo>
                <a:lnTo>
                  <a:pt x="22543" y="208477"/>
                </a:lnTo>
                <a:close/>
              </a:path>
              <a:path w="431800" h="226694">
                <a:moveTo>
                  <a:pt x="425830" y="0"/>
                </a:moveTo>
                <a:lnTo>
                  <a:pt x="29387" y="198040"/>
                </a:lnTo>
                <a:lnTo>
                  <a:pt x="22543" y="208477"/>
                </a:lnTo>
                <a:lnTo>
                  <a:pt x="35198" y="209298"/>
                </a:lnTo>
                <a:lnTo>
                  <a:pt x="431418" y="11429"/>
                </a:lnTo>
                <a:lnTo>
                  <a:pt x="425830" y="0"/>
                </a:lnTo>
                <a:close/>
              </a:path>
              <a:path w="431800" h="226694">
                <a:moveTo>
                  <a:pt x="23006" y="207772"/>
                </a:moveTo>
                <a:lnTo>
                  <a:pt x="11684" y="207772"/>
                </a:lnTo>
                <a:lnTo>
                  <a:pt x="22543" y="208477"/>
                </a:lnTo>
                <a:lnTo>
                  <a:pt x="23006" y="207772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123938" y="2497074"/>
            <a:ext cx="11398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30+50</a:t>
            </a:r>
            <a:r>
              <a:rPr dirty="0" sz="1400" spc="5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1400" spc="-1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400" spc="175">
                <a:solidFill>
                  <a:srgbClr val="3E3D00"/>
                </a:solidFill>
                <a:latin typeface="Malgun Gothic"/>
                <a:cs typeface="Malgun Gothic"/>
              </a:rPr>
              <a:t>×</a:t>
            </a:r>
            <a:r>
              <a:rPr dirty="0" sz="1400" spc="-10">
                <a:solidFill>
                  <a:srgbClr val="3E3D00"/>
                </a:solidFill>
                <a:latin typeface="Times New Roman"/>
                <a:cs typeface="Times New Roman"/>
              </a:rPr>
              <a:t>10</a:t>
            </a:r>
            <a:r>
              <a:rPr dirty="0" sz="1400" spc="5">
                <a:solidFill>
                  <a:srgbClr val="3E3D00"/>
                </a:solidFill>
                <a:latin typeface="Times New Roman"/>
                <a:cs typeface="Times New Roman"/>
              </a:rPr>
              <a:t>/5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15683" y="2523870"/>
            <a:ext cx="1375410" cy="1991995"/>
            <a:chOff x="6615683" y="2523870"/>
            <a:chExt cx="1375410" cy="1991995"/>
          </a:xfrm>
        </p:grpSpPr>
        <p:sp>
          <p:nvSpPr>
            <p:cNvPr id="7" name="object 7"/>
            <p:cNvSpPr/>
            <p:nvPr/>
          </p:nvSpPr>
          <p:spPr>
            <a:xfrm>
              <a:off x="6615683" y="2523870"/>
              <a:ext cx="429895" cy="114300"/>
            </a:xfrm>
            <a:custGeom>
              <a:avLst/>
              <a:gdLst/>
              <a:ahLst/>
              <a:cxnLst/>
              <a:rect l="l" t="t" r="r" b="b"/>
              <a:pathLst>
                <a:path w="429895" h="114300">
                  <a:moveTo>
                    <a:pt x="36561" y="36106"/>
                  </a:moveTo>
                  <a:lnTo>
                    <a:pt x="24823" y="40567"/>
                  </a:lnTo>
                  <a:lnTo>
                    <a:pt x="34623" y="48715"/>
                  </a:lnTo>
                  <a:lnTo>
                    <a:pt x="427609" y="114173"/>
                  </a:lnTo>
                  <a:lnTo>
                    <a:pt x="429641" y="101600"/>
                  </a:lnTo>
                  <a:lnTo>
                    <a:pt x="36561" y="36106"/>
                  </a:lnTo>
                  <a:close/>
                </a:path>
                <a:path w="429895" h="114300">
                  <a:moveTo>
                    <a:pt x="95885" y="0"/>
                  </a:moveTo>
                  <a:lnTo>
                    <a:pt x="0" y="36449"/>
                  </a:lnTo>
                  <a:lnTo>
                    <a:pt x="76200" y="99821"/>
                  </a:lnTo>
                  <a:lnTo>
                    <a:pt x="78867" y="101980"/>
                  </a:lnTo>
                  <a:lnTo>
                    <a:pt x="82931" y="101600"/>
                  </a:lnTo>
                  <a:lnTo>
                    <a:pt x="85090" y="98932"/>
                  </a:lnTo>
                  <a:lnTo>
                    <a:pt x="87375" y="96265"/>
                  </a:lnTo>
                  <a:lnTo>
                    <a:pt x="86995" y="92201"/>
                  </a:lnTo>
                  <a:lnTo>
                    <a:pt x="84327" y="90042"/>
                  </a:lnTo>
                  <a:lnTo>
                    <a:pt x="34623" y="48715"/>
                  </a:lnTo>
                  <a:lnTo>
                    <a:pt x="11302" y="44830"/>
                  </a:lnTo>
                  <a:lnTo>
                    <a:pt x="13462" y="32257"/>
                  </a:lnTo>
                  <a:lnTo>
                    <a:pt x="46689" y="32257"/>
                  </a:lnTo>
                  <a:lnTo>
                    <a:pt x="97155" y="13080"/>
                  </a:lnTo>
                  <a:lnTo>
                    <a:pt x="100457" y="11937"/>
                  </a:lnTo>
                  <a:lnTo>
                    <a:pt x="102108" y="8254"/>
                  </a:lnTo>
                  <a:lnTo>
                    <a:pt x="99568" y="1650"/>
                  </a:lnTo>
                  <a:lnTo>
                    <a:pt x="95885" y="0"/>
                  </a:lnTo>
                  <a:close/>
                </a:path>
                <a:path w="429895" h="114300">
                  <a:moveTo>
                    <a:pt x="13462" y="32257"/>
                  </a:moveTo>
                  <a:lnTo>
                    <a:pt x="11302" y="44830"/>
                  </a:lnTo>
                  <a:lnTo>
                    <a:pt x="34623" y="48715"/>
                  </a:lnTo>
                  <a:lnTo>
                    <a:pt x="29493" y="44450"/>
                  </a:lnTo>
                  <a:lnTo>
                    <a:pt x="14605" y="44450"/>
                  </a:lnTo>
                  <a:lnTo>
                    <a:pt x="16510" y="33654"/>
                  </a:lnTo>
                  <a:lnTo>
                    <a:pt x="21846" y="33654"/>
                  </a:lnTo>
                  <a:lnTo>
                    <a:pt x="13462" y="32257"/>
                  </a:lnTo>
                  <a:close/>
                </a:path>
                <a:path w="429895" h="114300">
                  <a:moveTo>
                    <a:pt x="16510" y="33654"/>
                  </a:moveTo>
                  <a:lnTo>
                    <a:pt x="14605" y="44450"/>
                  </a:lnTo>
                  <a:lnTo>
                    <a:pt x="24823" y="40567"/>
                  </a:lnTo>
                  <a:lnTo>
                    <a:pt x="16510" y="33654"/>
                  </a:lnTo>
                  <a:close/>
                </a:path>
                <a:path w="429895" h="114300">
                  <a:moveTo>
                    <a:pt x="24823" y="40567"/>
                  </a:moveTo>
                  <a:lnTo>
                    <a:pt x="14605" y="44450"/>
                  </a:lnTo>
                  <a:lnTo>
                    <a:pt x="29493" y="44450"/>
                  </a:lnTo>
                  <a:lnTo>
                    <a:pt x="24823" y="40567"/>
                  </a:lnTo>
                  <a:close/>
                </a:path>
                <a:path w="429895" h="114300">
                  <a:moveTo>
                    <a:pt x="21846" y="33654"/>
                  </a:moveTo>
                  <a:lnTo>
                    <a:pt x="16510" y="33654"/>
                  </a:lnTo>
                  <a:lnTo>
                    <a:pt x="24823" y="40567"/>
                  </a:lnTo>
                  <a:lnTo>
                    <a:pt x="36561" y="36106"/>
                  </a:lnTo>
                  <a:lnTo>
                    <a:pt x="21846" y="33654"/>
                  </a:lnTo>
                  <a:close/>
                </a:path>
                <a:path w="429895" h="114300">
                  <a:moveTo>
                    <a:pt x="46689" y="32257"/>
                  </a:moveTo>
                  <a:lnTo>
                    <a:pt x="13462" y="32257"/>
                  </a:lnTo>
                  <a:lnTo>
                    <a:pt x="36561" y="36106"/>
                  </a:lnTo>
                  <a:lnTo>
                    <a:pt x="46689" y="32257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48499" y="3703319"/>
              <a:ext cx="937260" cy="807720"/>
            </a:xfrm>
            <a:custGeom>
              <a:avLst/>
              <a:gdLst/>
              <a:ahLst/>
              <a:cxnLst/>
              <a:rect l="l" t="t" r="r" b="b"/>
              <a:pathLst>
                <a:path w="937259" h="807720">
                  <a:moveTo>
                    <a:pt x="468629" y="0"/>
                  </a:moveTo>
                  <a:lnTo>
                    <a:pt x="417566" y="2370"/>
                  </a:lnTo>
                  <a:lnTo>
                    <a:pt x="368095" y="9316"/>
                  </a:lnTo>
                  <a:lnTo>
                    <a:pt x="320503" y="20592"/>
                  </a:lnTo>
                  <a:lnTo>
                    <a:pt x="275076" y="35951"/>
                  </a:lnTo>
                  <a:lnTo>
                    <a:pt x="232099" y="55146"/>
                  </a:lnTo>
                  <a:lnTo>
                    <a:pt x="191859" y="77931"/>
                  </a:lnTo>
                  <a:lnTo>
                    <a:pt x="154641" y="104059"/>
                  </a:lnTo>
                  <a:lnTo>
                    <a:pt x="120731" y="133284"/>
                  </a:lnTo>
                  <a:lnTo>
                    <a:pt x="90415" y="165360"/>
                  </a:lnTo>
                  <a:lnTo>
                    <a:pt x="63979" y="200039"/>
                  </a:lnTo>
                  <a:lnTo>
                    <a:pt x="41709" y="237075"/>
                  </a:lnTo>
                  <a:lnTo>
                    <a:pt x="23890" y="276221"/>
                  </a:lnTo>
                  <a:lnTo>
                    <a:pt x="10808" y="317232"/>
                  </a:lnTo>
                  <a:lnTo>
                    <a:pt x="2749" y="359860"/>
                  </a:lnTo>
                  <a:lnTo>
                    <a:pt x="0" y="403859"/>
                  </a:lnTo>
                  <a:lnTo>
                    <a:pt x="2749" y="447859"/>
                  </a:lnTo>
                  <a:lnTo>
                    <a:pt x="10808" y="490487"/>
                  </a:lnTo>
                  <a:lnTo>
                    <a:pt x="23890" y="531498"/>
                  </a:lnTo>
                  <a:lnTo>
                    <a:pt x="41709" y="570644"/>
                  </a:lnTo>
                  <a:lnTo>
                    <a:pt x="63979" y="607680"/>
                  </a:lnTo>
                  <a:lnTo>
                    <a:pt x="90415" y="642359"/>
                  </a:lnTo>
                  <a:lnTo>
                    <a:pt x="120731" y="674435"/>
                  </a:lnTo>
                  <a:lnTo>
                    <a:pt x="154641" y="703660"/>
                  </a:lnTo>
                  <a:lnTo>
                    <a:pt x="191859" y="729788"/>
                  </a:lnTo>
                  <a:lnTo>
                    <a:pt x="232099" y="752573"/>
                  </a:lnTo>
                  <a:lnTo>
                    <a:pt x="275076" y="771768"/>
                  </a:lnTo>
                  <a:lnTo>
                    <a:pt x="320503" y="787127"/>
                  </a:lnTo>
                  <a:lnTo>
                    <a:pt x="368095" y="798403"/>
                  </a:lnTo>
                  <a:lnTo>
                    <a:pt x="417566" y="805349"/>
                  </a:lnTo>
                  <a:lnTo>
                    <a:pt x="468629" y="807719"/>
                  </a:lnTo>
                  <a:lnTo>
                    <a:pt x="519693" y="805349"/>
                  </a:lnTo>
                  <a:lnTo>
                    <a:pt x="569164" y="798403"/>
                  </a:lnTo>
                  <a:lnTo>
                    <a:pt x="616756" y="787127"/>
                  </a:lnTo>
                  <a:lnTo>
                    <a:pt x="662183" y="771768"/>
                  </a:lnTo>
                  <a:lnTo>
                    <a:pt x="705160" y="752573"/>
                  </a:lnTo>
                  <a:lnTo>
                    <a:pt x="745400" y="729788"/>
                  </a:lnTo>
                  <a:lnTo>
                    <a:pt x="782618" y="703660"/>
                  </a:lnTo>
                  <a:lnTo>
                    <a:pt x="816528" y="674435"/>
                  </a:lnTo>
                  <a:lnTo>
                    <a:pt x="846844" y="642359"/>
                  </a:lnTo>
                  <a:lnTo>
                    <a:pt x="873280" y="607680"/>
                  </a:lnTo>
                  <a:lnTo>
                    <a:pt x="895550" y="570644"/>
                  </a:lnTo>
                  <a:lnTo>
                    <a:pt x="913369" y="531498"/>
                  </a:lnTo>
                  <a:lnTo>
                    <a:pt x="926451" y="490487"/>
                  </a:lnTo>
                  <a:lnTo>
                    <a:pt x="934510" y="447859"/>
                  </a:lnTo>
                  <a:lnTo>
                    <a:pt x="937259" y="403859"/>
                  </a:lnTo>
                  <a:lnTo>
                    <a:pt x="934510" y="359860"/>
                  </a:lnTo>
                  <a:lnTo>
                    <a:pt x="926451" y="317232"/>
                  </a:lnTo>
                  <a:lnTo>
                    <a:pt x="913369" y="276221"/>
                  </a:lnTo>
                  <a:lnTo>
                    <a:pt x="895550" y="237075"/>
                  </a:lnTo>
                  <a:lnTo>
                    <a:pt x="873280" y="200039"/>
                  </a:lnTo>
                  <a:lnTo>
                    <a:pt x="846844" y="165360"/>
                  </a:lnTo>
                  <a:lnTo>
                    <a:pt x="816528" y="133284"/>
                  </a:lnTo>
                  <a:lnTo>
                    <a:pt x="782618" y="104059"/>
                  </a:lnTo>
                  <a:lnTo>
                    <a:pt x="745400" y="77931"/>
                  </a:lnTo>
                  <a:lnTo>
                    <a:pt x="705160" y="55146"/>
                  </a:lnTo>
                  <a:lnTo>
                    <a:pt x="662183" y="35951"/>
                  </a:lnTo>
                  <a:lnTo>
                    <a:pt x="616756" y="20592"/>
                  </a:lnTo>
                  <a:lnTo>
                    <a:pt x="569164" y="9316"/>
                  </a:lnTo>
                  <a:lnTo>
                    <a:pt x="519693" y="2370"/>
                  </a:lnTo>
                  <a:lnTo>
                    <a:pt x="468629" y="0"/>
                  </a:lnTo>
                  <a:close/>
                </a:path>
              </a:pathLst>
            </a:custGeom>
            <a:solidFill>
              <a:srgbClr val="F7F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048499" y="3703319"/>
              <a:ext cx="937260" cy="807720"/>
            </a:xfrm>
            <a:custGeom>
              <a:avLst/>
              <a:gdLst/>
              <a:ahLst/>
              <a:cxnLst/>
              <a:rect l="l" t="t" r="r" b="b"/>
              <a:pathLst>
                <a:path w="937259" h="807720">
                  <a:moveTo>
                    <a:pt x="0" y="403859"/>
                  </a:moveTo>
                  <a:lnTo>
                    <a:pt x="2749" y="359860"/>
                  </a:lnTo>
                  <a:lnTo>
                    <a:pt x="10808" y="317232"/>
                  </a:lnTo>
                  <a:lnTo>
                    <a:pt x="23890" y="276221"/>
                  </a:lnTo>
                  <a:lnTo>
                    <a:pt x="41709" y="237075"/>
                  </a:lnTo>
                  <a:lnTo>
                    <a:pt x="63979" y="200039"/>
                  </a:lnTo>
                  <a:lnTo>
                    <a:pt x="90415" y="165360"/>
                  </a:lnTo>
                  <a:lnTo>
                    <a:pt x="120731" y="133284"/>
                  </a:lnTo>
                  <a:lnTo>
                    <a:pt x="154641" y="104059"/>
                  </a:lnTo>
                  <a:lnTo>
                    <a:pt x="191859" y="77931"/>
                  </a:lnTo>
                  <a:lnTo>
                    <a:pt x="232099" y="55146"/>
                  </a:lnTo>
                  <a:lnTo>
                    <a:pt x="275076" y="35951"/>
                  </a:lnTo>
                  <a:lnTo>
                    <a:pt x="320503" y="20592"/>
                  </a:lnTo>
                  <a:lnTo>
                    <a:pt x="368095" y="9316"/>
                  </a:lnTo>
                  <a:lnTo>
                    <a:pt x="417566" y="2370"/>
                  </a:lnTo>
                  <a:lnTo>
                    <a:pt x="468629" y="0"/>
                  </a:lnTo>
                  <a:lnTo>
                    <a:pt x="519693" y="2370"/>
                  </a:lnTo>
                  <a:lnTo>
                    <a:pt x="569164" y="9316"/>
                  </a:lnTo>
                  <a:lnTo>
                    <a:pt x="616756" y="20592"/>
                  </a:lnTo>
                  <a:lnTo>
                    <a:pt x="662183" y="35951"/>
                  </a:lnTo>
                  <a:lnTo>
                    <a:pt x="705160" y="55146"/>
                  </a:lnTo>
                  <a:lnTo>
                    <a:pt x="745400" y="77931"/>
                  </a:lnTo>
                  <a:lnTo>
                    <a:pt x="782618" y="104059"/>
                  </a:lnTo>
                  <a:lnTo>
                    <a:pt x="816528" y="133284"/>
                  </a:lnTo>
                  <a:lnTo>
                    <a:pt x="846844" y="165360"/>
                  </a:lnTo>
                  <a:lnTo>
                    <a:pt x="873280" y="200039"/>
                  </a:lnTo>
                  <a:lnTo>
                    <a:pt x="895550" y="237075"/>
                  </a:lnTo>
                  <a:lnTo>
                    <a:pt x="913369" y="276221"/>
                  </a:lnTo>
                  <a:lnTo>
                    <a:pt x="926451" y="317232"/>
                  </a:lnTo>
                  <a:lnTo>
                    <a:pt x="934510" y="359860"/>
                  </a:lnTo>
                  <a:lnTo>
                    <a:pt x="937259" y="403859"/>
                  </a:lnTo>
                  <a:lnTo>
                    <a:pt x="934510" y="447859"/>
                  </a:lnTo>
                  <a:lnTo>
                    <a:pt x="926451" y="490487"/>
                  </a:lnTo>
                  <a:lnTo>
                    <a:pt x="913369" y="531498"/>
                  </a:lnTo>
                  <a:lnTo>
                    <a:pt x="895550" y="570644"/>
                  </a:lnTo>
                  <a:lnTo>
                    <a:pt x="873280" y="607680"/>
                  </a:lnTo>
                  <a:lnTo>
                    <a:pt x="846844" y="642359"/>
                  </a:lnTo>
                  <a:lnTo>
                    <a:pt x="816528" y="674435"/>
                  </a:lnTo>
                  <a:lnTo>
                    <a:pt x="782618" y="703660"/>
                  </a:lnTo>
                  <a:lnTo>
                    <a:pt x="745400" y="729788"/>
                  </a:lnTo>
                  <a:lnTo>
                    <a:pt x="705160" y="752573"/>
                  </a:lnTo>
                  <a:lnTo>
                    <a:pt x="662183" y="771768"/>
                  </a:lnTo>
                  <a:lnTo>
                    <a:pt x="616756" y="787127"/>
                  </a:lnTo>
                  <a:lnTo>
                    <a:pt x="569164" y="798403"/>
                  </a:lnTo>
                  <a:lnTo>
                    <a:pt x="519693" y="805349"/>
                  </a:lnTo>
                  <a:lnTo>
                    <a:pt x="468629" y="807719"/>
                  </a:lnTo>
                  <a:lnTo>
                    <a:pt x="417566" y="805349"/>
                  </a:lnTo>
                  <a:lnTo>
                    <a:pt x="368095" y="798403"/>
                  </a:lnTo>
                  <a:lnTo>
                    <a:pt x="320503" y="787127"/>
                  </a:lnTo>
                  <a:lnTo>
                    <a:pt x="275076" y="771768"/>
                  </a:lnTo>
                  <a:lnTo>
                    <a:pt x="232099" y="752573"/>
                  </a:lnTo>
                  <a:lnTo>
                    <a:pt x="191859" y="729788"/>
                  </a:lnTo>
                  <a:lnTo>
                    <a:pt x="154641" y="703660"/>
                  </a:lnTo>
                  <a:lnTo>
                    <a:pt x="120731" y="674435"/>
                  </a:lnTo>
                  <a:lnTo>
                    <a:pt x="90415" y="642359"/>
                  </a:lnTo>
                  <a:lnTo>
                    <a:pt x="63979" y="607680"/>
                  </a:lnTo>
                  <a:lnTo>
                    <a:pt x="41709" y="570644"/>
                  </a:lnTo>
                  <a:lnTo>
                    <a:pt x="23890" y="531498"/>
                  </a:lnTo>
                  <a:lnTo>
                    <a:pt x="10808" y="490487"/>
                  </a:lnTo>
                  <a:lnTo>
                    <a:pt x="2749" y="447859"/>
                  </a:lnTo>
                  <a:lnTo>
                    <a:pt x="0" y="40385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80809" y="5750458"/>
            <a:ext cx="20053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820" indent="-71755">
              <a:lnSpc>
                <a:spcPct val="100000"/>
              </a:lnSpc>
              <a:spcBef>
                <a:spcPts val="100"/>
              </a:spcBef>
              <a:buClr>
                <a:srgbClr val="FF9933"/>
              </a:buClr>
              <a:buSzPct val="75000"/>
              <a:buFont typeface="Arial MT"/>
              <a:buChar char="•"/>
              <a:tabLst>
                <a:tab pos="8445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탐색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노드수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13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97928" y="3771478"/>
            <a:ext cx="438784" cy="629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38100">
              <a:lnSpc>
                <a:spcPct val="110100"/>
              </a:lnSpc>
              <a:spcBef>
                <a:spcPts val="95"/>
              </a:spcBef>
            </a:pP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profit </a:t>
            </a:r>
            <a:r>
              <a:rPr dirty="0" sz="1200" spc="-29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1200" spc="-10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1200" spc="-15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ht 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2504" y="5684520"/>
            <a:ext cx="2288540" cy="565785"/>
          </a:xfrm>
          <a:custGeom>
            <a:avLst/>
            <a:gdLst/>
            <a:ahLst/>
            <a:cxnLst/>
            <a:rect l="l" t="t" r="r" b="b"/>
            <a:pathLst>
              <a:path w="2288540" h="565785">
                <a:moveTo>
                  <a:pt x="1850389" y="0"/>
                </a:moveTo>
                <a:lnTo>
                  <a:pt x="94234" y="0"/>
                </a:lnTo>
                <a:lnTo>
                  <a:pt x="57553" y="7405"/>
                </a:lnTo>
                <a:lnTo>
                  <a:pt x="27600" y="27600"/>
                </a:lnTo>
                <a:lnTo>
                  <a:pt x="7405" y="57553"/>
                </a:lnTo>
                <a:lnTo>
                  <a:pt x="0" y="94233"/>
                </a:lnTo>
                <a:lnTo>
                  <a:pt x="0" y="471169"/>
                </a:lnTo>
                <a:lnTo>
                  <a:pt x="7405" y="507850"/>
                </a:lnTo>
                <a:lnTo>
                  <a:pt x="27600" y="537803"/>
                </a:lnTo>
                <a:lnTo>
                  <a:pt x="57553" y="557998"/>
                </a:lnTo>
                <a:lnTo>
                  <a:pt x="94234" y="565403"/>
                </a:lnTo>
                <a:lnTo>
                  <a:pt x="1850389" y="565403"/>
                </a:lnTo>
                <a:lnTo>
                  <a:pt x="1887081" y="557998"/>
                </a:lnTo>
                <a:lnTo>
                  <a:pt x="1917033" y="537803"/>
                </a:lnTo>
                <a:lnTo>
                  <a:pt x="1937222" y="507850"/>
                </a:lnTo>
                <a:lnTo>
                  <a:pt x="1944623" y="471169"/>
                </a:lnTo>
                <a:lnTo>
                  <a:pt x="1944623" y="235584"/>
                </a:lnTo>
                <a:lnTo>
                  <a:pt x="2186360" y="94233"/>
                </a:lnTo>
                <a:lnTo>
                  <a:pt x="1944623" y="94233"/>
                </a:lnTo>
                <a:lnTo>
                  <a:pt x="1937222" y="57553"/>
                </a:lnTo>
                <a:lnTo>
                  <a:pt x="1917033" y="27600"/>
                </a:lnTo>
                <a:lnTo>
                  <a:pt x="1887081" y="7405"/>
                </a:lnTo>
                <a:lnTo>
                  <a:pt x="1850389" y="0"/>
                </a:lnTo>
                <a:close/>
              </a:path>
              <a:path w="2288540" h="565785">
                <a:moveTo>
                  <a:pt x="2288159" y="34709"/>
                </a:moveTo>
                <a:lnTo>
                  <a:pt x="1944623" y="94233"/>
                </a:lnTo>
                <a:lnTo>
                  <a:pt x="2186360" y="94233"/>
                </a:lnTo>
                <a:lnTo>
                  <a:pt x="2288159" y="34709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37236" y="5722721"/>
            <a:ext cx="185102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if bound ≤maxprofit, nonpromising. </a:t>
            </a:r>
            <a:r>
              <a:rPr dirty="0" sz="1000" spc="-2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3E3D00"/>
                </a:solidFill>
                <a:latin typeface="Times New Roman"/>
                <a:cs typeface="Times New Roman"/>
              </a:rPr>
              <a:t>Actually,</a:t>
            </a:r>
            <a:r>
              <a:rPr dirty="0" sz="1000" spc="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3E3D00"/>
                </a:solidFill>
                <a:latin typeface="Times New Roman"/>
                <a:cs typeface="Times New Roman"/>
              </a:rPr>
              <a:t>no</a:t>
            </a:r>
            <a:r>
              <a:rPr dirty="0" sz="1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3E3D00"/>
                </a:solidFill>
                <a:latin typeface="Times New Roman"/>
                <a:cs typeface="Times New Roman"/>
              </a:rPr>
              <a:t>more</a:t>
            </a:r>
            <a:r>
              <a:rPr dirty="0" sz="1000" spc="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expansion</a:t>
            </a:r>
            <a:r>
              <a:rPr dirty="0" sz="10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is </a:t>
            </a:r>
            <a:r>
              <a:rPr dirty="0" sz="1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possible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160651" y="406400"/>
          <a:ext cx="1739900" cy="130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895"/>
                <a:gridCol w="429895"/>
                <a:gridCol w="429895"/>
                <a:gridCol w="429894"/>
              </a:tblGrid>
              <a:tr h="259079"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spc="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-19841" sz="1050" spc="7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baseline="-19841"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baseline="-19841" sz="105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baseline="-19841"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baseline="12626" sz="1650" spc="7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700" spc="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i/</a:t>
                      </a:r>
                      <a:r>
                        <a:rPr dirty="0" baseline="12626" sz="1650" spc="7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700" spc="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$40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27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$30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27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$50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27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046601" y="483488"/>
            <a:ext cx="47117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=16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52184" y="4701032"/>
            <a:ext cx="1657985" cy="515620"/>
          </a:xfrm>
          <a:custGeom>
            <a:avLst/>
            <a:gdLst/>
            <a:ahLst/>
            <a:cxnLst/>
            <a:rect l="l" t="t" r="r" b="b"/>
            <a:pathLst>
              <a:path w="1657984" h="515620">
                <a:moveTo>
                  <a:pt x="1592961" y="127000"/>
                </a:moveTo>
                <a:lnTo>
                  <a:pt x="212216" y="127000"/>
                </a:lnTo>
                <a:lnTo>
                  <a:pt x="186987" y="132083"/>
                </a:lnTo>
                <a:lnTo>
                  <a:pt x="166401" y="145954"/>
                </a:lnTo>
                <a:lnTo>
                  <a:pt x="152530" y="166540"/>
                </a:lnTo>
                <a:lnTo>
                  <a:pt x="147447" y="191770"/>
                </a:lnTo>
                <a:lnTo>
                  <a:pt x="147447" y="450850"/>
                </a:lnTo>
                <a:lnTo>
                  <a:pt x="152530" y="476079"/>
                </a:lnTo>
                <a:lnTo>
                  <a:pt x="166401" y="496665"/>
                </a:lnTo>
                <a:lnTo>
                  <a:pt x="186987" y="510536"/>
                </a:lnTo>
                <a:lnTo>
                  <a:pt x="212216" y="515620"/>
                </a:lnTo>
                <a:lnTo>
                  <a:pt x="1592961" y="515620"/>
                </a:lnTo>
                <a:lnTo>
                  <a:pt x="1618190" y="510536"/>
                </a:lnTo>
                <a:lnTo>
                  <a:pt x="1638776" y="496665"/>
                </a:lnTo>
                <a:lnTo>
                  <a:pt x="1652647" y="476079"/>
                </a:lnTo>
                <a:lnTo>
                  <a:pt x="1657731" y="450850"/>
                </a:lnTo>
                <a:lnTo>
                  <a:pt x="1657731" y="191770"/>
                </a:lnTo>
                <a:lnTo>
                  <a:pt x="1652647" y="166540"/>
                </a:lnTo>
                <a:lnTo>
                  <a:pt x="1638776" y="145954"/>
                </a:lnTo>
                <a:lnTo>
                  <a:pt x="1618190" y="132083"/>
                </a:lnTo>
                <a:lnTo>
                  <a:pt x="1592961" y="127000"/>
                </a:lnTo>
                <a:close/>
              </a:path>
              <a:path w="1657984" h="515620">
                <a:moveTo>
                  <a:pt x="0" y="0"/>
                </a:moveTo>
                <a:lnTo>
                  <a:pt x="399161" y="127000"/>
                </a:lnTo>
                <a:lnTo>
                  <a:pt x="776732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238494" y="4929632"/>
            <a:ext cx="14027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&lt;</a:t>
            </a:r>
            <a:r>
              <a:rPr dirty="0" sz="1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E3D00"/>
                </a:solidFill>
                <a:latin typeface="Times New Roman"/>
                <a:cs typeface="Times New Roman"/>
              </a:rPr>
              <a:t>90,</a:t>
            </a:r>
            <a:r>
              <a:rPr dirty="0" sz="1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nonpromising.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36105" y="2740914"/>
            <a:ext cx="1569720" cy="717550"/>
          </a:xfrm>
          <a:custGeom>
            <a:avLst/>
            <a:gdLst/>
            <a:ahLst/>
            <a:cxnLst/>
            <a:rect l="l" t="t" r="r" b="b"/>
            <a:pathLst>
              <a:path w="1569720" h="717550">
                <a:moveTo>
                  <a:pt x="1504696" y="328422"/>
                </a:moveTo>
                <a:lnTo>
                  <a:pt x="120903" y="328422"/>
                </a:lnTo>
                <a:lnTo>
                  <a:pt x="95674" y="333505"/>
                </a:lnTo>
                <a:lnTo>
                  <a:pt x="75088" y="347376"/>
                </a:lnTo>
                <a:lnTo>
                  <a:pt x="61217" y="367962"/>
                </a:lnTo>
                <a:lnTo>
                  <a:pt x="56134" y="393191"/>
                </a:lnTo>
                <a:lnTo>
                  <a:pt x="56134" y="652272"/>
                </a:lnTo>
                <a:lnTo>
                  <a:pt x="61217" y="677501"/>
                </a:lnTo>
                <a:lnTo>
                  <a:pt x="75088" y="698087"/>
                </a:lnTo>
                <a:lnTo>
                  <a:pt x="95674" y="711958"/>
                </a:lnTo>
                <a:lnTo>
                  <a:pt x="120903" y="717041"/>
                </a:lnTo>
                <a:lnTo>
                  <a:pt x="1504696" y="717041"/>
                </a:lnTo>
                <a:lnTo>
                  <a:pt x="1529925" y="711958"/>
                </a:lnTo>
                <a:lnTo>
                  <a:pt x="1550511" y="698087"/>
                </a:lnTo>
                <a:lnTo>
                  <a:pt x="1564382" y="677501"/>
                </a:lnTo>
                <a:lnTo>
                  <a:pt x="1569466" y="652272"/>
                </a:lnTo>
                <a:lnTo>
                  <a:pt x="1569466" y="393191"/>
                </a:lnTo>
                <a:lnTo>
                  <a:pt x="1564382" y="367962"/>
                </a:lnTo>
                <a:lnTo>
                  <a:pt x="1550511" y="347376"/>
                </a:lnTo>
                <a:lnTo>
                  <a:pt x="1529925" y="333505"/>
                </a:lnTo>
                <a:lnTo>
                  <a:pt x="1504696" y="328422"/>
                </a:lnTo>
                <a:close/>
              </a:path>
              <a:path w="1569720" h="717550">
                <a:moveTo>
                  <a:pt x="0" y="0"/>
                </a:moveTo>
                <a:lnTo>
                  <a:pt x="308355" y="328422"/>
                </a:lnTo>
                <a:lnTo>
                  <a:pt x="686689" y="328422"/>
                </a:lnTo>
                <a:lnTo>
                  <a:pt x="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532244" y="3170300"/>
            <a:ext cx="13982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bound &lt;</a:t>
            </a:r>
            <a:r>
              <a:rPr dirty="0" sz="1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E3D00"/>
                </a:solidFill>
                <a:latin typeface="Times New Roman"/>
                <a:cs typeface="Times New Roman"/>
              </a:rPr>
              <a:t>90,</a:t>
            </a:r>
            <a:r>
              <a:rPr dirty="0" sz="1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3E3D00"/>
                </a:solidFill>
                <a:latin typeface="Times New Roman"/>
                <a:cs typeface="Times New Roman"/>
              </a:rPr>
              <a:t>nonpromising.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17</a:t>
            </a:fld>
          </a:p>
        </p:txBody>
      </p:sp>
      <p:sp>
        <p:nvSpPr>
          <p:cNvPr id="20" name="object 20"/>
          <p:cNvSpPr txBox="1"/>
          <p:nvPr/>
        </p:nvSpPr>
        <p:spPr>
          <a:xfrm>
            <a:off x="6178296" y="12191"/>
            <a:ext cx="2924810" cy="1049020"/>
          </a:xfrm>
          <a:prstGeom prst="rect">
            <a:avLst/>
          </a:prstGeom>
          <a:solidFill>
            <a:srgbClr val="FFFC8F"/>
          </a:solidFill>
          <a:ln w="9525">
            <a:solidFill>
              <a:srgbClr val="3E3D0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70"/>
              </a:spcBef>
            </a:pPr>
            <a:r>
              <a:rPr dirty="0" sz="900" b="1">
                <a:solidFill>
                  <a:srgbClr val="3D010C"/>
                </a:solidFill>
                <a:latin typeface="Courier New"/>
                <a:cs typeface="Courier New"/>
              </a:rPr>
              <a:t>void</a:t>
            </a:r>
            <a:r>
              <a:rPr dirty="0" sz="900" spc="-25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900" spc="-10">
                <a:solidFill>
                  <a:srgbClr val="3D010C"/>
                </a:solidFill>
                <a:latin typeface="Courier New"/>
                <a:cs typeface="Courier New"/>
              </a:rPr>
              <a:t>checknode(</a:t>
            </a:r>
            <a:r>
              <a:rPr dirty="0" sz="900" spc="-10" b="1">
                <a:solidFill>
                  <a:srgbClr val="3D010C"/>
                </a:solidFill>
                <a:latin typeface="Courier New"/>
                <a:cs typeface="Courier New"/>
              </a:rPr>
              <a:t>node</a:t>
            </a:r>
            <a:r>
              <a:rPr dirty="0" sz="900" spc="-20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900" spc="-10">
                <a:solidFill>
                  <a:srgbClr val="3D010C"/>
                </a:solidFill>
                <a:latin typeface="Courier New"/>
                <a:cs typeface="Courier New"/>
              </a:rPr>
              <a:t>v)</a:t>
            </a:r>
            <a:r>
              <a:rPr dirty="0" sz="9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367030">
              <a:lnSpc>
                <a:spcPct val="100000"/>
              </a:lnSpc>
              <a:spcBef>
                <a:spcPts val="35"/>
              </a:spcBef>
            </a:pPr>
            <a:r>
              <a:rPr dirty="0" sz="900" spc="-10" b="1">
                <a:solidFill>
                  <a:srgbClr val="3D010C"/>
                </a:solidFill>
                <a:latin typeface="Courier New"/>
                <a:cs typeface="Courier New"/>
              </a:rPr>
              <a:t>node</a:t>
            </a:r>
            <a:r>
              <a:rPr dirty="0" sz="900" spc="-60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900" spc="-5">
                <a:solidFill>
                  <a:srgbClr val="3D010C"/>
                </a:solidFill>
                <a:latin typeface="Courier New"/>
                <a:cs typeface="Courier New"/>
              </a:rPr>
              <a:t>u;</a:t>
            </a:r>
            <a:endParaRPr sz="900">
              <a:latin typeface="Courier New"/>
              <a:cs typeface="Courier New"/>
            </a:endParaRPr>
          </a:p>
          <a:p>
            <a:pPr marL="504190" marR="365125" indent="-137160">
              <a:lnSpc>
                <a:spcPct val="100000"/>
              </a:lnSpc>
            </a:pPr>
            <a:r>
              <a:rPr dirty="0" sz="900" spc="-10" b="1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dirty="0" sz="900" spc="-10">
                <a:solidFill>
                  <a:srgbClr val="3D010C"/>
                </a:solidFill>
                <a:latin typeface="Courier New"/>
                <a:cs typeface="Courier New"/>
              </a:rPr>
              <a:t>(value(v)</a:t>
            </a:r>
            <a:r>
              <a:rPr dirty="0" sz="900" spc="-2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900" spc="-5">
                <a:solidFill>
                  <a:srgbClr val="3D010C"/>
                </a:solidFill>
                <a:latin typeface="Courier New"/>
                <a:cs typeface="Courier New"/>
              </a:rPr>
              <a:t>is </a:t>
            </a:r>
            <a:r>
              <a:rPr dirty="0" sz="900" spc="-10">
                <a:solidFill>
                  <a:srgbClr val="3D010C"/>
                </a:solidFill>
                <a:latin typeface="Courier New"/>
                <a:cs typeface="Courier New"/>
              </a:rPr>
              <a:t>better</a:t>
            </a:r>
            <a:r>
              <a:rPr dirty="0" sz="900" spc="-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900" spc="-10">
                <a:solidFill>
                  <a:srgbClr val="3D010C"/>
                </a:solidFill>
                <a:latin typeface="Courier New"/>
                <a:cs typeface="Courier New"/>
              </a:rPr>
              <a:t>than</a:t>
            </a:r>
            <a:r>
              <a:rPr dirty="0" sz="90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900" spc="-10" i="1">
                <a:solidFill>
                  <a:srgbClr val="3D010C"/>
                </a:solidFill>
                <a:latin typeface="Courier New"/>
                <a:cs typeface="Courier New"/>
              </a:rPr>
              <a:t>best</a:t>
            </a:r>
            <a:r>
              <a:rPr dirty="0" sz="900" spc="-10">
                <a:solidFill>
                  <a:srgbClr val="3D010C"/>
                </a:solidFill>
                <a:latin typeface="Courier New"/>
                <a:cs typeface="Courier New"/>
              </a:rPr>
              <a:t>) </a:t>
            </a:r>
            <a:r>
              <a:rPr dirty="0" sz="900" spc="-5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900" spc="-10" i="1">
                <a:solidFill>
                  <a:srgbClr val="3D010C"/>
                </a:solidFill>
                <a:latin typeface="Courier New"/>
                <a:cs typeface="Courier New"/>
              </a:rPr>
              <a:t>best</a:t>
            </a:r>
            <a:r>
              <a:rPr dirty="0" sz="900" spc="-20" i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dirty="0" sz="900" spc="-10">
                <a:solidFill>
                  <a:srgbClr val="3D010C"/>
                </a:solidFill>
                <a:latin typeface="Courier New"/>
                <a:cs typeface="Courier New"/>
              </a:rPr>
              <a:t> value(v);</a:t>
            </a:r>
            <a:endParaRPr sz="900">
              <a:latin typeface="Courier New"/>
              <a:cs typeface="Courier New"/>
            </a:endParaRPr>
          </a:p>
          <a:p>
            <a:pPr marL="504190" marR="911225" indent="-137160">
              <a:lnSpc>
                <a:spcPct val="100000"/>
              </a:lnSpc>
            </a:pPr>
            <a:r>
              <a:rPr dirty="0" sz="900" spc="-10" b="1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dirty="0" sz="900" spc="-10">
                <a:solidFill>
                  <a:srgbClr val="3D010C"/>
                </a:solidFill>
                <a:latin typeface="Courier New"/>
                <a:cs typeface="Courier New"/>
              </a:rPr>
              <a:t>(promising(v)) </a:t>
            </a:r>
            <a:r>
              <a:rPr dirty="0" sz="900" spc="-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900" spc="-10" b="1">
                <a:solidFill>
                  <a:srgbClr val="3D010C"/>
                </a:solidFill>
                <a:latin typeface="Courier New"/>
                <a:cs typeface="Courier New"/>
              </a:rPr>
              <a:t>for</a:t>
            </a:r>
            <a:r>
              <a:rPr dirty="0" sz="900" spc="-10">
                <a:solidFill>
                  <a:srgbClr val="3D010C"/>
                </a:solidFill>
                <a:latin typeface="Courier New"/>
                <a:cs typeface="Courier New"/>
              </a:rPr>
              <a:t>(each</a:t>
            </a:r>
            <a:r>
              <a:rPr dirty="0" sz="900" spc="-2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900" spc="-10">
                <a:solidFill>
                  <a:srgbClr val="3D010C"/>
                </a:solidFill>
                <a:latin typeface="Courier New"/>
                <a:cs typeface="Courier New"/>
              </a:rPr>
              <a:t>child</a:t>
            </a:r>
            <a:r>
              <a:rPr dirty="0" sz="9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D010C"/>
                </a:solidFill>
                <a:latin typeface="Courier New"/>
                <a:cs typeface="Courier New"/>
              </a:rPr>
              <a:t>u</a:t>
            </a:r>
            <a:r>
              <a:rPr dirty="0" sz="9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900" spc="-5">
                <a:solidFill>
                  <a:srgbClr val="3D010C"/>
                </a:solidFill>
                <a:latin typeface="Courier New"/>
                <a:cs typeface="Courier New"/>
              </a:rPr>
              <a:t>of</a:t>
            </a:r>
            <a:r>
              <a:rPr dirty="0" sz="900" spc="-1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900" spc="-5">
                <a:solidFill>
                  <a:srgbClr val="3D010C"/>
                </a:solidFill>
                <a:latin typeface="Courier New"/>
                <a:cs typeface="Courier New"/>
              </a:rPr>
              <a:t>v)</a:t>
            </a:r>
            <a:endParaRPr sz="900">
              <a:latin typeface="Courier New"/>
              <a:cs typeface="Courier New"/>
            </a:endParaRPr>
          </a:p>
          <a:p>
            <a:pPr marL="639445">
              <a:lnSpc>
                <a:spcPct val="100000"/>
              </a:lnSpc>
              <a:spcBef>
                <a:spcPts val="5"/>
              </a:spcBef>
            </a:pPr>
            <a:r>
              <a:rPr dirty="0" sz="900" spc="-10">
                <a:solidFill>
                  <a:srgbClr val="3D010C"/>
                </a:solidFill>
                <a:latin typeface="Courier New"/>
                <a:cs typeface="Courier New"/>
              </a:rPr>
              <a:t>checknode(u);}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1971" y="6289040"/>
            <a:ext cx="120014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5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13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0513" y="2737319"/>
            <a:ext cx="6870700" cy="3604260"/>
            <a:chOff x="1310513" y="2737319"/>
            <a:chExt cx="6870700" cy="36042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7220" y="5474208"/>
              <a:ext cx="371855" cy="8671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99132" y="3249167"/>
              <a:ext cx="1443355" cy="1424940"/>
            </a:xfrm>
            <a:custGeom>
              <a:avLst/>
              <a:gdLst/>
              <a:ahLst/>
              <a:cxnLst/>
              <a:rect l="l" t="t" r="r" b="b"/>
              <a:pathLst>
                <a:path w="1443354" h="1424939">
                  <a:moveTo>
                    <a:pt x="1443228" y="1424940"/>
                  </a:moveTo>
                  <a:lnTo>
                    <a:pt x="899160" y="0"/>
                  </a:lnTo>
                  <a:lnTo>
                    <a:pt x="628916" y="707758"/>
                  </a:lnTo>
                  <a:lnTo>
                    <a:pt x="462534" y="304800"/>
                  </a:lnTo>
                  <a:lnTo>
                    <a:pt x="0" y="1424940"/>
                  </a:lnTo>
                  <a:lnTo>
                    <a:pt x="355092" y="1424940"/>
                  </a:lnTo>
                  <a:lnTo>
                    <a:pt x="925068" y="1424940"/>
                  </a:lnTo>
                  <a:lnTo>
                    <a:pt x="1443228" y="1424940"/>
                  </a:lnTo>
                  <a:close/>
                </a:path>
              </a:pathLst>
            </a:custGeom>
            <a:solidFill>
              <a:srgbClr val="88C6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10513" y="3023577"/>
              <a:ext cx="3155315" cy="2794000"/>
            </a:xfrm>
            <a:custGeom>
              <a:avLst/>
              <a:gdLst/>
              <a:ahLst/>
              <a:cxnLst/>
              <a:rect l="l" t="t" r="r" b="b"/>
              <a:pathLst>
                <a:path w="3155315" h="2794000">
                  <a:moveTo>
                    <a:pt x="2795778" y="2730500"/>
                  </a:moveTo>
                  <a:lnTo>
                    <a:pt x="2788792" y="2794000"/>
                  </a:lnTo>
                  <a:lnTo>
                    <a:pt x="2868041" y="2768600"/>
                  </a:lnTo>
                  <a:lnTo>
                    <a:pt x="2804287" y="2768600"/>
                  </a:lnTo>
                  <a:lnTo>
                    <a:pt x="2805429" y="2755900"/>
                  </a:lnTo>
                  <a:lnTo>
                    <a:pt x="2843953" y="2755900"/>
                  </a:lnTo>
                  <a:lnTo>
                    <a:pt x="2795778" y="2730500"/>
                  </a:lnTo>
                  <a:close/>
                </a:path>
                <a:path w="3155315" h="2794000">
                  <a:moveTo>
                    <a:pt x="2792983" y="2755900"/>
                  </a:moveTo>
                  <a:lnTo>
                    <a:pt x="2677033" y="2755900"/>
                  </a:lnTo>
                  <a:lnTo>
                    <a:pt x="2734817" y="2768600"/>
                  </a:lnTo>
                  <a:lnTo>
                    <a:pt x="2791587" y="2768600"/>
                  </a:lnTo>
                  <a:lnTo>
                    <a:pt x="2792983" y="2755900"/>
                  </a:lnTo>
                  <a:close/>
                </a:path>
                <a:path w="3155315" h="2794000">
                  <a:moveTo>
                    <a:pt x="2843953" y="2755900"/>
                  </a:moveTo>
                  <a:lnTo>
                    <a:pt x="2805429" y="2755900"/>
                  </a:lnTo>
                  <a:lnTo>
                    <a:pt x="2804287" y="2768600"/>
                  </a:lnTo>
                  <a:lnTo>
                    <a:pt x="2868041" y="2768600"/>
                  </a:lnTo>
                  <a:lnTo>
                    <a:pt x="2843953" y="2755900"/>
                  </a:lnTo>
                  <a:close/>
                </a:path>
                <a:path w="3155315" h="2794000">
                  <a:moveTo>
                    <a:pt x="2678176" y="2743200"/>
                  </a:moveTo>
                  <a:lnTo>
                    <a:pt x="2577591" y="2743200"/>
                  </a:lnTo>
                  <a:lnTo>
                    <a:pt x="2612263" y="2755900"/>
                  </a:lnTo>
                  <a:lnTo>
                    <a:pt x="2749296" y="2755900"/>
                  </a:lnTo>
                  <a:lnTo>
                    <a:pt x="2678176" y="2743200"/>
                  </a:lnTo>
                  <a:close/>
                </a:path>
                <a:path w="3155315" h="2794000">
                  <a:moveTo>
                    <a:pt x="2578862" y="2730500"/>
                  </a:moveTo>
                  <a:lnTo>
                    <a:pt x="2467483" y="2730500"/>
                  </a:lnTo>
                  <a:lnTo>
                    <a:pt x="2505075" y="2743200"/>
                  </a:lnTo>
                  <a:lnTo>
                    <a:pt x="2613406" y="2743200"/>
                  </a:lnTo>
                  <a:lnTo>
                    <a:pt x="2578862" y="2730500"/>
                  </a:lnTo>
                  <a:close/>
                </a:path>
                <a:path w="3155315" h="2794000">
                  <a:moveTo>
                    <a:pt x="2275713" y="2705100"/>
                  </a:moveTo>
                  <a:lnTo>
                    <a:pt x="2235835" y="2705100"/>
                  </a:lnTo>
                  <a:lnTo>
                    <a:pt x="2274316" y="2717800"/>
                  </a:lnTo>
                  <a:lnTo>
                    <a:pt x="2351913" y="2730500"/>
                  </a:lnTo>
                  <a:lnTo>
                    <a:pt x="2506345" y="2730500"/>
                  </a:lnTo>
                  <a:lnTo>
                    <a:pt x="2468753" y="2717800"/>
                  </a:lnTo>
                  <a:lnTo>
                    <a:pt x="2353310" y="2717800"/>
                  </a:lnTo>
                  <a:lnTo>
                    <a:pt x="2275713" y="2705100"/>
                  </a:lnTo>
                  <a:close/>
                </a:path>
                <a:path w="3155315" h="2794000">
                  <a:moveTo>
                    <a:pt x="2199513" y="2692400"/>
                  </a:moveTo>
                  <a:lnTo>
                    <a:pt x="2124583" y="2692400"/>
                  </a:lnTo>
                  <a:lnTo>
                    <a:pt x="2160904" y="2705100"/>
                  </a:lnTo>
                  <a:lnTo>
                    <a:pt x="2237359" y="2705100"/>
                  </a:lnTo>
                  <a:lnTo>
                    <a:pt x="2199513" y="2692400"/>
                  </a:lnTo>
                  <a:close/>
                </a:path>
                <a:path w="3155315" h="2794000">
                  <a:moveTo>
                    <a:pt x="2126234" y="2679700"/>
                  </a:moveTo>
                  <a:lnTo>
                    <a:pt x="2023237" y="2679700"/>
                  </a:lnTo>
                  <a:lnTo>
                    <a:pt x="2055622" y="2692400"/>
                  </a:lnTo>
                  <a:lnTo>
                    <a:pt x="2162429" y="2692400"/>
                  </a:lnTo>
                  <a:lnTo>
                    <a:pt x="2126234" y="2679700"/>
                  </a:lnTo>
                  <a:close/>
                </a:path>
                <a:path w="3155315" h="2794000">
                  <a:moveTo>
                    <a:pt x="2025014" y="2667000"/>
                  </a:moveTo>
                  <a:lnTo>
                    <a:pt x="1936750" y="2667000"/>
                  </a:lnTo>
                  <a:lnTo>
                    <a:pt x="1963547" y="2679700"/>
                  </a:lnTo>
                  <a:lnTo>
                    <a:pt x="2057400" y="2679700"/>
                  </a:lnTo>
                  <a:lnTo>
                    <a:pt x="2025014" y="2667000"/>
                  </a:lnTo>
                  <a:close/>
                </a:path>
                <a:path w="3155315" h="2794000">
                  <a:moveTo>
                    <a:pt x="1913255" y="2654300"/>
                  </a:moveTo>
                  <a:lnTo>
                    <a:pt x="1838960" y="2654300"/>
                  </a:lnTo>
                  <a:lnTo>
                    <a:pt x="1886712" y="2667000"/>
                  </a:lnTo>
                  <a:lnTo>
                    <a:pt x="1965578" y="2667000"/>
                  </a:lnTo>
                  <a:lnTo>
                    <a:pt x="1913255" y="2654300"/>
                  </a:lnTo>
                  <a:close/>
                </a:path>
                <a:path w="3155315" h="2794000">
                  <a:moveTo>
                    <a:pt x="1840484" y="2641600"/>
                  </a:moveTo>
                  <a:lnTo>
                    <a:pt x="1748536" y="2641600"/>
                  </a:lnTo>
                  <a:lnTo>
                    <a:pt x="1792859" y="2654300"/>
                  </a:lnTo>
                  <a:lnTo>
                    <a:pt x="1888489" y="2654300"/>
                  </a:lnTo>
                  <a:lnTo>
                    <a:pt x="1840484" y="2641600"/>
                  </a:lnTo>
                  <a:close/>
                </a:path>
                <a:path w="3155315" h="2794000">
                  <a:moveTo>
                    <a:pt x="1749933" y="2628900"/>
                  </a:moveTo>
                  <a:lnTo>
                    <a:pt x="1621155" y="2628900"/>
                  </a:lnTo>
                  <a:lnTo>
                    <a:pt x="1662938" y="2641600"/>
                  </a:lnTo>
                  <a:lnTo>
                    <a:pt x="1794256" y="2641600"/>
                  </a:lnTo>
                  <a:lnTo>
                    <a:pt x="1749933" y="2628900"/>
                  </a:lnTo>
                  <a:close/>
                </a:path>
                <a:path w="3155315" h="2794000">
                  <a:moveTo>
                    <a:pt x="1499616" y="2590800"/>
                  </a:moveTo>
                  <a:lnTo>
                    <a:pt x="1432433" y="2590800"/>
                  </a:lnTo>
                  <a:lnTo>
                    <a:pt x="1454023" y="2603500"/>
                  </a:lnTo>
                  <a:lnTo>
                    <a:pt x="1496441" y="2603500"/>
                  </a:lnTo>
                  <a:lnTo>
                    <a:pt x="1579753" y="2628900"/>
                  </a:lnTo>
                  <a:lnTo>
                    <a:pt x="1664589" y="2628900"/>
                  </a:lnTo>
                  <a:lnTo>
                    <a:pt x="1623060" y="2616200"/>
                  </a:lnTo>
                  <a:lnTo>
                    <a:pt x="1582039" y="2616200"/>
                  </a:lnTo>
                  <a:lnTo>
                    <a:pt x="1499616" y="2590800"/>
                  </a:lnTo>
                  <a:close/>
                </a:path>
                <a:path w="3155315" h="2794000">
                  <a:moveTo>
                    <a:pt x="1026794" y="38100"/>
                  </a:moveTo>
                  <a:lnTo>
                    <a:pt x="971423" y="38100"/>
                  </a:lnTo>
                  <a:lnTo>
                    <a:pt x="865759" y="88900"/>
                  </a:lnTo>
                  <a:lnTo>
                    <a:pt x="837819" y="101600"/>
                  </a:lnTo>
                  <a:lnTo>
                    <a:pt x="808989" y="127000"/>
                  </a:lnTo>
                  <a:lnTo>
                    <a:pt x="779399" y="139700"/>
                  </a:lnTo>
                  <a:lnTo>
                    <a:pt x="748919" y="165100"/>
                  </a:lnTo>
                  <a:lnTo>
                    <a:pt x="717931" y="177800"/>
                  </a:lnTo>
                  <a:lnTo>
                    <a:pt x="654304" y="228600"/>
                  </a:lnTo>
                  <a:lnTo>
                    <a:pt x="491363" y="355600"/>
                  </a:lnTo>
                  <a:lnTo>
                    <a:pt x="458978" y="393700"/>
                  </a:lnTo>
                  <a:lnTo>
                    <a:pt x="426847" y="419100"/>
                  </a:lnTo>
                  <a:lnTo>
                    <a:pt x="395224" y="444500"/>
                  </a:lnTo>
                  <a:lnTo>
                    <a:pt x="363981" y="482600"/>
                  </a:lnTo>
                  <a:lnTo>
                    <a:pt x="333501" y="508000"/>
                  </a:lnTo>
                  <a:lnTo>
                    <a:pt x="303656" y="546100"/>
                  </a:lnTo>
                  <a:lnTo>
                    <a:pt x="274700" y="571500"/>
                  </a:lnTo>
                  <a:lnTo>
                    <a:pt x="246761" y="596900"/>
                  </a:lnTo>
                  <a:lnTo>
                    <a:pt x="219837" y="635000"/>
                  </a:lnTo>
                  <a:lnTo>
                    <a:pt x="194056" y="660400"/>
                  </a:lnTo>
                  <a:lnTo>
                    <a:pt x="169418" y="698500"/>
                  </a:lnTo>
                  <a:lnTo>
                    <a:pt x="146303" y="723900"/>
                  </a:lnTo>
                  <a:lnTo>
                    <a:pt x="124587" y="762000"/>
                  </a:lnTo>
                  <a:lnTo>
                    <a:pt x="104521" y="787400"/>
                  </a:lnTo>
                  <a:lnTo>
                    <a:pt x="85978" y="812800"/>
                  </a:lnTo>
                  <a:lnTo>
                    <a:pt x="69342" y="850900"/>
                  </a:lnTo>
                  <a:lnTo>
                    <a:pt x="54609" y="876300"/>
                  </a:lnTo>
                  <a:lnTo>
                    <a:pt x="41909" y="901700"/>
                  </a:lnTo>
                  <a:lnTo>
                    <a:pt x="31242" y="927100"/>
                  </a:lnTo>
                  <a:lnTo>
                    <a:pt x="22478" y="952500"/>
                  </a:lnTo>
                  <a:lnTo>
                    <a:pt x="15240" y="990600"/>
                  </a:lnTo>
                  <a:lnTo>
                    <a:pt x="9398" y="1016000"/>
                  </a:lnTo>
                  <a:lnTo>
                    <a:pt x="4953" y="1041400"/>
                  </a:lnTo>
                  <a:lnTo>
                    <a:pt x="2031" y="1066800"/>
                  </a:lnTo>
                  <a:lnTo>
                    <a:pt x="381" y="1092200"/>
                  </a:lnTo>
                  <a:lnTo>
                    <a:pt x="0" y="1117600"/>
                  </a:lnTo>
                  <a:lnTo>
                    <a:pt x="889" y="1143000"/>
                  </a:lnTo>
                  <a:lnTo>
                    <a:pt x="2793" y="1181100"/>
                  </a:lnTo>
                  <a:lnTo>
                    <a:pt x="10414" y="1231900"/>
                  </a:lnTo>
                  <a:lnTo>
                    <a:pt x="22478" y="1282700"/>
                  </a:lnTo>
                  <a:lnTo>
                    <a:pt x="29971" y="1308100"/>
                  </a:lnTo>
                  <a:lnTo>
                    <a:pt x="38353" y="1346200"/>
                  </a:lnTo>
                  <a:lnTo>
                    <a:pt x="57912" y="1397000"/>
                  </a:lnTo>
                  <a:lnTo>
                    <a:pt x="80772" y="1447800"/>
                  </a:lnTo>
                  <a:lnTo>
                    <a:pt x="106680" y="1498600"/>
                  </a:lnTo>
                  <a:lnTo>
                    <a:pt x="120777" y="1524000"/>
                  </a:lnTo>
                  <a:lnTo>
                    <a:pt x="135381" y="1562100"/>
                  </a:lnTo>
                  <a:lnTo>
                    <a:pt x="182625" y="1638300"/>
                  </a:lnTo>
                  <a:lnTo>
                    <a:pt x="216534" y="1689100"/>
                  </a:lnTo>
                  <a:lnTo>
                    <a:pt x="251968" y="1739900"/>
                  </a:lnTo>
                  <a:lnTo>
                    <a:pt x="288671" y="1790700"/>
                  </a:lnTo>
                  <a:lnTo>
                    <a:pt x="328930" y="1841500"/>
                  </a:lnTo>
                  <a:lnTo>
                    <a:pt x="374650" y="1892300"/>
                  </a:lnTo>
                  <a:lnTo>
                    <a:pt x="425195" y="1943100"/>
                  </a:lnTo>
                  <a:lnTo>
                    <a:pt x="479806" y="1993900"/>
                  </a:lnTo>
                  <a:lnTo>
                    <a:pt x="508507" y="2019300"/>
                  </a:lnTo>
                  <a:lnTo>
                    <a:pt x="537844" y="2044700"/>
                  </a:lnTo>
                  <a:lnTo>
                    <a:pt x="568070" y="2070100"/>
                  </a:lnTo>
                  <a:lnTo>
                    <a:pt x="598805" y="2095500"/>
                  </a:lnTo>
                  <a:lnTo>
                    <a:pt x="661924" y="2133600"/>
                  </a:lnTo>
                  <a:lnTo>
                    <a:pt x="726567" y="2184400"/>
                  </a:lnTo>
                  <a:lnTo>
                    <a:pt x="857885" y="2286000"/>
                  </a:lnTo>
                  <a:lnTo>
                    <a:pt x="923163" y="2324100"/>
                  </a:lnTo>
                  <a:lnTo>
                    <a:pt x="955548" y="2349500"/>
                  </a:lnTo>
                  <a:lnTo>
                    <a:pt x="987551" y="2362200"/>
                  </a:lnTo>
                  <a:lnTo>
                    <a:pt x="1019048" y="2387600"/>
                  </a:lnTo>
                  <a:lnTo>
                    <a:pt x="1050036" y="2400300"/>
                  </a:lnTo>
                  <a:lnTo>
                    <a:pt x="1080516" y="2425700"/>
                  </a:lnTo>
                  <a:lnTo>
                    <a:pt x="1110361" y="2438400"/>
                  </a:lnTo>
                  <a:lnTo>
                    <a:pt x="1139317" y="2451100"/>
                  </a:lnTo>
                  <a:lnTo>
                    <a:pt x="1167511" y="2476500"/>
                  </a:lnTo>
                  <a:lnTo>
                    <a:pt x="1194816" y="2489200"/>
                  </a:lnTo>
                  <a:lnTo>
                    <a:pt x="1221105" y="2501900"/>
                  </a:lnTo>
                  <a:lnTo>
                    <a:pt x="1271397" y="2527300"/>
                  </a:lnTo>
                  <a:lnTo>
                    <a:pt x="1319657" y="2552700"/>
                  </a:lnTo>
                  <a:lnTo>
                    <a:pt x="1343025" y="2565400"/>
                  </a:lnTo>
                  <a:lnTo>
                    <a:pt x="1365885" y="2565400"/>
                  </a:lnTo>
                  <a:lnTo>
                    <a:pt x="1410589" y="2590800"/>
                  </a:lnTo>
                  <a:lnTo>
                    <a:pt x="1457579" y="2590800"/>
                  </a:lnTo>
                  <a:lnTo>
                    <a:pt x="1436370" y="2578100"/>
                  </a:lnTo>
                  <a:lnTo>
                    <a:pt x="1414780" y="2578100"/>
                  </a:lnTo>
                  <a:lnTo>
                    <a:pt x="1370584" y="2552700"/>
                  </a:lnTo>
                  <a:lnTo>
                    <a:pt x="1347851" y="2552700"/>
                  </a:lnTo>
                  <a:lnTo>
                    <a:pt x="1301242" y="2527300"/>
                  </a:lnTo>
                  <a:lnTo>
                    <a:pt x="1252347" y="2501900"/>
                  </a:lnTo>
                  <a:lnTo>
                    <a:pt x="1227074" y="2489200"/>
                  </a:lnTo>
                  <a:lnTo>
                    <a:pt x="1201039" y="2476500"/>
                  </a:lnTo>
                  <a:lnTo>
                    <a:pt x="1173734" y="2463800"/>
                  </a:lnTo>
                  <a:lnTo>
                    <a:pt x="1145794" y="2451100"/>
                  </a:lnTo>
                  <a:lnTo>
                    <a:pt x="1116838" y="2425700"/>
                  </a:lnTo>
                  <a:lnTo>
                    <a:pt x="1087120" y="2413000"/>
                  </a:lnTo>
                  <a:lnTo>
                    <a:pt x="1056767" y="2387600"/>
                  </a:lnTo>
                  <a:lnTo>
                    <a:pt x="1025779" y="2374900"/>
                  </a:lnTo>
                  <a:lnTo>
                    <a:pt x="994282" y="2349500"/>
                  </a:lnTo>
                  <a:lnTo>
                    <a:pt x="962406" y="2336800"/>
                  </a:lnTo>
                  <a:lnTo>
                    <a:pt x="930275" y="2311400"/>
                  </a:lnTo>
                  <a:lnTo>
                    <a:pt x="865124" y="2273300"/>
                  </a:lnTo>
                  <a:lnTo>
                    <a:pt x="734187" y="2171700"/>
                  </a:lnTo>
                  <a:lnTo>
                    <a:pt x="669798" y="2133600"/>
                  </a:lnTo>
                  <a:lnTo>
                    <a:pt x="606932" y="2082800"/>
                  </a:lnTo>
                  <a:lnTo>
                    <a:pt x="576199" y="2057400"/>
                  </a:lnTo>
                  <a:lnTo>
                    <a:pt x="546100" y="2032000"/>
                  </a:lnTo>
                  <a:lnTo>
                    <a:pt x="516889" y="2006600"/>
                  </a:lnTo>
                  <a:lnTo>
                    <a:pt x="488442" y="1981200"/>
                  </a:lnTo>
                  <a:lnTo>
                    <a:pt x="434086" y="1930400"/>
                  </a:lnTo>
                  <a:lnTo>
                    <a:pt x="383920" y="1879600"/>
                  </a:lnTo>
                  <a:lnTo>
                    <a:pt x="338709" y="1828800"/>
                  </a:lnTo>
                  <a:lnTo>
                    <a:pt x="298831" y="1778000"/>
                  </a:lnTo>
                  <a:lnTo>
                    <a:pt x="262381" y="1727200"/>
                  </a:lnTo>
                  <a:lnTo>
                    <a:pt x="227203" y="1676400"/>
                  </a:lnTo>
                  <a:lnTo>
                    <a:pt x="193421" y="1625600"/>
                  </a:lnTo>
                  <a:lnTo>
                    <a:pt x="161671" y="1574800"/>
                  </a:lnTo>
                  <a:lnTo>
                    <a:pt x="132080" y="1524000"/>
                  </a:lnTo>
                  <a:lnTo>
                    <a:pt x="104902" y="1473200"/>
                  </a:lnTo>
                  <a:lnTo>
                    <a:pt x="80772" y="1422400"/>
                  </a:lnTo>
                  <a:lnTo>
                    <a:pt x="59690" y="1358900"/>
                  </a:lnTo>
                  <a:lnTo>
                    <a:pt x="50546" y="1333500"/>
                  </a:lnTo>
                  <a:lnTo>
                    <a:pt x="34798" y="1282700"/>
                  </a:lnTo>
                  <a:lnTo>
                    <a:pt x="22987" y="1231900"/>
                  </a:lnTo>
                  <a:lnTo>
                    <a:pt x="15493" y="1181100"/>
                  </a:lnTo>
                  <a:lnTo>
                    <a:pt x="13462" y="1143000"/>
                  </a:lnTo>
                  <a:lnTo>
                    <a:pt x="12700" y="1117600"/>
                  </a:lnTo>
                  <a:lnTo>
                    <a:pt x="13081" y="1092200"/>
                  </a:lnTo>
                  <a:lnTo>
                    <a:pt x="17525" y="1041400"/>
                  </a:lnTo>
                  <a:lnTo>
                    <a:pt x="27559" y="990600"/>
                  </a:lnTo>
                  <a:lnTo>
                    <a:pt x="43053" y="939800"/>
                  </a:lnTo>
                  <a:lnTo>
                    <a:pt x="53467" y="914400"/>
                  </a:lnTo>
                  <a:lnTo>
                    <a:pt x="65912" y="876300"/>
                  </a:lnTo>
                  <a:lnTo>
                    <a:pt x="80390" y="850900"/>
                  </a:lnTo>
                  <a:lnTo>
                    <a:pt x="96774" y="825500"/>
                  </a:lnTo>
                  <a:lnTo>
                    <a:pt x="115062" y="800100"/>
                  </a:lnTo>
                  <a:lnTo>
                    <a:pt x="134874" y="762000"/>
                  </a:lnTo>
                  <a:lnTo>
                    <a:pt x="156464" y="736600"/>
                  </a:lnTo>
                  <a:lnTo>
                    <a:pt x="179450" y="698500"/>
                  </a:lnTo>
                  <a:lnTo>
                    <a:pt x="203834" y="673100"/>
                  </a:lnTo>
                  <a:lnTo>
                    <a:pt x="229489" y="647700"/>
                  </a:lnTo>
                  <a:lnTo>
                    <a:pt x="256159" y="609600"/>
                  </a:lnTo>
                  <a:lnTo>
                    <a:pt x="284099" y="584200"/>
                  </a:lnTo>
                  <a:lnTo>
                    <a:pt x="312800" y="546100"/>
                  </a:lnTo>
                  <a:lnTo>
                    <a:pt x="342519" y="520700"/>
                  </a:lnTo>
                  <a:lnTo>
                    <a:pt x="372872" y="482600"/>
                  </a:lnTo>
                  <a:lnTo>
                    <a:pt x="403860" y="457200"/>
                  </a:lnTo>
                  <a:lnTo>
                    <a:pt x="435356" y="431800"/>
                  </a:lnTo>
                  <a:lnTo>
                    <a:pt x="467360" y="393700"/>
                  </a:lnTo>
                  <a:lnTo>
                    <a:pt x="661797" y="241300"/>
                  </a:lnTo>
                  <a:lnTo>
                    <a:pt x="725043" y="190500"/>
                  </a:lnTo>
                  <a:lnTo>
                    <a:pt x="755904" y="177800"/>
                  </a:lnTo>
                  <a:lnTo>
                    <a:pt x="786003" y="152400"/>
                  </a:lnTo>
                  <a:lnTo>
                    <a:pt x="815467" y="139700"/>
                  </a:lnTo>
                  <a:lnTo>
                    <a:pt x="844042" y="114300"/>
                  </a:lnTo>
                  <a:lnTo>
                    <a:pt x="871474" y="101600"/>
                  </a:lnTo>
                  <a:lnTo>
                    <a:pt x="898017" y="88900"/>
                  </a:lnTo>
                  <a:lnTo>
                    <a:pt x="975360" y="50800"/>
                  </a:lnTo>
                  <a:lnTo>
                    <a:pt x="1001141" y="50800"/>
                  </a:lnTo>
                  <a:lnTo>
                    <a:pt x="1026794" y="38100"/>
                  </a:lnTo>
                  <a:close/>
                </a:path>
                <a:path w="3155315" h="2794000">
                  <a:moveTo>
                    <a:pt x="1461135" y="25400"/>
                  </a:moveTo>
                  <a:lnTo>
                    <a:pt x="1357884" y="25400"/>
                  </a:lnTo>
                  <a:lnTo>
                    <a:pt x="1408176" y="38100"/>
                  </a:lnTo>
                  <a:lnTo>
                    <a:pt x="1458214" y="38100"/>
                  </a:lnTo>
                  <a:lnTo>
                    <a:pt x="1606295" y="76200"/>
                  </a:lnTo>
                  <a:lnTo>
                    <a:pt x="1654937" y="101600"/>
                  </a:lnTo>
                  <a:lnTo>
                    <a:pt x="1751203" y="127000"/>
                  </a:lnTo>
                  <a:lnTo>
                    <a:pt x="1799336" y="152400"/>
                  </a:lnTo>
                  <a:lnTo>
                    <a:pt x="1847723" y="165100"/>
                  </a:lnTo>
                  <a:lnTo>
                    <a:pt x="1943862" y="215900"/>
                  </a:lnTo>
                  <a:lnTo>
                    <a:pt x="2131949" y="317500"/>
                  </a:lnTo>
                  <a:lnTo>
                    <a:pt x="2177541" y="355600"/>
                  </a:lnTo>
                  <a:lnTo>
                    <a:pt x="2222246" y="381000"/>
                  </a:lnTo>
                  <a:lnTo>
                    <a:pt x="2266061" y="419100"/>
                  </a:lnTo>
                  <a:lnTo>
                    <a:pt x="2308860" y="457200"/>
                  </a:lnTo>
                  <a:lnTo>
                    <a:pt x="2350642" y="495300"/>
                  </a:lnTo>
                  <a:lnTo>
                    <a:pt x="2391029" y="533400"/>
                  </a:lnTo>
                  <a:lnTo>
                    <a:pt x="2430272" y="571500"/>
                  </a:lnTo>
                  <a:lnTo>
                    <a:pt x="2487167" y="647700"/>
                  </a:lnTo>
                  <a:lnTo>
                    <a:pt x="2505837" y="660400"/>
                  </a:lnTo>
                  <a:lnTo>
                    <a:pt x="2524379" y="685800"/>
                  </a:lnTo>
                  <a:lnTo>
                    <a:pt x="2560828" y="736600"/>
                  </a:lnTo>
                  <a:lnTo>
                    <a:pt x="2578735" y="762000"/>
                  </a:lnTo>
                  <a:lnTo>
                    <a:pt x="2614041" y="825500"/>
                  </a:lnTo>
                  <a:lnTo>
                    <a:pt x="2648458" y="876300"/>
                  </a:lnTo>
                  <a:lnTo>
                    <a:pt x="2682113" y="939800"/>
                  </a:lnTo>
                  <a:lnTo>
                    <a:pt x="2714625" y="990600"/>
                  </a:lnTo>
                  <a:lnTo>
                    <a:pt x="2746121" y="1054100"/>
                  </a:lnTo>
                  <a:lnTo>
                    <a:pt x="2776728" y="1117600"/>
                  </a:lnTo>
                  <a:lnTo>
                    <a:pt x="2806065" y="1168400"/>
                  </a:lnTo>
                  <a:lnTo>
                    <a:pt x="2834386" y="1231900"/>
                  </a:lnTo>
                  <a:lnTo>
                    <a:pt x="2861310" y="1295400"/>
                  </a:lnTo>
                  <a:lnTo>
                    <a:pt x="2886964" y="1346200"/>
                  </a:lnTo>
                  <a:lnTo>
                    <a:pt x="2911348" y="1397000"/>
                  </a:lnTo>
                  <a:lnTo>
                    <a:pt x="2934335" y="1460500"/>
                  </a:lnTo>
                  <a:lnTo>
                    <a:pt x="2955671" y="1511300"/>
                  </a:lnTo>
                  <a:lnTo>
                    <a:pt x="2975483" y="1562100"/>
                  </a:lnTo>
                  <a:lnTo>
                    <a:pt x="2993771" y="1612900"/>
                  </a:lnTo>
                  <a:lnTo>
                    <a:pt x="3010662" y="1663700"/>
                  </a:lnTo>
                  <a:lnTo>
                    <a:pt x="3026156" y="1714500"/>
                  </a:lnTo>
                  <a:lnTo>
                    <a:pt x="3040507" y="1765300"/>
                  </a:lnTo>
                  <a:lnTo>
                    <a:pt x="3053715" y="1816100"/>
                  </a:lnTo>
                  <a:lnTo>
                    <a:pt x="3066161" y="1866900"/>
                  </a:lnTo>
                  <a:lnTo>
                    <a:pt x="3077591" y="1917700"/>
                  </a:lnTo>
                  <a:lnTo>
                    <a:pt x="3088132" y="1968500"/>
                  </a:lnTo>
                  <a:lnTo>
                    <a:pt x="3098291" y="2019300"/>
                  </a:lnTo>
                  <a:lnTo>
                    <a:pt x="3107690" y="2070100"/>
                  </a:lnTo>
                  <a:lnTo>
                    <a:pt x="3125470" y="2171700"/>
                  </a:lnTo>
                  <a:lnTo>
                    <a:pt x="3142488" y="2260600"/>
                  </a:lnTo>
                  <a:lnTo>
                    <a:pt x="3154934" y="2260600"/>
                  </a:lnTo>
                  <a:lnTo>
                    <a:pt x="3138042" y="2159000"/>
                  </a:lnTo>
                  <a:lnTo>
                    <a:pt x="3120136" y="2070100"/>
                  </a:lnTo>
                  <a:lnTo>
                    <a:pt x="3110738" y="2019300"/>
                  </a:lnTo>
                  <a:lnTo>
                    <a:pt x="3100578" y="1968500"/>
                  </a:lnTo>
                  <a:lnTo>
                    <a:pt x="3089910" y="1917700"/>
                  </a:lnTo>
                  <a:lnTo>
                    <a:pt x="3078479" y="1866900"/>
                  </a:lnTo>
                  <a:lnTo>
                    <a:pt x="3066161" y="1816100"/>
                  </a:lnTo>
                  <a:lnTo>
                    <a:pt x="3052826" y="1765300"/>
                  </a:lnTo>
                  <a:lnTo>
                    <a:pt x="3038348" y="1714500"/>
                  </a:lnTo>
                  <a:lnTo>
                    <a:pt x="3022727" y="1663700"/>
                  </a:lnTo>
                  <a:lnTo>
                    <a:pt x="3005836" y="1612900"/>
                  </a:lnTo>
                  <a:lnTo>
                    <a:pt x="2987421" y="1562100"/>
                  </a:lnTo>
                  <a:lnTo>
                    <a:pt x="2967609" y="1498600"/>
                  </a:lnTo>
                  <a:lnTo>
                    <a:pt x="2946146" y="1447800"/>
                  </a:lnTo>
                  <a:lnTo>
                    <a:pt x="2923032" y="1397000"/>
                  </a:lnTo>
                  <a:lnTo>
                    <a:pt x="2898648" y="1346200"/>
                  </a:lnTo>
                  <a:lnTo>
                    <a:pt x="2872866" y="1282700"/>
                  </a:lnTo>
                  <a:lnTo>
                    <a:pt x="2845816" y="1231900"/>
                  </a:lnTo>
                  <a:lnTo>
                    <a:pt x="2817495" y="1168400"/>
                  </a:lnTo>
                  <a:lnTo>
                    <a:pt x="2788031" y="1104900"/>
                  </a:lnTo>
                  <a:lnTo>
                    <a:pt x="2757424" y="1041400"/>
                  </a:lnTo>
                  <a:lnTo>
                    <a:pt x="2725801" y="990600"/>
                  </a:lnTo>
                  <a:lnTo>
                    <a:pt x="2693162" y="927100"/>
                  </a:lnTo>
                  <a:lnTo>
                    <a:pt x="2659507" y="876300"/>
                  </a:lnTo>
                  <a:lnTo>
                    <a:pt x="2624836" y="812800"/>
                  </a:lnTo>
                  <a:lnTo>
                    <a:pt x="2589403" y="762000"/>
                  </a:lnTo>
                  <a:lnTo>
                    <a:pt x="2534666" y="685800"/>
                  </a:lnTo>
                  <a:lnTo>
                    <a:pt x="2497201" y="635000"/>
                  </a:lnTo>
                  <a:lnTo>
                    <a:pt x="2459101" y="584200"/>
                  </a:lnTo>
                  <a:lnTo>
                    <a:pt x="2439797" y="571500"/>
                  </a:lnTo>
                  <a:lnTo>
                    <a:pt x="2400300" y="520700"/>
                  </a:lnTo>
                  <a:lnTo>
                    <a:pt x="2359533" y="482600"/>
                  </a:lnTo>
                  <a:lnTo>
                    <a:pt x="2317496" y="444500"/>
                  </a:lnTo>
                  <a:lnTo>
                    <a:pt x="2274316" y="406400"/>
                  </a:lnTo>
                  <a:lnTo>
                    <a:pt x="2230120" y="381000"/>
                  </a:lnTo>
                  <a:lnTo>
                    <a:pt x="2185162" y="342900"/>
                  </a:lnTo>
                  <a:lnTo>
                    <a:pt x="2139315" y="304800"/>
                  </a:lnTo>
                  <a:lnTo>
                    <a:pt x="1997837" y="228600"/>
                  </a:lnTo>
                  <a:lnTo>
                    <a:pt x="1852803" y="152400"/>
                  </a:lnTo>
                  <a:lnTo>
                    <a:pt x="1804162" y="139700"/>
                  </a:lnTo>
                  <a:lnTo>
                    <a:pt x="1755648" y="114300"/>
                  </a:lnTo>
                  <a:lnTo>
                    <a:pt x="1609979" y="76200"/>
                  </a:lnTo>
                  <a:lnTo>
                    <a:pt x="1560703" y="50800"/>
                  </a:lnTo>
                  <a:lnTo>
                    <a:pt x="1461135" y="25400"/>
                  </a:lnTo>
                  <a:close/>
                </a:path>
                <a:path w="3155315" h="2794000">
                  <a:moveTo>
                    <a:pt x="1078230" y="25400"/>
                  </a:moveTo>
                  <a:lnTo>
                    <a:pt x="1023747" y="25400"/>
                  </a:lnTo>
                  <a:lnTo>
                    <a:pt x="997585" y="38100"/>
                  </a:lnTo>
                  <a:lnTo>
                    <a:pt x="1052576" y="38100"/>
                  </a:lnTo>
                  <a:lnTo>
                    <a:pt x="1078230" y="25400"/>
                  </a:lnTo>
                  <a:close/>
                </a:path>
                <a:path w="3155315" h="2794000">
                  <a:moveTo>
                    <a:pt x="1155064" y="12700"/>
                  </a:moveTo>
                  <a:lnTo>
                    <a:pt x="1076070" y="12700"/>
                  </a:lnTo>
                  <a:lnTo>
                    <a:pt x="1049909" y="25400"/>
                  </a:lnTo>
                  <a:lnTo>
                    <a:pt x="1129411" y="25400"/>
                  </a:lnTo>
                  <a:lnTo>
                    <a:pt x="1155064" y="12700"/>
                  </a:lnTo>
                  <a:close/>
                </a:path>
                <a:path w="3155315" h="2794000">
                  <a:moveTo>
                    <a:pt x="1360043" y="12700"/>
                  </a:moveTo>
                  <a:lnTo>
                    <a:pt x="1307464" y="12700"/>
                  </a:lnTo>
                  <a:lnTo>
                    <a:pt x="1332738" y="25400"/>
                  </a:lnTo>
                  <a:lnTo>
                    <a:pt x="1410716" y="25400"/>
                  </a:lnTo>
                  <a:lnTo>
                    <a:pt x="1360043" y="12700"/>
                  </a:lnTo>
                  <a:close/>
                </a:path>
                <a:path w="3155315" h="2794000">
                  <a:moveTo>
                    <a:pt x="1308862" y="0"/>
                  </a:moveTo>
                  <a:lnTo>
                    <a:pt x="1154303" y="0"/>
                  </a:lnTo>
                  <a:lnTo>
                    <a:pt x="1128268" y="12700"/>
                  </a:lnTo>
                  <a:lnTo>
                    <a:pt x="1334516" y="12700"/>
                  </a:lnTo>
                  <a:lnTo>
                    <a:pt x="1308862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72483" y="4907280"/>
              <a:ext cx="647700" cy="307975"/>
            </a:xfrm>
            <a:custGeom>
              <a:avLst/>
              <a:gdLst/>
              <a:ahLst/>
              <a:cxnLst/>
              <a:rect l="l" t="t" r="r" b="b"/>
              <a:pathLst>
                <a:path w="647700" h="307975">
                  <a:moveTo>
                    <a:pt x="647700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647700" y="30784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54040" y="3268979"/>
              <a:ext cx="1649095" cy="1424940"/>
            </a:xfrm>
            <a:custGeom>
              <a:avLst/>
              <a:gdLst/>
              <a:ahLst/>
              <a:cxnLst/>
              <a:rect l="l" t="t" r="r" b="b"/>
              <a:pathLst>
                <a:path w="1649095" h="1424939">
                  <a:moveTo>
                    <a:pt x="1648968" y="1424940"/>
                  </a:moveTo>
                  <a:lnTo>
                    <a:pt x="1185672" y="306324"/>
                  </a:lnTo>
                  <a:lnTo>
                    <a:pt x="1098169" y="517588"/>
                  </a:lnTo>
                  <a:lnTo>
                    <a:pt x="900684" y="0"/>
                  </a:lnTo>
                  <a:lnTo>
                    <a:pt x="630516" y="708037"/>
                  </a:lnTo>
                  <a:lnTo>
                    <a:pt x="463296" y="304800"/>
                  </a:lnTo>
                  <a:lnTo>
                    <a:pt x="0" y="1421892"/>
                  </a:lnTo>
                  <a:lnTo>
                    <a:pt x="358140" y="1421892"/>
                  </a:lnTo>
                  <a:lnTo>
                    <a:pt x="723633" y="1421892"/>
                  </a:lnTo>
                  <a:lnTo>
                    <a:pt x="722376" y="1424940"/>
                  </a:lnTo>
                  <a:lnTo>
                    <a:pt x="1648968" y="1424940"/>
                  </a:lnTo>
                  <a:close/>
                </a:path>
              </a:pathLst>
            </a:custGeom>
            <a:solidFill>
              <a:srgbClr val="88C6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854066" y="2737319"/>
              <a:ext cx="3327400" cy="2933700"/>
            </a:xfrm>
            <a:custGeom>
              <a:avLst/>
              <a:gdLst/>
              <a:ahLst/>
              <a:cxnLst/>
              <a:rect l="l" t="t" r="r" b="b"/>
              <a:pathLst>
                <a:path w="3327400" h="2933700">
                  <a:moveTo>
                    <a:pt x="282194" y="2870199"/>
                  </a:moveTo>
                  <a:lnTo>
                    <a:pt x="206629" y="2908299"/>
                  </a:lnTo>
                  <a:lnTo>
                    <a:pt x="283463" y="2933699"/>
                  </a:lnTo>
                  <a:lnTo>
                    <a:pt x="282956" y="2908299"/>
                  </a:lnTo>
                  <a:lnTo>
                    <a:pt x="270256" y="2908299"/>
                  </a:lnTo>
                  <a:lnTo>
                    <a:pt x="270002" y="2895599"/>
                  </a:lnTo>
                  <a:lnTo>
                    <a:pt x="282701" y="2895599"/>
                  </a:lnTo>
                  <a:lnTo>
                    <a:pt x="282194" y="2870199"/>
                  </a:lnTo>
                  <a:close/>
                </a:path>
                <a:path w="3327400" h="2933700">
                  <a:moveTo>
                    <a:pt x="282701" y="2895599"/>
                  </a:moveTo>
                  <a:lnTo>
                    <a:pt x="270002" y="2895599"/>
                  </a:lnTo>
                  <a:lnTo>
                    <a:pt x="270256" y="2908299"/>
                  </a:lnTo>
                  <a:lnTo>
                    <a:pt x="282956" y="2908299"/>
                  </a:lnTo>
                  <a:lnTo>
                    <a:pt x="282701" y="2895599"/>
                  </a:lnTo>
                  <a:close/>
                </a:path>
                <a:path w="3327400" h="2933700">
                  <a:moveTo>
                    <a:pt x="653034" y="2895599"/>
                  </a:moveTo>
                  <a:lnTo>
                    <a:pt x="282701" y="2895599"/>
                  </a:lnTo>
                  <a:lnTo>
                    <a:pt x="282956" y="2908299"/>
                  </a:lnTo>
                  <a:lnTo>
                    <a:pt x="430784" y="2908299"/>
                  </a:lnTo>
                  <a:lnTo>
                    <a:pt x="653034" y="2895599"/>
                  </a:lnTo>
                  <a:close/>
                </a:path>
                <a:path w="3327400" h="2933700">
                  <a:moveTo>
                    <a:pt x="1086104" y="2882899"/>
                  </a:moveTo>
                  <a:lnTo>
                    <a:pt x="652653" y="2882899"/>
                  </a:lnTo>
                  <a:lnTo>
                    <a:pt x="430403" y="2895599"/>
                  </a:lnTo>
                  <a:lnTo>
                    <a:pt x="979805" y="2895599"/>
                  </a:lnTo>
                  <a:lnTo>
                    <a:pt x="1086104" y="2882899"/>
                  </a:lnTo>
                  <a:close/>
                </a:path>
                <a:path w="3327400" h="2933700">
                  <a:moveTo>
                    <a:pt x="1394333" y="2870199"/>
                  </a:moveTo>
                  <a:lnTo>
                    <a:pt x="1085596" y="2870199"/>
                  </a:lnTo>
                  <a:lnTo>
                    <a:pt x="979297" y="2882899"/>
                  </a:lnTo>
                  <a:lnTo>
                    <a:pt x="1293622" y="2882899"/>
                  </a:lnTo>
                  <a:lnTo>
                    <a:pt x="1394333" y="2870199"/>
                  </a:lnTo>
                  <a:close/>
                </a:path>
                <a:path w="3327400" h="2933700">
                  <a:moveTo>
                    <a:pt x="2451735" y="2743199"/>
                  </a:moveTo>
                  <a:lnTo>
                    <a:pt x="2377440" y="2743199"/>
                  </a:lnTo>
                  <a:lnTo>
                    <a:pt x="2340737" y="2755899"/>
                  </a:lnTo>
                  <a:lnTo>
                    <a:pt x="2265426" y="2768599"/>
                  </a:lnTo>
                  <a:lnTo>
                    <a:pt x="2188083" y="2768599"/>
                  </a:lnTo>
                  <a:lnTo>
                    <a:pt x="1771523" y="2832099"/>
                  </a:lnTo>
                  <a:lnTo>
                    <a:pt x="1681099" y="2832099"/>
                  </a:lnTo>
                  <a:lnTo>
                    <a:pt x="1491996" y="2857499"/>
                  </a:lnTo>
                  <a:lnTo>
                    <a:pt x="1393571" y="2857499"/>
                  </a:lnTo>
                  <a:lnTo>
                    <a:pt x="1292860" y="2870199"/>
                  </a:lnTo>
                  <a:lnTo>
                    <a:pt x="1492885" y="2870199"/>
                  </a:lnTo>
                  <a:lnTo>
                    <a:pt x="1682496" y="2844799"/>
                  </a:lnTo>
                  <a:lnTo>
                    <a:pt x="1773047" y="2844799"/>
                  </a:lnTo>
                  <a:lnTo>
                    <a:pt x="2189734" y="2781299"/>
                  </a:lnTo>
                  <a:lnTo>
                    <a:pt x="2267331" y="2781299"/>
                  </a:lnTo>
                  <a:lnTo>
                    <a:pt x="2342768" y="2768599"/>
                  </a:lnTo>
                  <a:lnTo>
                    <a:pt x="2379599" y="2755899"/>
                  </a:lnTo>
                  <a:lnTo>
                    <a:pt x="2416048" y="2755899"/>
                  </a:lnTo>
                  <a:lnTo>
                    <a:pt x="2451735" y="2743199"/>
                  </a:lnTo>
                  <a:close/>
                </a:path>
                <a:path w="3327400" h="2933700">
                  <a:moveTo>
                    <a:pt x="1639570" y="50800"/>
                  </a:moveTo>
                  <a:lnTo>
                    <a:pt x="1601597" y="50800"/>
                  </a:lnTo>
                  <a:lnTo>
                    <a:pt x="1464437" y="101600"/>
                  </a:lnTo>
                  <a:lnTo>
                    <a:pt x="1430401" y="127000"/>
                  </a:lnTo>
                  <a:lnTo>
                    <a:pt x="1362583" y="152400"/>
                  </a:lnTo>
                  <a:lnTo>
                    <a:pt x="1329182" y="177800"/>
                  </a:lnTo>
                  <a:lnTo>
                    <a:pt x="1296035" y="190500"/>
                  </a:lnTo>
                  <a:lnTo>
                    <a:pt x="1263269" y="215900"/>
                  </a:lnTo>
                  <a:lnTo>
                    <a:pt x="1230884" y="228600"/>
                  </a:lnTo>
                  <a:lnTo>
                    <a:pt x="1198880" y="254000"/>
                  </a:lnTo>
                  <a:lnTo>
                    <a:pt x="1167511" y="279400"/>
                  </a:lnTo>
                  <a:lnTo>
                    <a:pt x="1136650" y="292100"/>
                  </a:lnTo>
                  <a:lnTo>
                    <a:pt x="1106424" y="317500"/>
                  </a:lnTo>
                  <a:lnTo>
                    <a:pt x="1076833" y="342900"/>
                  </a:lnTo>
                  <a:lnTo>
                    <a:pt x="1048004" y="368300"/>
                  </a:lnTo>
                  <a:lnTo>
                    <a:pt x="992632" y="419100"/>
                  </a:lnTo>
                  <a:lnTo>
                    <a:pt x="940688" y="469900"/>
                  </a:lnTo>
                  <a:lnTo>
                    <a:pt x="892429" y="520700"/>
                  </a:lnTo>
                  <a:lnTo>
                    <a:pt x="847344" y="571500"/>
                  </a:lnTo>
                  <a:lnTo>
                    <a:pt x="826008" y="609600"/>
                  </a:lnTo>
                  <a:lnTo>
                    <a:pt x="805434" y="635000"/>
                  </a:lnTo>
                  <a:lnTo>
                    <a:pt x="785368" y="673100"/>
                  </a:lnTo>
                  <a:lnTo>
                    <a:pt x="766063" y="711200"/>
                  </a:lnTo>
                  <a:lnTo>
                    <a:pt x="747395" y="736600"/>
                  </a:lnTo>
                  <a:lnTo>
                    <a:pt x="729234" y="774700"/>
                  </a:lnTo>
                  <a:lnTo>
                    <a:pt x="711581" y="812800"/>
                  </a:lnTo>
                  <a:lnTo>
                    <a:pt x="694563" y="850900"/>
                  </a:lnTo>
                  <a:lnTo>
                    <a:pt x="677926" y="888999"/>
                  </a:lnTo>
                  <a:lnTo>
                    <a:pt x="645922" y="965199"/>
                  </a:lnTo>
                  <a:lnTo>
                    <a:pt x="615442" y="1041399"/>
                  </a:lnTo>
                  <a:lnTo>
                    <a:pt x="586105" y="1117599"/>
                  </a:lnTo>
                  <a:lnTo>
                    <a:pt x="557911" y="1193799"/>
                  </a:lnTo>
                  <a:lnTo>
                    <a:pt x="530352" y="1282699"/>
                  </a:lnTo>
                  <a:lnTo>
                    <a:pt x="503047" y="1358899"/>
                  </a:lnTo>
                  <a:lnTo>
                    <a:pt x="476123" y="1435099"/>
                  </a:lnTo>
                  <a:lnTo>
                    <a:pt x="449072" y="1511299"/>
                  </a:lnTo>
                  <a:lnTo>
                    <a:pt x="435356" y="1549399"/>
                  </a:lnTo>
                  <a:lnTo>
                    <a:pt x="421513" y="1587499"/>
                  </a:lnTo>
                  <a:lnTo>
                    <a:pt x="407543" y="1625599"/>
                  </a:lnTo>
                  <a:lnTo>
                    <a:pt x="393319" y="1663699"/>
                  </a:lnTo>
                  <a:lnTo>
                    <a:pt x="365125" y="1727199"/>
                  </a:lnTo>
                  <a:lnTo>
                    <a:pt x="337566" y="1803399"/>
                  </a:lnTo>
                  <a:lnTo>
                    <a:pt x="310769" y="1866899"/>
                  </a:lnTo>
                  <a:lnTo>
                    <a:pt x="284480" y="1930399"/>
                  </a:lnTo>
                  <a:lnTo>
                    <a:pt x="233553" y="2070099"/>
                  </a:lnTo>
                  <a:lnTo>
                    <a:pt x="184531" y="2209799"/>
                  </a:lnTo>
                  <a:lnTo>
                    <a:pt x="137160" y="2349499"/>
                  </a:lnTo>
                  <a:lnTo>
                    <a:pt x="90678" y="2476499"/>
                  </a:lnTo>
                  <a:lnTo>
                    <a:pt x="45212" y="2616199"/>
                  </a:lnTo>
                  <a:lnTo>
                    <a:pt x="0" y="2743199"/>
                  </a:lnTo>
                  <a:lnTo>
                    <a:pt x="11937" y="2755899"/>
                  </a:lnTo>
                  <a:lnTo>
                    <a:pt x="57277" y="2616199"/>
                  </a:lnTo>
                  <a:lnTo>
                    <a:pt x="102743" y="2489199"/>
                  </a:lnTo>
                  <a:lnTo>
                    <a:pt x="149098" y="2349499"/>
                  </a:lnTo>
                  <a:lnTo>
                    <a:pt x="196596" y="2209799"/>
                  </a:lnTo>
                  <a:lnTo>
                    <a:pt x="245491" y="2082799"/>
                  </a:lnTo>
                  <a:lnTo>
                    <a:pt x="296291" y="1943099"/>
                  </a:lnTo>
                  <a:lnTo>
                    <a:pt x="322580" y="1866899"/>
                  </a:lnTo>
                  <a:lnTo>
                    <a:pt x="349504" y="1803399"/>
                  </a:lnTo>
                  <a:lnTo>
                    <a:pt x="376936" y="1727199"/>
                  </a:lnTo>
                  <a:lnTo>
                    <a:pt x="405130" y="1663699"/>
                  </a:lnTo>
                  <a:lnTo>
                    <a:pt x="419354" y="1625599"/>
                  </a:lnTo>
                  <a:lnTo>
                    <a:pt x="433324" y="1587499"/>
                  </a:lnTo>
                  <a:lnTo>
                    <a:pt x="447167" y="1549399"/>
                  </a:lnTo>
                  <a:lnTo>
                    <a:pt x="460883" y="1511299"/>
                  </a:lnTo>
                  <a:lnTo>
                    <a:pt x="488061" y="1435099"/>
                  </a:lnTo>
                  <a:lnTo>
                    <a:pt x="515112" y="1358899"/>
                  </a:lnTo>
                  <a:lnTo>
                    <a:pt x="542290" y="1282699"/>
                  </a:lnTo>
                  <a:lnTo>
                    <a:pt x="569976" y="1206499"/>
                  </a:lnTo>
                  <a:lnTo>
                    <a:pt x="598170" y="1117599"/>
                  </a:lnTo>
                  <a:lnTo>
                    <a:pt x="627380" y="1041399"/>
                  </a:lnTo>
                  <a:lnTo>
                    <a:pt x="657733" y="965199"/>
                  </a:lnTo>
                  <a:lnTo>
                    <a:pt x="689610" y="888999"/>
                  </a:lnTo>
                  <a:lnTo>
                    <a:pt x="706120" y="850900"/>
                  </a:lnTo>
                  <a:lnTo>
                    <a:pt x="723138" y="812800"/>
                  </a:lnTo>
                  <a:lnTo>
                    <a:pt x="740663" y="774700"/>
                  </a:lnTo>
                  <a:lnTo>
                    <a:pt x="758698" y="749300"/>
                  </a:lnTo>
                  <a:lnTo>
                    <a:pt x="777240" y="711200"/>
                  </a:lnTo>
                  <a:lnTo>
                    <a:pt x="796417" y="673100"/>
                  </a:lnTo>
                  <a:lnTo>
                    <a:pt x="816229" y="647700"/>
                  </a:lnTo>
                  <a:lnTo>
                    <a:pt x="836676" y="609600"/>
                  </a:lnTo>
                  <a:lnTo>
                    <a:pt x="857758" y="584200"/>
                  </a:lnTo>
                  <a:lnTo>
                    <a:pt x="879602" y="558800"/>
                  </a:lnTo>
                  <a:lnTo>
                    <a:pt x="902208" y="533400"/>
                  </a:lnTo>
                  <a:lnTo>
                    <a:pt x="925576" y="495300"/>
                  </a:lnTo>
                  <a:lnTo>
                    <a:pt x="949960" y="469900"/>
                  </a:lnTo>
                  <a:lnTo>
                    <a:pt x="975106" y="457200"/>
                  </a:lnTo>
                  <a:lnTo>
                    <a:pt x="1001268" y="431800"/>
                  </a:lnTo>
                  <a:lnTo>
                    <a:pt x="1056386" y="381000"/>
                  </a:lnTo>
                  <a:lnTo>
                    <a:pt x="1084961" y="355600"/>
                  </a:lnTo>
                  <a:lnTo>
                    <a:pt x="1114298" y="330200"/>
                  </a:lnTo>
                  <a:lnTo>
                    <a:pt x="1144270" y="304800"/>
                  </a:lnTo>
                  <a:lnTo>
                    <a:pt x="1175004" y="292100"/>
                  </a:lnTo>
                  <a:lnTo>
                    <a:pt x="1206119" y="266700"/>
                  </a:lnTo>
                  <a:lnTo>
                    <a:pt x="1237742" y="241300"/>
                  </a:lnTo>
                  <a:lnTo>
                    <a:pt x="1270000" y="228600"/>
                  </a:lnTo>
                  <a:lnTo>
                    <a:pt x="1302512" y="203200"/>
                  </a:lnTo>
                  <a:lnTo>
                    <a:pt x="1335405" y="190500"/>
                  </a:lnTo>
                  <a:lnTo>
                    <a:pt x="1368679" y="165100"/>
                  </a:lnTo>
                  <a:lnTo>
                    <a:pt x="1435862" y="139700"/>
                  </a:lnTo>
                  <a:lnTo>
                    <a:pt x="1469771" y="114300"/>
                  </a:lnTo>
                  <a:lnTo>
                    <a:pt x="1639570" y="50800"/>
                  </a:lnTo>
                  <a:close/>
                </a:path>
                <a:path w="3327400" h="2933700">
                  <a:moveTo>
                    <a:pt x="2555240" y="2717799"/>
                  </a:moveTo>
                  <a:lnTo>
                    <a:pt x="2518537" y="2717799"/>
                  </a:lnTo>
                  <a:lnTo>
                    <a:pt x="2484119" y="2730499"/>
                  </a:lnTo>
                  <a:lnTo>
                    <a:pt x="2449194" y="2730499"/>
                  </a:lnTo>
                  <a:lnTo>
                    <a:pt x="2413635" y="2743199"/>
                  </a:lnTo>
                  <a:lnTo>
                    <a:pt x="2486914" y="2743199"/>
                  </a:lnTo>
                  <a:lnTo>
                    <a:pt x="2555240" y="2717799"/>
                  </a:lnTo>
                  <a:close/>
                </a:path>
                <a:path w="3327400" h="2933700">
                  <a:moveTo>
                    <a:pt x="2058669" y="12700"/>
                  </a:moveTo>
                  <a:lnTo>
                    <a:pt x="1962531" y="12700"/>
                  </a:lnTo>
                  <a:lnTo>
                    <a:pt x="1993518" y="25400"/>
                  </a:lnTo>
                  <a:lnTo>
                    <a:pt x="2056384" y="25400"/>
                  </a:lnTo>
                  <a:lnTo>
                    <a:pt x="2120265" y="50800"/>
                  </a:lnTo>
                  <a:lnTo>
                    <a:pt x="2152523" y="50800"/>
                  </a:lnTo>
                  <a:lnTo>
                    <a:pt x="2281936" y="101600"/>
                  </a:lnTo>
                  <a:lnTo>
                    <a:pt x="2314321" y="127000"/>
                  </a:lnTo>
                  <a:lnTo>
                    <a:pt x="2378710" y="152400"/>
                  </a:lnTo>
                  <a:lnTo>
                    <a:pt x="2410587" y="177800"/>
                  </a:lnTo>
                  <a:lnTo>
                    <a:pt x="2442210" y="190500"/>
                  </a:lnTo>
                  <a:lnTo>
                    <a:pt x="2473579" y="215900"/>
                  </a:lnTo>
                  <a:lnTo>
                    <a:pt x="2504693" y="228600"/>
                  </a:lnTo>
                  <a:lnTo>
                    <a:pt x="2535428" y="254000"/>
                  </a:lnTo>
                  <a:lnTo>
                    <a:pt x="2565781" y="279400"/>
                  </a:lnTo>
                  <a:lnTo>
                    <a:pt x="2595499" y="292100"/>
                  </a:lnTo>
                  <a:lnTo>
                    <a:pt x="2624836" y="317500"/>
                  </a:lnTo>
                  <a:lnTo>
                    <a:pt x="2653791" y="342900"/>
                  </a:lnTo>
                  <a:lnTo>
                    <a:pt x="2709544" y="393700"/>
                  </a:lnTo>
                  <a:lnTo>
                    <a:pt x="2762758" y="444500"/>
                  </a:lnTo>
                  <a:lnTo>
                    <a:pt x="2788285" y="469900"/>
                  </a:lnTo>
                  <a:lnTo>
                    <a:pt x="2813050" y="482600"/>
                  </a:lnTo>
                  <a:lnTo>
                    <a:pt x="2836926" y="520700"/>
                  </a:lnTo>
                  <a:lnTo>
                    <a:pt x="2859913" y="546100"/>
                  </a:lnTo>
                  <a:lnTo>
                    <a:pt x="2882011" y="571500"/>
                  </a:lnTo>
                  <a:lnTo>
                    <a:pt x="2924683" y="622300"/>
                  </a:lnTo>
                  <a:lnTo>
                    <a:pt x="2945638" y="647700"/>
                  </a:lnTo>
                  <a:lnTo>
                    <a:pt x="2966212" y="673100"/>
                  </a:lnTo>
                  <a:lnTo>
                    <a:pt x="2986532" y="711200"/>
                  </a:lnTo>
                  <a:lnTo>
                    <a:pt x="3006343" y="736600"/>
                  </a:lnTo>
                  <a:lnTo>
                    <a:pt x="3025902" y="774700"/>
                  </a:lnTo>
                  <a:lnTo>
                    <a:pt x="3045079" y="800100"/>
                  </a:lnTo>
                  <a:lnTo>
                    <a:pt x="3063875" y="838200"/>
                  </a:lnTo>
                  <a:lnTo>
                    <a:pt x="3082036" y="876299"/>
                  </a:lnTo>
                  <a:lnTo>
                    <a:pt x="3099816" y="914399"/>
                  </a:lnTo>
                  <a:lnTo>
                    <a:pt x="3116961" y="939799"/>
                  </a:lnTo>
                  <a:lnTo>
                    <a:pt x="3133725" y="977899"/>
                  </a:lnTo>
                  <a:lnTo>
                    <a:pt x="3149854" y="1015999"/>
                  </a:lnTo>
                  <a:lnTo>
                    <a:pt x="3165348" y="1054099"/>
                  </a:lnTo>
                  <a:lnTo>
                    <a:pt x="3180334" y="1092199"/>
                  </a:lnTo>
                  <a:lnTo>
                    <a:pt x="3194685" y="1130299"/>
                  </a:lnTo>
                  <a:lnTo>
                    <a:pt x="3208147" y="1168399"/>
                  </a:lnTo>
                  <a:lnTo>
                    <a:pt x="3221101" y="1206499"/>
                  </a:lnTo>
                  <a:lnTo>
                    <a:pt x="3233292" y="1244599"/>
                  </a:lnTo>
                  <a:lnTo>
                    <a:pt x="3244723" y="1282699"/>
                  </a:lnTo>
                  <a:lnTo>
                    <a:pt x="3255264" y="1320799"/>
                  </a:lnTo>
                  <a:lnTo>
                    <a:pt x="3265169" y="1358899"/>
                  </a:lnTo>
                  <a:lnTo>
                    <a:pt x="3274187" y="1384299"/>
                  </a:lnTo>
                  <a:lnTo>
                    <a:pt x="3282441" y="1422399"/>
                  </a:lnTo>
                  <a:lnTo>
                    <a:pt x="3289808" y="1460499"/>
                  </a:lnTo>
                  <a:lnTo>
                    <a:pt x="3296158" y="1498599"/>
                  </a:lnTo>
                  <a:lnTo>
                    <a:pt x="3301618" y="1536699"/>
                  </a:lnTo>
                  <a:lnTo>
                    <a:pt x="3306064" y="1562099"/>
                  </a:lnTo>
                  <a:lnTo>
                    <a:pt x="3309747" y="1600199"/>
                  </a:lnTo>
                  <a:lnTo>
                    <a:pt x="3312287" y="1625599"/>
                  </a:lnTo>
                  <a:lnTo>
                    <a:pt x="3313811" y="1663699"/>
                  </a:lnTo>
                  <a:lnTo>
                    <a:pt x="3314318" y="1689099"/>
                  </a:lnTo>
                  <a:lnTo>
                    <a:pt x="3314065" y="1727199"/>
                  </a:lnTo>
                  <a:lnTo>
                    <a:pt x="3312922" y="1752599"/>
                  </a:lnTo>
                  <a:lnTo>
                    <a:pt x="3311016" y="1790699"/>
                  </a:lnTo>
                  <a:lnTo>
                    <a:pt x="3308096" y="1816099"/>
                  </a:lnTo>
                  <a:lnTo>
                    <a:pt x="3304540" y="1841499"/>
                  </a:lnTo>
                  <a:lnTo>
                    <a:pt x="3300222" y="1879599"/>
                  </a:lnTo>
                  <a:lnTo>
                    <a:pt x="3294888" y="1904999"/>
                  </a:lnTo>
                  <a:lnTo>
                    <a:pt x="3288918" y="1943099"/>
                  </a:lnTo>
                  <a:lnTo>
                    <a:pt x="3282061" y="1968499"/>
                  </a:lnTo>
                  <a:lnTo>
                    <a:pt x="3274441" y="2006599"/>
                  </a:lnTo>
                  <a:lnTo>
                    <a:pt x="3266059" y="2031999"/>
                  </a:lnTo>
                  <a:lnTo>
                    <a:pt x="3256915" y="2057399"/>
                  </a:lnTo>
                  <a:lnTo>
                    <a:pt x="3247009" y="2095499"/>
                  </a:lnTo>
                  <a:lnTo>
                    <a:pt x="3236341" y="2120899"/>
                  </a:lnTo>
                  <a:lnTo>
                    <a:pt x="3224911" y="2146299"/>
                  </a:lnTo>
                  <a:lnTo>
                    <a:pt x="3212846" y="2184399"/>
                  </a:lnTo>
                  <a:lnTo>
                    <a:pt x="3186303" y="2235199"/>
                  </a:lnTo>
                  <a:lnTo>
                    <a:pt x="3156966" y="2285999"/>
                  </a:lnTo>
                  <a:lnTo>
                    <a:pt x="3124708" y="2336799"/>
                  </a:lnTo>
                  <a:lnTo>
                    <a:pt x="3089783" y="2387599"/>
                  </a:lnTo>
                  <a:lnTo>
                    <a:pt x="3052191" y="2438399"/>
                  </a:lnTo>
                  <a:lnTo>
                    <a:pt x="3012059" y="2476499"/>
                  </a:lnTo>
                  <a:lnTo>
                    <a:pt x="2990977" y="2501899"/>
                  </a:lnTo>
                  <a:lnTo>
                    <a:pt x="2969260" y="2514599"/>
                  </a:lnTo>
                  <a:lnTo>
                    <a:pt x="2946908" y="2539999"/>
                  </a:lnTo>
                  <a:lnTo>
                    <a:pt x="2923921" y="2552699"/>
                  </a:lnTo>
                  <a:lnTo>
                    <a:pt x="2900044" y="2565399"/>
                  </a:lnTo>
                  <a:lnTo>
                    <a:pt x="2875280" y="2590799"/>
                  </a:lnTo>
                  <a:lnTo>
                    <a:pt x="2849753" y="2603499"/>
                  </a:lnTo>
                  <a:lnTo>
                    <a:pt x="2796286" y="2628899"/>
                  </a:lnTo>
                  <a:lnTo>
                    <a:pt x="2739771" y="2654299"/>
                  </a:lnTo>
                  <a:lnTo>
                    <a:pt x="2680081" y="2679699"/>
                  </a:lnTo>
                  <a:lnTo>
                    <a:pt x="2649092" y="2679699"/>
                  </a:lnTo>
                  <a:lnTo>
                    <a:pt x="2617597" y="2692399"/>
                  </a:lnTo>
                  <a:lnTo>
                    <a:pt x="2552191" y="2717799"/>
                  </a:lnTo>
                  <a:lnTo>
                    <a:pt x="2588514" y="2717799"/>
                  </a:lnTo>
                  <a:lnTo>
                    <a:pt x="2653030" y="2692399"/>
                  </a:lnTo>
                  <a:lnTo>
                    <a:pt x="2684144" y="2692399"/>
                  </a:lnTo>
                  <a:lnTo>
                    <a:pt x="2773553" y="2654299"/>
                  </a:lnTo>
                  <a:lnTo>
                    <a:pt x="2829433" y="2628899"/>
                  </a:lnTo>
                  <a:lnTo>
                    <a:pt x="2882138" y="2603499"/>
                  </a:lnTo>
                  <a:lnTo>
                    <a:pt x="2907284" y="2578099"/>
                  </a:lnTo>
                  <a:lnTo>
                    <a:pt x="2931667" y="2565399"/>
                  </a:lnTo>
                  <a:lnTo>
                    <a:pt x="2955036" y="2552699"/>
                  </a:lnTo>
                  <a:lnTo>
                    <a:pt x="2977768" y="2527299"/>
                  </a:lnTo>
                  <a:lnTo>
                    <a:pt x="2999740" y="2514599"/>
                  </a:lnTo>
                  <a:lnTo>
                    <a:pt x="3021203" y="2489199"/>
                  </a:lnTo>
                  <a:lnTo>
                    <a:pt x="3041904" y="2463799"/>
                  </a:lnTo>
                  <a:lnTo>
                    <a:pt x="3061969" y="2438399"/>
                  </a:lnTo>
                  <a:lnTo>
                    <a:pt x="3081401" y="2425699"/>
                  </a:lnTo>
                  <a:lnTo>
                    <a:pt x="3118104" y="2374899"/>
                  </a:lnTo>
                  <a:lnTo>
                    <a:pt x="3152140" y="2324099"/>
                  </a:lnTo>
                  <a:lnTo>
                    <a:pt x="3183255" y="2273299"/>
                  </a:lnTo>
                  <a:lnTo>
                    <a:pt x="3197733" y="2235199"/>
                  </a:lnTo>
                  <a:lnTo>
                    <a:pt x="3211449" y="2209799"/>
                  </a:lnTo>
                  <a:lnTo>
                    <a:pt x="3224530" y="2184399"/>
                  </a:lnTo>
                  <a:lnTo>
                    <a:pt x="3236722" y="2158999"/>
                  </a:lnTo>
                  <a:lnTo>
                    <a:pt x="3248279" y="2120899"/>
                  </a:lnTo>
                  <a:lnTo>
                    <a:pt x="3259074" y="2095499"/>
                  </a:lnTo>
                  <a:lnTo>
                    <a:pt x="3269107" y="2070099"/>
                  </a:lnTo>
                  <a:lnTo>
                    <a:pt x="3278251" y="2031999"/>
                  </a:lnTo>
                  <a:lnTo>
                    <a:pt x="3286887" y="2006599"/>
                  </a:lnTo>
                  <a:lnTo>
                    <a:pt x="3294507" y="1968499"/>
                  </a:lnTo>
                  <a:lnTo>
                    <a:pt x="3301365" y="1943099"/>
                  </a:lnTo>
                  <a:lnTo>
                    <a:pt x="3307461" y="1904999"/>
                  </a:lnTo>
                  <a:lnTo>
                    <a:pt x="3312794" y="1879599"/>
                  </a:lnTo>
                  <a:lnTo>
                    <a:pt x="3317113" y="1854199"/>
                  </a:lnTo>
                  <a:lnTo>
                    <a:pt x="3320796" y="1816099"/>
                  </a:lnTo>
                  <a:lnTo>
                    <a:pt x="3323716" y="1790699"/>
                  </a:lnTo>
                  <a:lnTo>
                    <a:pt x="3325622" y="1752599"/>
                  </a:lnTo>
                  <a:lnTo>
                    <a:pt x="3326765" y="1727199"/>
                  </a:lnTo>
                  <a:lnTo>
                    <a:pt x="3327018" y="1689099"/>
                  </a:lnTo>
                  <a:lnTo>
                    <a:pt x="3326384" y="1663699"/>
                  </a:lnTo>
                  <a:lnTo>
                    <a:pt x="3324860" y="1625599"/>
                  </a:lnTo>
                  <a:lnTo>
                    <a:pt x="3322319" y="1600199"/>
                  </a:lnTo>
                  <a:lnTo>
                    <a:pt x="3318637" y="1562099"/>
                  </a:lnTo>
                  <a:lnTo>
                    <a:pt x="3314191" y="1523999"/>
                  </a:lnTo>
                  <a:lnTo>
                    <a:pt x="3308604" y="1498599"/>
                  </a:lnTo>
                  <a:lnTo>
                    <a:pt x="3302254" y="1460499"/>
                  </a:lnTo>
                  <a:lnTo>
                    <a:pt x="3294888" y="1422399"/>
                  </a:lnTo>
                  <a:lnTo>
                    <a:pt x="3286506" y="1384299"/>
                  </a:lnTo>
                  <a:lnTo>
                    <a:pt x="3277489" y="1346199"/>
                  </a:lnTo>
                  <a:lnTo>
                    <a:pt x="3267583" y="1308099"/>
                  </a:lnTo>
                  <a:lnTo>
                    <a:pt x="3256788" y="1269999"/>
                  </a:lnTo>
                  <a:lnTo>
                    <a:pt x="3245358" y="1231899"/>
                  </a:lnTo>
                  <a:lnTo>
                    <a:pt x="3233166" y="1206499"/>
                  </a:lnTo>
                  <a:lnTo>
                    <a:pt x="3220085" y="1168399"/>
                  </a:lnTo>
                  <a:lnTo>
                    <a:pt x="3206496" y="1130299"/>
                  </a:lnTo>
                  <a:lnTo>
                    <a:pt x="3192017" y="1092199"/>
                  </a:lnTo>
                  <a:lnTo>
                    <a:pt x="3177032" y="1054099"/>
                  </a:lnTo>
                  <a:lnTo>
                    <a:pt x="3161538" y="1015999"/>
                  </a:lnTo>
                  <a:lnTo>
                    <a:pt x="3145282" y="977899"/>
                  </a:lnTo>
                  <a:lnTo>
                    <a:pt x="3128517" y="939799"/>
                  </a:lnTo>
                  <a:lnTo>
                    <a:pt x="3111118" y="901699"/>
                  </a:lnTo>
                  <a:lnTo>
                    <a:pt x="3093339" y="863600"/>
                  </a:lnTo>
                  <a:lnTo>
                    <a:pt x="3074924" y="838200"/>
                  </a:lnTo>
                  <a:lnTo>
                    <a:pt x="3056128" y="800100"/>
                  </a:lnTo>
                  <a:lnTo>
                    <a:pt x="3036824" y="762000"/>
                  </a:lnTo>
                  <a:lnTo>
                    <a:pt x="3017139" y="736600"/>
                  </a:lnTo>
                  <a:lnTo>
                    <a:pt x="2997073" y="698500"/>
                  </a:lnTo>
                  <a:lnTo>
                    <a:pt x="2976626" y="673100"/>
                  </a:lnTo>
                  <a:lnTo>
                    <a:pt x="2955798" y="635000"/>
                  </a:lnTo>
                  <a:lnTo>
                    <a:pt x="2934716" y="609600"/>
                  </a:lnTo>
                  <a:lnTo>
                    <a:pt x="2891663" y="558800"/>
                  </a:lnTo>
                  <a:lnTo>
                    <a:pt x="2846197" y="508000"/>
                  </a:lnTo>
                  <a:lnTo>
                    <a:pt x="2797302" y="457200"/>
                  </a:lnTo>
                  <a:lnTo>
                    <a:pt x="2745105" y="406400"/>
                  </a:lnTo>
                  <a:lnTo>
                    <a:pt x="2690114" y="355600"/>
                  </a:lnTo>
                  <a:lnTo>
                    <a:pt x="2661666" y="330200"/>
                  </a:lnTo>
                  <a:lnTo>
                    <a:pt x="2632710" y="304800"/>
                  </a:lnTo>
                  <a:lnTo>
                    <a:pt x="2603118" y="279400"/>
                  </a:lnTo>
                  <a:lnTo>
                    <a:pt x="2573147" y="266700"/>
                  </a:lnTo>
                  <a:lnTo>
                    <a:pt x="2511679" y="215900"/>
                  </a:lnTo>
                  <a:lnTo>
                    <a:pt x="2480310" y="203200"/>
                  </a:lnTo>
                  <a:lnTo>
                    <a:pt x="2448687" y="177800"/>
                  </a:lnTo>
                  <a:lnTo>
                    <a:pt x="2416810" y="165100"/>
                  </a:lnTo>
                  <a:lnTo>
                    <a:pt x="2384679" y="139700"/>
                  </a:lnTo>
                  <a:lnTo>
                    <a:pt x="2319782" y="114300"/>
                  </a:lnTo>
                  <a:lnTo>
                    <a:pt x="2287142" y="88900"/>
                  </a:lnTo>
                  <a:lnTo>
                    <a:pt x="2156206" y="38100"/>
                  </a:lnTo>
                  <a:lnTo>
                    <a:pt x="2123440" y="38100"/>
                  </a:lnTo>
                  <a:lnTo>
                    <a:pt x="2058669" y="12700"/>
                  </a:lnTo>
                  <a:close/>
                </a:path>
                <a:path w="3327400" h="2933700">
                  <a:moveTo>
                    <a:pt x="1773174" y="25400"/>
                  </a:moveTo>
                  <a:lnTo>
                    <a:pt x="1703832" y="25400"/>
                  </a:lnTo>
                  <a:lnTo>
                    <a:pt x="1635760" y="50800"/>
                  </a:lnTo>
                  <a:lnTo>
                    <a:pt x="1673352" y="50800"/>
                  </a:lnTo>
                  <a:lnTo>
                    <a:pt x="1706880" y="38100"/>
                  </a:lnTo>
                  <a:lnTo>
                    <a:pt x="1740154" y="38100"/>
                  </a:lnTo>
                  <a:lnTo>
                    <a:pt x="1773174" y="25400"/>
                  </a:lnTo>
                  <a:close/>
                </a:path>
                <a:path w="3327400" h="2933700">
                  <a:moveTo>
                    <a:pt x="1838071" y="12700"/>
                  </a:moveTo>
                  <a:lnTo>
                    <a:pt x="1770888" y="12700"/>
                  </a:lnTo>
                  <a:lnTo>
                    <a:pt x="1737487" y="25400"/>
                  </a:lnTo>
                  <a:lnTo>
                    <a:pt x="1805813" y="25400"/>
                  </a:lnTo>
                  <a:lnTo>
                    <a:pt x="1838071" y="12700"/>
                  </a:lnTo>
                  <a:close/>
                </a:path>
                <a:path w="3327400" h="2933700">
                  <a:moveTo>
                    <a:pt x="1963292" y="0"/>
                  </a:moveTo>
                  <a:lnTo>
                    <a:pt x="1836674" y="0"/>
                  </a:lnTo>
                  <a:lnTo>
                    <a:pt x="1803908" y="12700"/>
                  </a:lnTo>
                  <a:lnTo>
                    <a:pt x="1994789" y="12700"/>
                  </a:lnTo>
                  <a:lnTo>
                    <a:pt x="1963292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872484" y="4907279"/>
            <a:ext cx="647700" cy="28511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63830">
              <a:lnSpc>
                <a:spcPct val="100000"/>
              </a:lnSpc>
              <a:spcBef>
                <a:spcPts val="215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100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23944" y="4907279"/>
            <a:ext cx="1233170" cy="567055"/>
          </a:xfrm>
          <a:custGeom>
            <a:avLst/>
            <a:gdLst/>
            <a:ahLst/>
            <a:cxnLst/>
            <a:rect l="l" t="t" r="r" b="b"/>
            <a:pathLst>
              <a:path w="1233170" h="567054">
                <a:moveTo>
                  <a:pt x="182880" y="262140"/>
                </a:moveTo>
                <a:lnTo>
                  <a:pt x="0" y="262140"/>
                </a:lnTo>
                <a:lnTo>
                  <a:pt x="0" y="566928"/>
                </a:lnTo>
                <a:lnTo>
                  <a:pt x="182880" y="566928"/>
                </a:lnTo>
                <a:lnTo>
                  <a:pt x="182880" y="262140"/>
                </a:lnTo>
                <a:close/>
              </a:path>
              <a:path w="1233170" h="567054">
                <a:moveTo>
                  <a:pt x="1232916" y="0"/>
                </a:moveTo>
                <a:lnTo>
                  <a:pt x="585216" y="0"/>
                </a:lnTo>
                <a:lnTo>
                  <a:pt x="585216" y="307848"/>
                </a:lnTo>
                <a:lnTo>
                  <a:pt x="1232916" y="307848"/>
                </a:lnTo>
                <a:lnTo>
                  <a:pt x="1232916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709159" y="4907279"/>
            <a:ext cx="647700" cy="28511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63830">
              <a:lnSpc>
                <a:spcPct val="100000"/>
              </a:lnSpc>
              <a:spcBef>
                <a:spcPts val="215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200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60620" y="5169408"/>
            <a:ext cx="182880" cy="304800"/>
          </a:xfrm>
          <a:custGeom>
            <a:avLst/>
            <a:gdLst/>
            <a:ahLst/>
            <a:cxnLst/>
            <a:rect l="l" t="t" r="r" b="b"/>
            <a:pathLst>
              <a:path w="182879" h="304800">
                <a:moveTo>
                  <a:pt x="182879" y="0"/>
                </a:moveTo>
                <a:lnTo>
                  <a:pt x="0" y="0"/>
                </a:lnTo>
                <a:lnTo>
                  <a:pt x="0" y="304799"/>
                </a:lnTo>
                <a:lnTo>
                  <a:pt x="182879" y="304799"/>
                </a:lnTo>
                <a:lnTo>
                  <a:pt x="182879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075303" y="3619627"/>
            <a:ext cx="2095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96078" y="3619627"/>
            <a:ext cx="1955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5467" y="0"/>
            <a:ext cx="7927340" cy="2880995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3717925" indent="-346075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3717925" algn="l"/>
                <a:tab pos="3718560" algn="l"/>
              </a:tabLst>
            </a:pPr>
            <a:r>
              <a:rPr dirty="0" sz="3200">
                <a:solidFill>
                  <a:srgbClr val="3E3D00"/>
                </a:solidFill>
                <a:latin typeface="Malgun Gothic"/>
                <a:cs typeface="Malgun Gothic"/>
              </a:rPr>
              <a:t>최소화</a:t>
            </a:r>
            <a:endParaRPr sz="3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문제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소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거리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트래킹코스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2000" spc="-2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찾는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각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팻말은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그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코스로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갔을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때의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최소트래킹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코스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거리를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알려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준다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그러나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그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거리의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트래킹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코스가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있다는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것을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의미하지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않고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트래킹</a:t>
            </a:r>
            <a:endParaRPr sz="2000">
              <a:latin typeface="Malgun Gothic"/>
              <a:cs typeface="Malgun Gothic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코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스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거리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하한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보여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준다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즉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25" b="1">
                <a:solidFill>
                  <a:srgbClr val="006FC0"/>
                </a:solidFill>
                <a:latin typeface="Malgun Gothic"/>
                <a:cs typeface="Malgun Gothic"/>
              </a:rPr>
              <a:t>실</a:t>
            </a:r>
            <a:r>
              <a:rPr dirty="0" sz="2000" b="1">
                <a:solidFill>
                  <a:srgbClr val="006FC0"/>
                </a:solidFill>
                <a:latin typeface="Malgun Gothic"/>
                <a:cs typeface="Malgun Gothic"/>
              </a:rPr>
              <a:t>제</a:t>
            </a:r>
            <a:r>
              <a:rPr dirty="0" sz="2000" spc="-260" b="1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006FC0"/>
                </a:solidFill>
                <a:latin typeface="Malgun Gothic"/>
                <a:cs typeface="Malgun Gothic"/>
              </a:rPr>
              <a:t>거</a:t>
            </a:r>
            <a:r>
              <a:rPr dirty="0" sz="2000" b="1">
                <a:solidFill>
                  <a:srgbClr val="006FC0"/>
                </a:solidFill>
                <a:latin typeface="Malgun Gothic"/>
                <a:cs typeface="Malgun Gothic"/>
              </a:rPr>
              <a:t>리</a:t>
            </a:r>
            <a:r>
              <a:rPr dirty="0" sz="2000" spc="-275" b="1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006FC0"/>
                </a:solidFill>
                <a:latin typeface="Times New Roman"/>
                <a:cs typeface="Times New Roman"/>
              </a:rPr>
              <a:t>≥</a:t>
            </a:r>
            <a:r>
              <a:rPr dirty="0" sz="2000" spc="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 spc="-25" b="1">
                <a:solidFill>
                  <a:srgbClr val="006FC0"/>
                </a:solidFill>
                <a:latin typeface="Malgun Gothic"/>
                <a:cs typeface="Malgun Gothic"/>
              </a:rPr>
              <a:t>팻</a:t>
            </a:r>
            <a:r>
              <a:rPr dirty="0" sz="2000" b="1">
                <a:solidFill>
                  <a:srgbClr val="006FC0"/>
                </a:solidFill>
                <a:latin typeface="Malgun Gothic"/>
                <a:cs typeface="Malgun Gothic"/>
              </a:rPr>
              <a:t>말</a:t>
            </a:r>
            <a:r>
              <a:rPr dirty="0" sz="2000" spc="-260" b="1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006FC0"/>
                </a:solidFill>
                <a:latin typeface="Malgun Gothic"/>
                <a:cs typeface="Malgun Gothic"/>
              </a:rPr>
              <a:t>표시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17725" y="131826"/>
          <a:ext cx="1739900" cy="130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895"/>
                <a:gridCol w="429895"/>
                <a:gridCol w="429895"/>
                <a:gridCol w="429894"/>
              </a:tblGrid>
              <a:tr h="259079"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-19841" sz="105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baseline="-19841"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baseline="-19841" sz="105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baseline="-19841"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baseline="12626" sz="165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7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i/</a:t>
                      </a:r>
                      <a:r>
                        <a:rPr dirty="0" baseline="12626" sz="165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7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$40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$30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$50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003675" y="208914"/>
            <a:ext cx="4711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=16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60847" y="207263"/>
            <a:ext cx="260985" cy="216535"/>
          </a:xfrm>
          <a:custGeom>
            <a:avLst/>
            <a:gdLst/>
            <a:ahLst/>
            <a:cxnLst/>
            <a:rect l="l" t="t" r="r" b="b"/>
            <a:pathLst>
              <a:path w="260985" h="216534">
                <a:moveTo>
                  <a:pt x="0" y="108203"/>
                </a:moveTo>
                <a:lnTo>
                  <a:pt x="10233" y="66061"/>
                </a:lnTo>
                <a:lnTo>
                  <a:pt x="38147" y="31670"/>
                </a:lnTo>
                <a:lnTo>
                  <a:pt x="79563" y="8495"/>
                </a:lnTo>
                <a:lnTo>
                  <a:pt x="130301" y="0"/>
                </a:lnTo>
                <a:lnTo>
                  <a:pt x="181040" y="8495"/>
                </a:lnTo>
                <a:lnTo>
                  <a:pt x="222456" y="31670"/>
                </a:lnTo>
                <a:lnTo>
                  <a:pt x="250370" y="66061"/>
                </a:lnTo>
                <a:lnTo>
                  <a:pt x="260603" y="108203"/>
                </a:lnTo>
                <a:lnTo>
                  <a:pt x="250370" y="150346"/>
                </a:lnTo>
                <a:lnTo>
                  <a:pt x="222456" y="184737"/>
                </a:lnTo>
                <a:lnTo>
                  <a:pt x="181040" y="207912"/>
                </a:lnTo>
                <a:lnTo>
                  <a:pt x="130301" y="216407"/>
                </a:lnTo>
                <a:lnTo>
                  <a:pt x="79563" y="207912"/>
                </a:lnTo>
                <a:lnTo>
                  <a:pt x="38147" y="184737"/>
                </a:lnTo>
                <a:lnTo>
                  <a:pt x="10233" y="150346"/>
                </a:lnTo>
                <a:lnTo>
                  <a:pt x="0" y="108203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22264" y="207263"/>
            <a:ext cx="454659" cy="652780"/>
          </a:xfrm>
          <a:custGeom>
            <a:avLst/>
            <a:gdLst/>
            <a:ahLst/>
            <a:cxnLst/>
            <a:rect l="l" t="t" r="r" b="b"/>
            <a:pathLst>
              <a:path w="454660" h="652780">
                <a:moveTo>
                  <a:pt x="195072" y="108203"/>
                </a:moveTo>
                <a:lnTo>
                  <a:pt x="205257" y="66061"/>
                </a:lnTo>
                <a:lnTo>
                  <a:pt x="233029" y="31670"/>
                </a:lnTo>
                <a:lnTo>
                  <a:pt x="274206" y="8495"/>
                </a:lnTo>
                <a:lnTo>
                  <a:pt x="324612" y="0"/>
                </a:lnTo>
                <a:lnTo>
                  <a:pt x="375017" y="8495"/>
                </a:lnTo>
                <a:lnTo>
                  <a:pt x="416194" y="31670"/>
                </a:lnTo>
                <a:lnTo>
                  <a:pt x="443966" y="66061"/>
                </a:lnTo>
                <a:lnTo>
                  <a:pt x="454151" y="108203"/>
                </a:lnTo>
                <a:lnTo>
                  <a:pt x="443966" y="150346"/>
                </a:lnTo>
                <a:lnTo>
                  <a:pt x="416194" y="184737"/>
                </a:lnTo>
                <a:lnTo>
                  <a:pt x="375017" y="207912"/>
                </a:lnTo>
                <a:lnTo>
                  <a:pt x="324612" y="216407"/>
                </a:lnTo>
                <a:lnTo>
                  <a:pt x="274206" y="207912"/>
                </a:lnTo>
                <a:lnTo>
                  <a:pt x="233029" y="184737"/>
                </a:lnTo>
                <a:lnTo>
                  <a:pt x="205257" y="150346"/>
                </a:lnTo>
                <a:lnTo>
                  <a:pt x="195072" y="108203"/>
                </a:lnTo>
                <a:close/>
              </a:path>
              <a:path w="454660" h="652780">
                <a:moveTo>
                  <a:pt x="0" y="544067"/>
                </a:moveTo>
                <a:lnTo>
                  <a:pt x="10233" y="501925"/>
                </a:lnTo>
                <a:lnTo>
                  <a:pt x="38147" y="467534"/>
                </a:lnTo>
                <a:lnTo>
                  <a:pt x="79563" y="444359"/>
                </a:lnTo>
                <a:lnTo>
                  <a:pt x="130301" y="435863"/>
                </a:lnTo>
                <a:lnTo>
                  <a:pt x="181040" y="444359"/>
                </a:lnTo>
                <a:lnTo>
                  <a:pt x="222456" y="467534"/>
                </a:lnTo>
                <a:lnTo>
                  <a:pt x="250370" y="501925"/>
                </a:lnTo>
                <a:lnTo>
                  <a:pt x="260603" y="544067"/>
                </a:lnTo>
                <a:lnTo>
                  <a:pt x="250370" y="586210"/>
                </a:lnTo>
                <a:lnTo>
                  <a:pt x="222456" y="620601"/>
                </a:lnTo>
                <a:lnTo>
                  <a:pt x="181040" y="643776"/>
                </a:lnTo>
                <a:lnTo>
                  <a:pt x="130301" y="652271"/>
                </a:lnTo>
                <a:lnTo>
                  <a:pt x="79563" y="643776"/>
                </a:lnTo>
                <a:lnTo>
                  <a:pt x="38147" y="620601"/>
                </a:lnTo>
                <a:lnTo>
                  <a:pt x="10233" y="586210"/>
                </a:lnTo>
                <a:lnTo>
                  <a:pt x="0" y="544067"/>
                </a:lnTo>
                <a:close/>
              </a:path>
              <a:path w="454660" h="652780">
                <a:moveTo>
                  <a:pt x="324103" y="216407"/>
                </a:moveTo>
                <a:lnTo>
                  <a:pt x="222503" y="467232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61047" y="213359"/>
            <a:ext cx="658495" cy="1125220"/>
          </a:xfrm>
          <a:custGeom>
            <a:avLst/>
            <a:gdLst/>
            <a:ahLst/>
            <a:cxnLst/>
            <a:rect l="l" t="t" r="r" b="b"/>
            <a:pathLst>
              <a:path w="658495" h="1125220">
                <a:moveTo>
                  <a:pt x="399287" y="107442"/>
                </a:moveTo>
                <a:lnTo>
                  <a:pt x="409473" y="65633"/>
                </a:lnTo>
                <a:lnTo>
                  <a:pt x="437245" y="31480"/>
                </a:lnTo>
                <a:lnTo>
                  <a:pt x="478422" y="8447"/>
                </a:lnTo>
                <a:lnTo>
                  <a:pt x="528827" y="0"/>
                </a:lnTo>
                <a:lnTo>
                  <a:pt x="579233" y="8447"/>
                </a:lnTo>
                <a:lnTo>
                  <a:pt x="620410" y="31480"/>
                </a:lnTo>
                <a:lnTo>
                  <a:pt x="648182" y="65633"/>
                </a:lnTo>
                <a:lnTo>
                  <a:pt x="658368" y="107442"/>
                </a:lnTo>
                <a:lnTo>
                  <a:pt x="648182" y="149250"/>
                </a:lnTo>
                <a:lnTo>
                  <a:pt x="620410" y="183403"/>
                </a:lnTo>
                <a:lnTo>
                  <a:pt x="579233" y="206436"/>
                </a:lnTo>
                <a:lnTo>
                  <a:pt x="528827" y="214884"/>
                </a:lnTo>
                <a:lnTo>
                  <a:pt x="478422" y="206436"/>
                </a:lnTo>
                <a:lnTo>
                  <a:pt x="437245" y="183403"/>
                </a:lnTo>
                <a:lnTo>
                  <a:pt x="409473" y="149250"/>
                </a:lnTo>
                <a:lnTo>
                  <a:pt x="399287" y="107442"/>
                </a:lnTo>
                <a:close/>
              </a:path>
              <a:path w="658495" h="1125220">
                <a:moveTo>
                  <a:pt x="204216" y="544068"/>
                </a:moveTo>
                <a:lnTo>
                  <a:pt x="214449" y="501925"/>
                </a:lnTo>
                <a:lnTo>
                  <a:pt x="242363" y="467534"/>
                </a:lnTo>
                <a:lnTo>
                  <a:pt x="283779" y="444359"/>
                </a:lnTo>
                <a:lnTo>
                  <a:pt x="334518" y="435864"/>
                </a:lnTo>
                <a:lnTo>
                  <a:pt x="385256" y="444359"/>
                </a:lnTo>
                <a:lnTo>
                  <a:pt x="426672" y="467534"/>
                </a:lnTo>
                <a:lnTo>
                  <a:pt x="454586" y="501925"/>
                </a:lnTo>
                <a:lnTo>
                  <a:pt x="464820" y="544068"/>
                </a:lnTo>
                <a:lnTo>
                  <a:pt x="454586" y="586210"/>
                </a:lnTo>
                <a:lnTo>
                  <a:pt x="426672" y="620601"/>
                </a:lnTo>
                <a:lnTo>
                  <a:pt x="385256" y="643776"/>
                </a:lnTo>
                <a:lnTo>
                  <a:pt x="334518" y="652272"/>
                </a:lnTo>
                <a:lnTo>
                  <a:pt x="283779" y="643776"/>
                </a:lnTo>
                <a:lnTo>
                  <a:pt x="242363" y="620601"/>
                </a:lnTo>
                <a:lnTo>
                  <a:pt x="214449" y="586210"/>
                </a:lnTo>
                <a:lnTo>
                  <a:pt x="204216" y="544068"/>
                </a:lnTo>
                <a:close/>
              </a:path>
              <a:path w="658495" h="1125220">
                <a:moveTo>
                  <a:pt x="528320" y="214884"/>
                </a:moveTo>
                <a:lnTo>
                  <a:pt x="426720" y="467360"/>
                </a:lnTo>
              </a:path>
              <a:path w="658495" h="1125220">
                <a:moveTo>
                  <a:pt x="0" y="1016508"/>
                </a:moveTo>
                <a:lnTo>
                  <a:pt x="10233" y="974365"/>
                </a:lnTo>
                <a:lnTo>
                  <a:pt x="38147" y="939974"/>
                </a:lnTo>
                <a:lnTo>
                  <a:pt x="79563" y="916799"/>
                </a:lnTo>
                <a:lnTo>
                  <a:pt x="130301" y="908304"/>
                </a:lnTo>
                <a:lnTo>
                  <a:pt x="181040" y="916799"/>
                </a:lnTo>
                <a:lnTo>
                  <a:pt x="222456" y="939974"/>
                </a:lnTo>
                <a:lnTo>
                  <a:pt x="250370" y="974365"/>
                </a:lnTo>
                <a:lnTo>
                  <a:pt x="260603" y="1016508"/>
                </a:lnTo>
                <a:lnTo>
                  <a:pt x="250370" y="1058650"/>
                </a:lnTo>
                <a:lnTo>
                  <a:pt x="222456" y="1093041"/>
                </a:lnTo>
                <a:lnTo>
                  <a:pt x="181040" y="1116216"/>
                </a:lnTo>
                <a:lnTo>
                  <a:pt x="130301" y="1124712"/>
                </a:lnTo>
                <a:lnTo>
                  <a:pt x="79563" y="1116216"/>
                </a:lnTo>
                <a:lnTo>
                  <a:pt x="38147" y="1093041"/>
                </a:lnTo>
                <a:lnTo>
                  <a:pt x="10233" y="1058650"/>
                </a:lnTo>
                <a:lnTo>
                  <a:pt x="0" y="1016508"/>
                </a:lnTo>
                <a:close/>
              </a:path>
              <a:path w="658495" h="1125220">
                <a:moveTo>
                  <a:pt x="335152" y="652272"/>
                </a:moveTo>
                <a:lnTo>
                  <a:pt x="222503" y="941197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6700" y="1725167"/>
            <a:ext cx="896619" cy="1600200"/>
          </a:xfrm>
          <a:custGeom>
            <a:avLst/>
            <a:gdLst/>
            <a:ahLst/>
            <a:cxnLst/>
            <a:rect l="l" t="t" r="r" b="b"/>
            <a:pathLst>
              <a:path w="896619" h="1600200">
                <a:moveTo>
                  <a:pt x="635508" y="108966"/>
                </a:moveTo>
                <a:lnTo>
                  <a:pt x="645748" y="66544"/>
                </a:lnTo>
                <a:lnTo>
                  <a:pt x="673674" y="31908"/>
                </a:lnTo>
                <a:lnTo>
                  <a:pt x="715092" y="8560"/>
                </a:lnTo>
                <a:lnTo>
                  <a:pt x="765810" y="0"/>
                </a:lnTo>
                <a:lnTo>
                  <a:pt x="816527" y="8560"/>
                </a:lnTo>
                <a:lnTo>
                  <a:pt x="857945" y="31908"/>
                </a:lnTo>
                <a:lnTo>
                  <a:pt x="885871" y="66544"/>
                </a:lnTo>
                <a:lnTo>
                  <a:pt x="896112" y="108966"/>
                </a:lnTo>
                <a:lnTo>
                  <a:pt x="885871" y="151387"/>
                </a:lnTo>
                <a:lnTo>
                  <a:pt x="857945" y="186023"/>
                </a:lnTo>
                <a:lnTo>
                  <a:pt x="816527" y="209371"/>
                </a:lnTo>
                <a:lnTo>
                  <a:pt x="765810" y="217932"/>
                </a:lnTo>
                <a:lnTo>
                  <a:pt x="715092" y="209371"/>
                </a:lnTo>
                <a:lnTo>
                  <a:pt x="673674" y="186023"/>
                </a:lnTo>
                <a:lnTo>
                  <a:pt x="645748" y="151387"/>
                </a:lnTo>
                <a:lnTo>
                  <a:pt x="635508" y="108966"/>
                </a:lnTo>
                <a:close/>
              </a:path>
              <a:path w="896619" h="1600200">
                <a:moveTo>
                  <a:pt x="441959" y="544830"/>
                </a:moveTo>
                <a:lnTo>
                  <a:pt x="452140" y="503021"/>
                </a:lnTo>
                <a:lnTo>
                  <a:pt x="479902" y="468868"/>
                </a:lnTo>
                <a:lnTo>
                  <a:pt x="521078" y="445835"/>
                </a:lnTo>
                <a:lnTo>
                  <a:pt x="571500" y="437388"/>
                </a:lnTo>
                <a:lnTo>
                  <a:pt x="621921" y="445835"/>
                </a:lnTo>
                <a:lnTo>
                  <a:pt x="663097" y="468868"/>
                </a:lnTo>
                <a:lnTo>
                  <a:pt x="690859" y="503021"/>
                </a:lnTo>
                <a:lnTo>
                  <a:pt x="701040" y="544830"/>
                </a:lnTo>
                <a:lnTo>
                  <a:pt x="690859" y="586638"/>
                </a:lnTo>
                <a:lnTo>
                  <a:pt x="663097" y="620791"/>
                </a:lnTo>
                <a:lnTo>
                  <a:pt x="621921" y="643824"/>
                </a:lnTo>
                <a:lnTo>
                  <a:pt x="571500" y="652272"/>
                </a:lnTo>
                <a:lnTo>
                  <a:pt x="521078" y="643824"/>
                </a:lnTo>
                <a:lnTo>
                  <a:pt x="479902" y="620791"/>
                </a:lnTo>
                <a:lnTo>
                  <a:pt x="452140" y="586638"/>
                </a:lnTo>
                <a:lnTo>
                  <a:pt x="441959" y="544830"/>
                </a:lnTo>
                <a:close/>
              </a:path>
              <a:path w="896619" h="1600200">
                <a:moveTo>
                  <a:pt x="764540" y="217932"/>
                </a:moveTo>
                <a:lnTo>
                  <a:pt x="662940" y="468757"/>
                </a:lnTo>
              </a:path>
              <a:path w="896619" h="1600200">
                <a:moveTo>
                  <a:pt x="236220" y="1018794"/>
                </a:moveTo>
                <a:lnTo>
                  <a:pt x="246460" y="976372"/>
                </a:lnTo>
                <a:lnTo>
                  <a:pt x="274386" y="941736"/>
                </a:lnTo>
                <a:lnTo>
                  <a:pt x="315804" y="918388"/>
                </a:lnTo>
                <a:lnTo>
                  <a:pt x="366522" y="909828"/>
                </a:lnTo>
                <a:lnTo>
                  <a:pt x="417239" y="918388"/>
                </a:lnTo>
                <a:lnTo>
                  <a:pt x="458657" y="941736"/>
                </a:lnTo>
                <a:lnTo>
                  <a:pt x="486583" y="976372"/>
                </a:lnTo>
                <a:lnTo>
                  <a:pt x="496823" y="1018794"/>
                </a:lnTo>
                <a:lnTo>
                  <a:pt x="486583" y="1061215"/>
                </a:lnTo>
                <a:lnTo>
                  <a:pt x="458657" y="1095851"/>
                </a:lnTo>
                <a:lnTo>
                  <a:pt x="417239" y="1119199"/>
                </a:lnTo>
                <a:lnTo>
                  <a:pt x="366522" y="1127760"/>
                </a:lnTo>
                <a:lnTo>
                  <a:pt x="315804" y="1119199"/>
                </a:lnTo>
                <a:lnTo>
                  <a:pt x="274386" y="1095851"/>
                </a:lnTo>
                <a:lnTo>
                  <a:pt x="246460" y="1061215"/>
                </a:lnTo>
                <a:lnTo>
                  <a:pt x="236220" y="1018794"/>
                </a:lnTo>
                <a:close/>
              </a:path>
              <a:path w="896619" h="1600200">
                <a:moveTo>
                  <a:pt x="571436" y="652272"/>
                </a:moveTo>
                <a:lnTo>
                  <a:pt x="458723" y="941197"/>
                </a:lnTo>
              </a:path>
              <a:path w="896619" h="1600200">
                <a:moveTo>
                  <a:pt x="0" y="1492758"/>
                </a:moveTo>
                <a:lnTo>
                  <a:pt x="10240" y="1450949"/>
                </a:lnTo>
                <a:lnTo>
                  <a:pt x="38166" y="1416796"/>
                </a:lnTo>
                <a:lnTo>
                  <a:pt x="79584" y="1393763"/>
                </a:lnTo>
                <a:lnTo>
                  <a:pt x="130302" y="1385316"/>
                </a:lnTo>
                <a:lnTo>
                  <a:pt x="181019" y="1393763"/>
                </a:lnTo>
                <a:lnTo>
                  <a:pt x="222437" y="1416796"/>
                </a:lnTo>
                <a:lnTo>
                  <a:pt x="250363" y="1450949"/>
                </a:lnTo>
                <a:lnTo>
                  <a:pt x="260604" y="1492758"/>
                </a:lnTo>
                <a:lnTo>
                  <a:pt x="250363" y="1534566"/>
                </a:lnTo>
                <a:lnTo>
                  <a:pt x="222437" y="1568719"/>
                </a:lnTo>
                <a:lnTo>
                  <a:pt x="181019" y="1591752"/>
                </a:lnTo>
                <a:lnTo>
                  <a:pt x="130302" y="1600200"/>
                </a:lnTo>
                <a:lnTo>
                  <a:pt x="79584" y="1591752"/>
                </a:lnTo>
                <a:lnTo>
                  <a:pt x="38166" y="1568719"/>
                </a:lnTo>
                <a:lnTo>
                  <a:pt x="10240" y="1534566"/>
                </a:lnTo>
                <a:lnTo>
                  <a:pt x="0" y="1492758"/>
                </a:lnTo>
                <a:close/>
              </a:path>
              <a:path w="896619" h="1600200">
                <a:moveTo>
                  <a:pt x="335216" y="1127760"/>
                </a:moveTo>
                <a:lnTo>
                  <a:pt x="222504" y="1416685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31391" y="1725167"/>
            <a:ext cx="897890" cy="1600200"/>
          </a:xfrm>
          <a:custGeom>
            <a:avLst/>
            <a:gdLst/>
            <a:ahLst/>
            <a:cxnLst/>
            <a:rect l="l" t="t" r="r" b="b"/>
            <a:pathLst>
              <a:path w="897889" h="1600200">
                <a:moveTo>
                  <a:pt x="635508" y="108966"/>
                </a:moveTo>
                <a:lnTo>
                  <a:pt x="645806" y="66544"/>
                </a:lnTo>
                <a:lnTo>
                  <a:pt x="673893" y="31908"/>
                </a:lnTo>
                <a:lnTo>
                  <a:pt x="715553" y="8560"/>
                </a:lnTo>
                <a:lnTo>
                  <a:pt x="766572" y="0"/>
                </a:lnTo>
                <a:lnTo>
                  <a:pt x="817590" y="8560"/>
                </a:lnTo>
                <a:lnTo>
                  <a:pt x="859250" y="31908"/>
                </a:lnTo>
                <a:lnTo>
                  <a:pt x="887337" y="66544"/>
                </a:lnTo>
                <a:lnTo>
                  <a:pt x="897635" y="108966"/>
                </a:lnTo>
                <a:lnTo>
                  <a:pt x="887337" y="151387"/>
                </a:lnTo>
                <a:lnTo>
                  <a:pt x="859250" y="186023"/>
                </a:lnTo>
                <a:lnTo>
                  <a:pt x="817590" y="209371"/>
                </a:lnTo>
                <a:lnTo>
                  <a:pt x="766572" y="217932"/>
                </a:lnTo>
                <a:lnTo>
                  <a:pt x="715553" y="209371"/>
                </a:lnTo>
                <a:lnTo>
                  <a:pt x="673893" y="186023"/>
                </a:lnTo>
                <a:lnTo>
                  <a:pt x="645806" y="151387"/>
                </a:lnTo>
                <a:lnTo>
                  <a:pt x="635508" y="108966"/>
                </a:lnTo>
                <a:close/>
              </a:path>
              <a:path w="897889" h="1600200">
                <a:moveTo>
                  <a:pt x="441959" y="544830"/>
                </a:moveTo>
                <a:lnTo>
                  <a:pt x="452193" y="503021"/>
                </a:lnTo>
                <a:lnTo>
                  <a:pt x="480107" y="468868"/>
                </a:lnTo>
                <a:lnTo>
                  <a:pt x="521523" y="445835"/>
                </a:lnTo>
                <a:lnTo>
                  <a:pt x="572262" y="437388"/>
                </a:lnTo>
                <a:lnTo>
                  <a:pt x="623000" y="445835"/>
                </a:lnTo>
                <a:lnTo>
                  <a:pt x="664416" y="468868"/>
                </a:lnTo>
                <a:lnTo>
                  <a:pt x="692330" y="503021"/>
                </a:lnTo>
                <a:lnTo>
                  <a:pt x="702564" y="544830"/>
                </a:lnTo>
                <a:lnTo>
                  <a:pt x="692330" y="586638"/>
                </a:lnTo>
                <a:lnTo>
                  <a:pt x="664416" y="620791"/>
                </a:lnTo>
                <a:lnTo>
                  <a:pt x="623000" y="643824"/>
                </a:lnTo>
                <a:lnTo>
                  <a:pt x="572262" y="652272"/>
                </a:lnTo>
                <a:lnTo>
                  <a:pt x="521523" y="643824"/>
                </a:lnTo>
                <a:lnTo>
                  <a:pt x="480107" y="620791"/>
                </a:lnTo>
                <a:lnTo>
                  <a:pt x="452193" y="586638"/>
                </a:lnTo>
                <a:lnTo>
                  <a:pt x="441959" y="544830"/>
                </a:lnTo>
                <a:close/>
              </a:path>
              <a:path w="897889" h="1600200">
                <a:moveTo>
                  <a:pt x="766064" y="217932"/>
                </a:moveTo>
                <a:lnTo>
                  <a:pt x="664464" y="468757"/>
                </a:lnTo>
              </a:path>
              <a:path w="897889" h="1600200">
                <a:moveTo>
                  <a:pt x="237744" y="1018794"/>
                </a:moveTo>
                <a:lnTo>
                  <a:pt x="247977" y="976372"/>
                </a:lnTo>
                <a:lnTo>
                  <a:pt x="275891" y="941736"/>
                </a:lnTo>
                <a:lnTo>
                  <a:pt x="317307" y="918388"/>
                </a:lnTo>
                <a:lnTo>
                  <a:pt x="368046" y="909828"/>
                </a:lnTo>
                <a:lnTo>
                  <a:pt x="418784" y="918388"/>
                </a:lnTo>
                <a:lnTo>
                  <a:pt x="460200" y="941736"/>
                </a:lnTo>
                <a:lnTo>
                  <a:pt x="488114" y="976372"/>
                </a:lnTo>
                <a:lnTo>
                  <a:pt x="498347" y="1018794"/>
                </a:lnTo>
                <a:lnTo>
                  <a:pt x="488114" y="1061215"/>
                </a:lnTo>
                <a:lnTo>
                  <a:pt x="460200" y="1095851"/>
                </a:lnTo>
                <a:lnTo>
                  <a:pt x="418784" y="1119199"/>
                </a:lnTo>
                <a:lnTo>
                  <a:pt x="368046" y="1127760"/>
                </a:lnTo>
                <a:lnTo>
                  <a:pt x="317307" y="1119199"/>
                </a:lnTo>
                <a:lnTo>
                  <a:pt x="275891" y="1095851"/>
                </a:lnTo>
                <a:lnTo>
                  <a:pt x="247977" y="1061215"/>
                </a:lnTo>
                <a:lnTo>
                  <a:pt x="237744" y="1018794"/>
                </a:lnTo>
                <a:close/>
              </a:path>
              <a:path w="897889" h="1600200">
                <a:moveTo>
                  <a:pt x="571372" y="652272"/>
                </a:moveTo>
                <a:lnTo>
                  <a:pt x="458724" y="941197"/>
                </a:lnTo>
              </a:path>
              <a:path w="897889" h="1600200">
                <a:moveTo>
                  <a:pt x="0" y="1492758"/>
                </a:moveTo>
                <a:lnTo>
                  <a:pt x="10233" y="1450949"/>
                </a:lnTo>
                <a:lnTo>
                  <a:pt x="38147" y="1416796"/>
                </a:lnTo>
                <a:lnTo>
                  <a:pt x="79563" y="1393763"/>
                </a:lnTo>
                <a:lnTo>
                  <a:pt x="130302" y="1385316"/>
                </a:lnTo>
                <a:lnTo>
                  <a:pt x="181040" y="1393763"/>
                </a:lnTo>
                <a:lnTo>
                  <a:pt x="222456" y="1416796"/>
                </a:lnTo>
                <a:lnTo>
                  <a:pt x="250370" y="1450949"/>
                </a:lnTo>
                <a:lnTo>
                  <a:pt x="260604" y="1492758"/>
                </a:lnTo>
                <a:lnTo>
                  <a:pt x="250370" y="1534566"/>
                </a:lnTo>
                <a:lnTo>
                  <a:pt x="222456" y="1568719"/>
                </a:lnTo>
                <a:lnTo>
                  <a:pt x="181040" y="1591752"/>
                </a:lnTo>
                <a:lnTo>
                  <a:pt x="130302" y="1600200"/>
                </a:lnTo>
                <a:lnTo>
                  <a:pt x="79563" y="1591752"/>
                </a:lnTo>
                <a:lnTo>
                  <a:pt x="38147" y="1568719"/>
                </a:lnTo>
                <a:lnTo>
                  <a:pt x="10233" y="1534566"/>
                </a:lnTo>
                <a:lnTo>
                  <a:pt x="0" y="1492758"/>
                </a:lnTo>
                <a:close/>
              </a:path>
              <a:path w="897889" h="1600200">
                <a:moveTo>
                  <a:pt x="335280" y="1127760"/>
                </a:moveTo>
                <a:lnTo>
                  <a:pt x="222504" y="1416685"/>
                </a:lnTo>
              </a:path>
              <a:path w="897889" h="1600200">
                <a:moveTo>
                  <a:pt x="522732" y="1492758"/>
                </a:moveTo>
                <a:lnTo>
                  <a:pt x="532965" y="1450949"/>
                </a:lnTo>
                <a:lnTo>
                  <a:pt x="560879" y="1416796"/>
                </a:lnTo>
                <a:lnTo>
                  <a:pt x="602295" y="1393763"/>
                </a:lnTo>
                <a:lnTo>
                  <a:pt x="653034" y="1385316"/>
                </a:lnTo>
                <a:lnTo>
                  <a:pt x="703772" y="1393763"/>
                </a:lnTo>
                <a:lnTo>
                  <a:pt x="745188" y="1416796"/>
                </a:lnTo>
                <a:lnTo>
                  <a:pt x="773102" y="1450949"/>
                </a:lnTo>
                <a:lnTo>
                  <a:pt x="783335" y="1492758"/>
                </a:lnTo>
                <a:lnTo>
                  <a:pt x="773102" y="1534566"/>
                </a:lnTo>
                <a:lnTo>
                  <a:pt x="745188" y="1568719"/>
                </a:lnTo>
                <a:lnTo>
                  <a:pt x="703772" y="1591752"/>
                </a:lnTo>
                <a:lnTo>
                  <a:pt x="653034" y="1600200"/>
                </a:lnTo>
                <a:lnTo>
                  <a:pt x="602295" y="1591752"/>
                </a:lnTo>
                <a:lnTo>
                  <a:pt x="560879" y="1568719"/>
                </a:lnTo>
                <a:lnTo>
                  <a:pt x="532965" y="1534566"/>
                </a:lnTo>
                <a:lnTo>
                  <a:pt x="522732" y="1492758"/>
                </a:lnTo>
                <a:close/>
              </a:path>
              <a:path w="897889" h="1600200">
                <a:moveTo>
                  <a:pt x="458724" y="1095756"/>
                </a:moveTo>
                <a:lnTo>
                  <a:pt x="560324" y="1416431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53055" y="1725167"/>
            <a:ext cx="896619" cy="2072639"/>
          </a:xfrm>
          <a:custGeom>
            <a:avLst/>
            <a:gdLst/>
            <a:ahLst/>
            <a:cxnLst/>
            <a:rect l="l" t="t" r="r" b="b"/>
            <a:pathLst>
              <a:path w="896619" h="2072639">
                <a:moveTo>
                  <a:pt x="635507" y="108966"/>
                </a:moveTo>
                <a:lnTo>
                  <a:pt x="645741" y="66544"/>
                </a:lnTo>
                <a:lnTo>
                  <a:pt x="673655" y="31908"/>
                </a:lnTo>
                <a:lnTo>
                  <a:pt x="715071" y="8560"/>
                </a:lnTo>
                <a:lnTo>
                  <a:pt x="765810" y="0"/>
                </a:lnTo>
                <a:lnTo>
                  <a:pt x="816548" y="8560"/>
                </a:lnTo>
                <a:lnTo>
                  <a:pt x="857964" y="31908"/>
                </a:lnTo>
                <a:lnTo>
                  <a:pt x="885878" y="66544"/>
                </a:lnTo>
                <a:lnTo>
                  <a:pt x="896112" y="108966"/>
                </a:lnTo>
                <a:lnTo>
                  <a:pt x="885878" y="151387"/>
                </a:lnTo>
                <a:lnTo>
                  <a:pt x="857964" y="186023"/>
                </a:lnTo>
                <a:lnTo>
                  <a:pt x="816548" y="209371"/>
                </a:lnTo>
                <a:lnTo>
                  <a:pt x="765810" y="217932"/>
                </a:lnTo>
                <a:lnTo>
                  <a:pt x="715071" y="209371"/>
                </a:lnTo>
                <a:lnTo>
                  <a:pt x="673655" y="186023"/>
                </a:lnTo>
                <a:lnTo>
                  <a:pt x="645741" y="151387"/>
                </a:lnTo>
                <a:lnTo>
                  <a:pt x="635507" y="108966"/>
                </a:lnTo>
                <a:close/>
              </a:path>
              <a:path w="896619" h="2072639">
                <a:moveTo>
                  <a:pt x="440436" y="544830"/>
                </a:moveTo>
                <a:lnTo>
                  <a:pt x="450669" y="503021"/>
                </a:lnTo>
                <a:lnTo>
                  <a:pt x="478583" y="468868"/>
                </a:lnTo>
                <a:lnTo>
                  <a:pt x="519999" y="445835"/>
                </a:lnTo>
                <a:lnTo>
                  <a:pt x="570738" y="437388"/>
                </a:lnTo>
                <a:lnTo>
                  <a:pt x="621476" y="445835"/>
                </a:lnTo>
                <a:lnTo>
                  <a:pt x="662892" y="468868"/>
                </a:lnTo>
                <a:lnTo>
                  <a:pt x="690806" y="503021"/>
                </a:lnTo>
                <a:lnTo>
                  <a:pt x="701039" y="544830"/>
                </a:lnTo>
                <a:lnTo>
                  <a:pt x="690806" y="586638"/>
                </a:lnTo>
                <a:lnTo>
                  <a:pt x="662892" y="620791"/>
                </a:lnTo>
                <a:lnTo>
                  <a:pt x="621476" y="643824"/>
                </a:lnTo>
                <a:lnTo>
                  <a:pt x="570738" y="652272"/>
                </a:lnTo>
                <a:lnTo>
                  <a:pt x="519999" y="643824"/>
                </a:lnTo>
                <a:lnTo>
                  <a:pt x="478583" y="620791"/>
                </a:lnTo>
                <a:lnTo>
                  <a:pt x="450669" y="586638"/>
                </a:lnTo>
                <a:lnTo>
                  <a:pt x="440436" y="544830"/>
                </a:lnTo>
                <a:close/>
              </a:path>
              <a:path w="896619" h="2072639">
                <a:moveTo>
                  <a:pt x="766191" y="217932"/>
                </a:moveTo>
                <a:lnTo>
                  <a:pt x="662939" y="468757"/>
                </a:lnTo>
              </a:path>
              <a:path w="896619" h="2072639">
                <a:moveTo>
                  <a:pt x="237744" y="1018794"/>
                </a:moveTo>
                <a:lnTo>
                  <a:pt x="247977" y="976372"/>
                </a:lnTo>
                <a:lnTo>
                  <a:pt x="275891" y="941736"/>
                </a:lnTo>
                <a:lnTo>
                  <a:pt x="317307" y="918388"/>
                </a:lnTo>
                <a:lnTo>
                  <a:pt x="368045" y="909828"/>
                </a:lnTo>
                <a:lnTo>
                  <a:pt x="418784" y="918388"/>
                </a:lnTo>
                <a:lnTo>
                  <a:pt x="460200" y="941736"/>
                </a:lnTo>
                <a:lnTo>
                  <a:pt x="488114" y="976372"/>
                </a:lnTo>
                <a:lnTo>
                  <a:pt x="498348" y="1018794"/>
                </a:lnTo>
                <a:lnTo>
                  <a:pt x="488114" y="1061215"/>
                </a:lnTo>
                <a:lnTo>
                  <a:pt x="460200" y="1095851"/>
                </a:lnTo>
                <a:lnTo>
                  <a:pt x="418784" y="1119199"/>
                </a:lnTo>
                <a:lnTo>
                  <a:pt x="368045" y="1127760"/>
                </a:lnTo>
                <a:lnTo>
                  <a:pt x="317307" y="1119199"/>
                </a:lnTo>
                <a:lnTo>
                  <a:pt x="275891" y="1095851"/>
                </a:lnTo>
                <a:lnTo>
                  <a:pt x="247977" y="1061215"/>
                </a:lnTo>
                <a:lnTo>
                  <a:pt x="237744" y="1018794"/>
                </a:lnTo>
                <a:close/>
              </a:path>
              <a:path w="896619" h="2072639">
                <a:moveTo>
                  <a:pt x="571373" y="652272"/>
                </a:moveTo>
                <a:lnTo>
                  <a:pt x="460248" y="941197"/>
                </a:lnTo>
              </a:path>
              <a:path w="896619" h="2072639">
                <a:moveTo>
                  <a:pt x="0" y="1492758"/>
                </a:moveTo>
                <a:lnTo>
                  <a:pt x="10233" y="1450949"/>
                </a:lnTo>
                <a:lnTo>
                  <a:pt x="38147" y="1416796"/>
                </a:lnTo>
                <a:lnTo>
                  <a:pt x="79563" y="1393763"/>
                </a:lnTo>
                <a:lnTo>
                  <a:pt x="130301" y="1385316"/>
                </a:lnTo>
                <a:lnTo>
                  <a:pt x="181040" y="1393763"/>
                </a:lnTo>
                <a:lnTo>
                  <a:pt x="222456" y="1416796"/>
                </a:lnTo>
                <a:lnTo>
                  <a:pt x="250370" y="1450949"/>
                </a:lnTo>
                <a:lnTo>
                  <a:pt x="260604" y="1492758"/>
                </a:lnTo>
                <a:lnTo>
                  <a:pt x="250370" y="1534566"/>
                </a:lnTo>
                <a:lnTo>
                  <a:pt x="222456" y="1568719"/>
                </a:lnTo>
                <a:lnTo>
                  <a:pt x="181040" y="1591752"/>
                </a:lnTo>
                <a:lnTo>
                  <a:pt x="130301" y="1600200"/>
                </a:lnTo>
                <a:lnTo>
                  <a:pt x="79563" y="1591752"/>
                </a:lnTo>
                <a:lnTo>
                  <a:pt x="38147" y="1568719"/>
                </a:lnTo>
                <a:lnTo>
                  <a:pt x="10233" y="1534566"/>
                </a:lnTo>
                <a:lnTo>
                  <a:pt x="0" y="1492758"/>
                </a:lnTo>
                <a:close/>
              </a:path>
              <a:path w="896619" h="2072639">
                <a:moveTo>
                  <a:pt x="335280" y="1127760"/>
                </a:moveTo>
                <a:lnTo>
                  <a:pt x="222504" y="1416685"/>
                </a:lnTo>
              </a:path>
              <a:path w="896619" h="2072639">
                <a:moveTo>
                  <a:pt x="521207" y="1492758"/>
                </a:moveTo>
                <a:lnTo>
                  <a:pt x="531441" y="1450949"/>
                </a:lnTo>
                <a:lnTo>
                  <a:pt x="559355" y="1416796"/>
                </a:lnTo>
                <a:lnTo>
                  <a:pt x="600771" y="1393763"/>
                </a:lnTo>
                <a:lnTo>
                  <a:pt x="651510" y="1385316"/>
                </a:lnTo>
                <a:lnTo>
                  <a:pt x="702248" y="1393763"/>
                </a:lnTo>
                <a:lnTo>
                  <a:pt x="743664" y="1416796"/>
                </a:lnTo>
                <a:lnTo>
                  <a:pt x="771578" y="1450949"/>
                </a:lnTo>
                <a:lnTo>
                  <a:pt x="781812" y="1492758"/>
                </a:lnTo>
                <a:lnTo>
                  <a:pt x="771578" y="1534566"/>
                </a:lnTo>
                <a:lnTo>
                  <a:pt x="743664" y="1568719"/>
                </a:lnTo>
                <a:lnTo>
                  <a:pt x="702248" y="1591752"/>
                </a:lnTo>
                <a:lnTo>
                  <a:pt x="651510" y="1600200"/>
                </a:lnTo>
                <a:lnTo>
                  <a:pt x="600771" y="1591752"/>
                </a:lnTo>
                <a:lnTo>
                  <a:pt x="559355" y="1568719"/>
                </a:lnTo>
                <a:lnTo>
                  <a:pt x="531441" y="1534566"/>
                </a:lnTo>
                <a:lnTo>
                  <a:pt x="521207" y="1492758"/>
                </a:lnTo>
                <a:close/>
              </a:path>
              <a:path w="896619" h="2072639">
                <a:moveTo>
                  <a:pt x="460248" y="1095756"/>
                </a:moveTo>
                <a:lnTo>
                  <a:pt x="560324" y="1416431"/>
                </a:lnTo>
              </a:path>
              <a:path w="896619" h="2072639">
                <a:moveTo>
                  <a:pt x="243839" y="1964436"/>
                </a:moveTo>
                <a:lnTo>
                  <a:pt x="254073" y="1922293"/>
                </a:lnTo>
                <a:lnTo>
                  <a:pt x="281987" y="1887902"/>
                </a:lnTo>
                <a:lnTo>
                  <a:pt x="323403" y="1864727"/>
                </a:lnTo>
                <a:lnTo>
                  <a:pt x="374142" y="1856232"/>
                </a:lnTo>
                <a:lnTo>
                  <a:pt x="424880" y="1864727"/>
                </a:lnTo>
                <a:lnTo>
                  <a:pt x="466296" y="1887902"/>
                </a:lnTo>
                <a:lnTo>
                  <a:pt x="494210" y="1922293"/>
                </a:lnTo>
                <a:lnTo>
                  <a:pt x="504444" y="1964436"/>
                </a:lnTo>
                <a:lnTo>
                  <a:pt x="494210" y="2006578"/>
                </a:lnTo>
                <a:lnTo>
                  <a:pt x="466296" y="2040969"/>
                </a:lnTo>
                <a:lnTo>
                  <a:pt x="424880" y="2064144"/>
                </a:lnTo>
                <a:lnTo>
                  <a:pt x="374142" y="2072640"/>
                </a:lnTo>
                <a:lnTo>
                  <a:pt x="323403" y="2064144"/>
                </a:lnTo>
                <a:lnTo>
                  <a:pt x="281987" y="2040969"/>
                </a:lnTo>
                <a:lnTo>
                  <a:pt x="254073" y="2006578"/>
                </a:lnTo>
                <a:lnTo>
                  <a:pt x="243839" y="1964436"/>
                </a:lnTo>
                <a:close/>
              </a:path>
              <a:path w="896619" h="2072639">
                <a:moveTo>
                  <a:pt x="579119" y="1597152"/>
                </a:moveTo>
                <a:lnTo>
                  <a:pt x="466344" y="1886077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78935" y="1725167"/>
            <a:ext cx="1059180" cy="2094230"/>
          </a:xfrm>
          <a:custGeom>
            <a:avLst/>
            <a:gdLst/>
            <a:ahLst/>
            <a:cxnLst/>
            <a:rect l="l" t="t" r="r" b="b"/>
            <a:pathLst>
              <a:path w="1059179" h="2094229">
                <a:moveTo>
                  <a:pt x="633984" y="108966"/>
                </a:moveTo>
                <a:lnTo>
                  <a:pt x="644217" y="66544"/>
                </a:lnTo>
                <a:lnTo>
                  <a:pt x="672131" y="31908"/>
                </a:lnTo>
                <a:lnTo>
                  <a:pt x="713547" y="8560"/>
                </a:lnTo>
                <a:lnTo>
                  <a:pt x="764286" y="0"/>
                </a:lnTo>
                <a:lnTo>
                  <a:pt x="815024" y="8560"/>
                </a:lnTo>
                <a:lnTo>
                  <a:pt x="856440" y="31908"/>
                </a:lnTo>
                <a:lnTo>
                  <a:pt x="884354" y="66544"/>
                </a:lnTo>
                <a:lnTo>
                  <a:pt x="894588" y="108966"/>
                </a:lnTo>
                <a:lnTo>
                  <a:pt x="884354" y="151387"/>
                </a:lnTo>
                <a:lnTo>
                  <a:pt x="856440" y="186023"/>
                </a:lnTo>
                <a:lnTo>
                  <a:pt x="815024" y="209371"/>
                </a:lnTo>
                <a:lnTo>
                  <a:pt x="764286" y="217932"/>
                </a:lnTo>
                <a:lnTo>
                  <a:pt x="713547" y="209371"/>
                </a:lnTo>
                <a:lnTo>
                  <a:pt x="672131" y="186023"/>
                </a:lnTo>
                <a:lnTo>
                  <a:pt x="644217" y="151387"/>
                </a:lnTo>
                <a:lnTo>
                  <a:pt x="633984" y="108966"/>
                </a:lnTo>
                <a:close/>
              </a:path>
              <a:path w="1059179" h="2094229">
                <a:moveTo>
                  <a:pt x="440436" y="544830"/>
                </a:moveTo>
                <a:lnTo>
                  <a:pt x="450669" y="503021"/>
                </a:lnTo>
                <a:lnTo>
                  <a:pt x="478583" y="468868"/>
                </a:lnTo>
                <a:lnTo>
                  <a:pt x="519999" y="445835"/>
                </a:lnTo>
                <a:lnTo>
                  <a:pt x="570738" y="437388"/>
                </a:lnTo>
                <a:lnTo>
                  <a:pt x="621476" y="445835"/>
                </a:lnTo>
                <a:lnTo>
                  <a:pt x="662892" y="468868"/>
                </a:lnTo>
                <a:lnTo>
                  <a:pt x="690806" y="503021"/>
                </a:lnTo>
                <a:lnTo>
                  <a:pt x="701039" y="544830"/>
                </a:lnTo>
                <a:lnTo>
                  <a:pt x="690806" y="586638"/>
                </a:lnTo>
                <a:lnTo>
                  <a:pt x="662892" y="620791"/>
                </a:lnTo>
                <a:lnTo>
                  <a:pt x="621476" y="643824"/>
                </a:lnTo>
                <a:lnTo>
                  <a:pt x="570738" y="652272"/>
                </a:lnTo>
                <a:lnTo>
                  <a:pt x="519999" y="643824"/>
                </a:lnTo>
                <a:lnTo>
                  <a:pt x="478583" y="620791"/>
                </a:lnTo>
                <a:lnTo>
                  <a:pt x="450669" y="586638"/>
                </a:lnTo>
                <a:lnTo>
                  <a:pt x="440436" y="544830"/>
                </a:lnTo>
                <a:close/>
              </a:path>
              <a:path w="1059179" h="2094229">
                <a:moveTo>
                  <a:pt x="764539" y="217932"/>
                </a:moveTo>
                <a:lnTo>
                  <a:pt x="662939" y="468757"/>
                </a:lnTo>
              </a:path>
              <a:path w="1059179" h="2094229">
                <a:moveTo>
                  <a:pt x="236219" y="1018794"/>
                </a:moveTo>
                <a:lnTo>
                  <a:pt x="246453" y="976372"/>
                </a:lnTo>
                <a:lnTo>
                  <a:pt x="274367" y="941736"/>
                </a:lnTo>
                <a:lnTo>
                  <a:pt x="315783" y="918388"/>
                </a:lnTo>
                <a:lnTo>
                  <a:pt x="366522" y="909828"/>
                </a:lnTo>
                <a:lnTo>
                  <a:pt x="417260" y="918388"/>
                </a:lnTo>
                <a:lnTo>
                  <a:pt x="458676" y="941736"/>
                </a:lnTo>
                <a:lnTo>
                  <a:pt x="486590" y="976372"/>
                </a:lnTo>
                <a:lnTo>
                  <a:pt x="496824" y="1018794"/>
                </a:lnTo>
                <a:lnTo>
                  <a:pt x="486590" y="1061215"/>
                </a:lnTo>
                <a:lnTo>
                  <a:pt x="458676" y="1095851"/>
                </a:lnTo>
                <a:lnTo>
                  <a:pt x="417260" y="1119199"/>
                </a:lnTo>
                <a:lnTo>
                  <a:pt x="366522" y="1127760"/>
                </a:lnTo>
                <a:lnTo>
                  <a:pt x="315783" y="1119199"/>
                </a:lnTo>
                <a:lnTo>
                  <a:pt x="274367" y="1095851"/>
                </a:lnTo>
                <a:lnTo>
                  <a:pt x="246453" y="1061215"/>
                </a:lnTo>
                <a:lnTo>
                  <a:pt x="236219" y="1018794"/>
                </a:lnTo>
                <a:close/>
              </a:path>
              <a:path w="1059179" h="2094229">
                <a:moveTo>
                  <a:pt x="571500" y="652272"/>
                </a:moveTo>
                <a:lnTo>
                  <a:pt x="458724" y="941197"/>
                </a:lnTo>
              </a:path>
              <a:path w="1059179" h="2094229">
                <a:moveTo>
                  <a:pt x="0" y="1492758"/>
                </a:moveTo>
                <a:lnTo>
                  <a:pt x="10185" y="1450949"/>
                </a:lnTo>
                <a:lnTo>
                  <a:pt x="37957" y="1416796"/>
                </a:lnTo>
                <a:lnTo>
                  <a:pt x="79134" y="1393763"/>
                </a:lnTo>
                <a:lnTo>
                  <a:pt x="129539" y="1385316"/>
                </a:lnTo>
                <a:lnTo>
                  <a:pt x="179945" y="1393763"/>
                </a:lnTo>
                <a:lnTo>
                  <a:pt x="221122" y="1416796"/>
                </a:lnTo>
                <a:lnTo>
                  <a:pt x="248894" y="1450949"/>
                </a:lnTo>
                <a:lnTo>
                  <a:pt x="259079" y="1492758"/>
                </a:lnTo>
                <a:lnTo>
                  <a:pt x="248894" y="1534566"/>
                </a:lnTo>
                <a:lnTo>
                  <a:pt x="221122" y="1568719"/>
                </a:lnTo>
                <a:lnTo>
                  <a:pt x="179945" y="1591752"/>
                </a:lnTo>
                <a:lnTo>
                  <a:pt x="129539" y="1600200"/>
                </a:lnTo>
                <a:lnTo>
                  <a:pt x="79134" y="1591752"/>
                </a:lnTo>
                <a:lnTo>
                  <a:pt x="37957" y="1568719"/>
                </a:lnTo>
                <a:lnTo>
                  <a:pt x="10185" y="1534566"/>
                </a:lnTo>
                <a:lnTo>
                  <a:pt x="0" y="1492758"/>
                </a:lnTo>
                <a:close/>
              </a:path>
              <a:path w="1059179" h="2094229">
                <a:moveTo>
                  <a:pt x="333628" y="1127760"/>
                </a:moveTo>
                <a:lnTo>
                  <a:pt x="220979" y="1416685"/>
                </a:lnTo>
              </a:path>
              <a:path w="1059179" h="2094229">
                <a:moveTo>
                  <a:pt x="521208" y="1492758"/>
                </a:moveTo>
                <a:lnTo>
                  <a:pt x="531441" y="1450949"/>
                </a:lnTo>
                <a:lnTo>
                  <a:pt x="559355" y="1416796"/>
                </a:lnTo>
                <a:lnTo>
                  <a:pt x="600771" y="1393763"/>
                </a:lnTo>
                <a:lnTo>
                  <a:pt x="651510" y="1385316"/>
                </a:lnTo>
                <a:lnTo>
                  <a:pt x="702248" y="1393763"/>
                </a:lnTo>
                <a:lnTo>
                  <a:pt x="743664" y="1416796"/>
                </a:lnTo>
                <a:lnTo>
                  <a:pt x="771578" y="1450949"/>
                </a:lnTo>
                <a:lnTo>
                  <a:pt x="781812" y="1492758"/>
                </a:lnTo>
                <a:lnTo>
                  <a:pt x="771578" y="1534566"/>
                </a:lnTo>
                <a:lnTo>
                  <a:pt x="743664" y="1568719"/>
                </a:lnTo>
                <a:lnTo>
                  <a:pt x="702248" y="1591752"/>
                </a:lnTo>
                <a:lnTo>
                  <a:pt x="651510" y="1600200"/>
                </a:lnTo>
                <a:lnTo>
                  <a:pt x="600771" y="1591752"/>
                </a:lnTo>
                <a:lnTo>
                  <a:pt x="559355" y="1568719"/>
                </a:lnTo>
                <a:lnTo>
                  <a:pt x="531441" y="1534566"/>
                </a:lnTo>
                <a:lnTo>
                  <a:pt x="521208" y="1492758"/>
                </a:lnTo>
                <a:close/>
              </a:path>
              <a:path w="1059179" h="2094229">
                <a:moveTo>
                  <a:pt x="458724" y="1095756"/>
                </a:moveTo>
                <a:lnTo>
                  <a:pt x="560324" y="1416431"/>
                </a:lnTo>
              </a:path>
              <a:path w="1059179" h="2094229">
                <a:moveTo>
                  <a:pt x="316991" y="1964436"/>
                </a:moveTo>
                <a:lnTo>
                  <a:pt x="327225" y="1922293"/>
                </a:lnTo>
                <a:lnTo>
                  <a:pt x="355139" y="1887902"/>
                </a:lnTo>
                <a:lnTo>
                  <a:pt x="396555" y="1864727"/>
                </a:lnTo>
                <a:lnTo>
                  <a:pt x="447293" y="1856232"/>
                </a:lnTo>
                <a:lnTo>
                  <a:pt x="498032" y="1864727"/>
                </a:lnTo>
                <a:lnTo>
                  <a:pt x="539448" y="1887902"/>
                </a:lnTo>
                <a:lnTo>
                  <a:pt x="567362" y="1922293"/>
                </a:lnTo>
                <a:lnTo>
                  <a:pt x="577596" y="1964436"/>
                </a:lnTo>
                <a:lnTo>
                  <a:pt x="567362" y="2006578"/>
                </a:lnTo>
                <a:lnTo>
                  <a:pt x="539448" y="2040969"/>
                </a:lnTo>
                <a:lnTo>
                  <a:pt x="498032" y="2064144"/>
                </a:lnTo>
                <a:lnTo>
                  <a:pt x="447293" y="2072640"/>
                </a:lnTo>
                <a:lnTo>
                  <a:pt x="396555" y="2064144"/>
                </a:lnTo>
                <a:lnTo>
                  <a:pt x="355139" y="2040969"/>
                </a:lnTo>
                <a:lnTo>
                  <a:pt x="327225" y="2006578"/>
                </a:lnTo>
                <a:lnTo>
                  <a:pt x="316991" y="1964436"/>
                </a:lnTo>
                <a:close/>
              </a:path>
              <a:path w="1059179" h="2094229">
                <a:moveTo>
                  <a:pt x="650621" y="1597152"/>
                </a:moveTo>
                <a:lnTo>
                  <a:pt x="539496" y="1886077"/>
                </a:lnTo>
              </a:path>
              <a:path w="1059179" h="2094229">
                <a:moveTo>
                  <a:pt x="800100" y="1986534"/>
                </a:moveTo>
                <a:lnTo>
                  <a:pt x="810285" y="1944725"/>
                </a:lnTo>
                <a:lnTo>
                  <a:pt x="838057" y="1910572"/>
                </a:lnTo>
                <a:lnTo>
                  <a:pt x="879234" y="1887539"/>
                </a:lnTo>
                <a:lnTo>
                  <a:pt x="929639" y="1879092"/>
                </a:lnTo>
                <a:lnTo>
                  <a:pt x="980045" y="1887539"/>
                </a:lnTo>
                <a:lnTo>
                  <a:pt x="1021222" y="1910572"/>
                </a:lnTo>
                <a:lnTo>
                  <a:pt x="1048994" y="1944725"/>
                </a:lnTo>
                <a:lnTo>
                  <a:pt x="1059179" y="1986534"/>
                </a:lnTo>
                <a:lnTo>
                  <a:pt x="1048994" y="2028342"/>
                </a:lnTo>
                <a:lnTo>
                  <a:pt x="1021222" y="2062495"/>
                </a:lnTo>
                <a:lnTo>
                  <a:pt x="980045" y="2085528"/>
                </a:lnTo>
                <a:lnTo>
                  <a:pt x="929639" y="2093976"/>
                </a:lnTo>
                <a:lnTo>
                  <a:pt x="879234" y="2085528"/>
                </a:lnTo>
                <a:lnTo>
                  <a:pt x="838057" y="2062495"/>
                </a:lnTo>
                <a:lnTo>
                  <a:pt x="810285" y="2028342"/>
                </a:lnTo>
                <a:lnTo>
                  <a:pt x="800100" y="1986534"/>
                </a:lnTo>
                <a:close/>
              </a:path>
              <a:path w="1059179" h="2094229">
                <a:moveTo>
                  <a:pt x="736091" y="1588008"/>
                </a:moveTo>
                <a:lnTo>
                  <a:pt x="837691" y="1910207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955" y="3971544"/>
            <a:ext cx="1891664" cy="1988820"/>
          </a:xfrm>
          <a:custGeom>
            <a:avLst/>
            <a:gdLst/>
            <a:ahLst/>
            <a:cxnLst/>
            <a:rect l="l" t="t" r="r" b="b"/>
            <a:pathLst>
              <a:path w="1891664" h="1988820">
                <a:moveTo>
                  <a:pt x="1630680" y="108203"/>
                </a:moveTo>
                <a:lnTo>
                  <a:pt x="1640913" y="66061"/>
                </a:lnTo>
                <a:lnTo>
                  <a:pt x="1668827" y="31670"/>
                </a:lnTo>
                <a:lnTo>
                  <a:pt x="1710243" y="8495"/>
                </a:lnTo>
                <a:lnTo>
                  <a:pt x="1760982" y="0"/>
                </a:lnTo>
                <a:lnTo>
                  <a:pt x="1811720" y="8495"/>
                </a:lnTo>
                <a:lnTo>
                  <a:pt x="1853136" y="31670"/>
                </a:lnTo>
                <a:lnTo>
                  <a:pt x="1881050" y="66061"/>
                </a:lnTo>
                <a:lnTo>
                  <a:pt x="1891283" y="108203"/>
                </a:lnTo>
                <a:lnTo>
                  <a:pt x="1881050" y="150346"/>
                </a:lnTo>
                <a:lnTo>
                  <a:pt x="1853136" y="184737"/>
                </a:lnTo>
                <a:lnTo>
                  <a:pt x="1811720" y="207912"/>
                </a:lnTo>
                <a:lnTo>
                  <a:pt x="1760982" y="216407"/>
                </a:lnTo>
                <a:lnTo>
                  <a:pt x="1710243" y="207912"/>
                </a:lnTo>
                <a:lnTo>
                  <a:pt x="1668827" y="184737"/>
                </a:lnTo>
                <a:lnTo>
                  <a:pt x="1640913" y="150346"/>
                </a:lnTo>
                <a:lnTo>
                  <a:pt x="1630680" y="108203"/>
                </a:lnTo>
                <a:close/>
              </a:path>
              <a:path w="1891664" h="1988820">
                <a:moveTo>
                  <a:pt x="1031747" y="432053"/>
                </a:moveTo>
                <a:lnTo>
                  <a:pt x="1041808" y="391417"/>
                </a:lnTo>
                <a:lnTo>
                  <a:pt x="1069243" y="358235"/>
                </a:lnTo>
                <a:lnTo>
                  <a:pt x="1109934" y="335863"/>
                </a:lnTo>
                <a:lnTo>
                  <a:pt x="1159764" y="327659"/>
                </a:lnTo>
                <a:lnTo>
                  <a:pt x="1209593" y="335863"/>
                </a:lnTo>
                <a:lnTo>
                  <a:pt x="1250284" y="358235"/>
                </a:lnTo>
                <a:lnTo>
                  <a:pt x="1277719" y="391417"/>
                </a:lnTo>
                <a:lnTo>
                  <a:pt x="1287780" y="432053"/>
                </a:lnTo>
                <a:lnTo>
                  <a:pt x="1277719" y="472690"/>
                </a:lnTo>
                <a:lnTo>
                  <a:pt x="1250284" y="505872"/>
                </a:lnTo>
                <a:lnTo>
                  <a:pt x="1209593" y="528244"/>
                </a:lnTo>
                <a:lnTo>
                  <a:pt x="1159764" y="536447"/>
                </a:lnTo>
                <a:lnTo>
                  <a:pt x="1109934" y="528244"/>
                </a:lnTo>
                <a:lnTo>
                  <a:pt x="1069243" y="505872"/>
                </a:lnTo>
                <a:lnTo>
                  <a:pt x="1041808" y="472690"/>
                </a:lnTo>
                <a:lnTo>
                  <a:pt x="1031747" y="432053"/>
                </a:lnTo>
                <a:close/>
              </a:path>
              <a:path w="1891664" h="1988820">
                <a:moveTo>
                  <a:pt x="1668780" y="184403"/>
                </a:moveTo>
                <a:lnTo>
                  <a:pt x="1249680" y="359028"/>
                </a:lnTo>
              </a:path>
              <a:path w="1891664" h="1988820">
                <a:moveTo>
                  <a:pt x="237744" y="912875"/>
                </a:moveTo>
                <a:lnTo>
                  <a:pt x="247984" y="870733"/>
                </a:lnTo>
                <a:lnTo>
                  <a:pt x="275910" y="836342"/>
                </a:lnTo>
                <a:lnTo>
                  <a:pt x="317328" y="813167"/>
                </a:lnTo>
                <a:lnTo>
                  <a:pt x="368046" y="804671"/>
                </a:lnTo>
                <a:lnTo>
                  <a:pt x="418763" y="813167"/>
                </a:lnTo>
                <a:lnTo>
                  <a:pt x="460181" y="836342"/>
                </a:lnTo>
                <a:lnTo>
                  <a:pt x="488107" y="870733"/>
                </a:lnTo>
                <a:lnTo>
                  <a:pt x="498348" y="912875"/>
                </a:lnTo>
                <a:lnTo>
                  <a:pt x="488107" y="955018"/>
                </a:lnTo>
                <a:lnTo>
                  <a:pt x="460181" y="989409"/>
                </a:lnTo>
                <a:lnTo>
                  <a:pt x="418763" y="1012584"/>
                </a:lnTo>
                <a:lnTo>
                  <a:pt x="368046" y="1021079"/>
                </a:lnTo>
                <a:lnTo>
                  <a:pt x="317328" y="1012584"/>
                </a:lnTo>
                <a:lnTo>
                  <a:pt x="275910" y="989409"/>
                </a:lnTo>
                <a:lnTo>
                  <a:pt x="247984" y="955018"/>
                </a:lnTo>
                <a:lnTo>
                  <a:pt x="237744" y="912875"/>
                </a:lnTo>
                <a:close/>
              </a:path>
              <a:path w="1891664" h="1988820">
                <a:moveTo>
                  <a:pt x="1069848" y="507491"/>
                </a:moveTo>
                <a:lnTo>
                  <a:pt x="498348" y="913891"/>
                </a:lnTo>
              </a:path>
              <a:path w="1891664" h="1988820">
                <a:moveTo>
                  <a:pt x="0" y="1388363"/>
                </a:moveTo>
                <a:lnTo>
                  <a:pt x="10239" y="1346221"/>
                </a:lnTo>
                <a:lnTo>
                  <a:pt x="38164" y="1311830"/>
                </a:lnTo>
                <a:lnTo>
                  <a:pt x="79582" y="1288655"/>
                </a:lnTo>
                <a:lnTo>
                  <a:pt x="130301" y="1280159"/>
                </a:lnTo>
                <a:lnTo>
                  <a:pt x="181019" y="1288655"/>
                </a:lnTo>
                <a:lnTo>
                  <a:pt x="222437" y="1311830"/>
                </a:lnTo>
                <a:lnTo>
                  <a:pt x="250363" y="1346221"/>
                </a:lnTo>
                <a:lnTo>
                  <a:pt x="260604" y="1388363"/>
                </a:lnTo>
                <a:lnTo>
                  <a:pt x="250363" y="1430506"/>
                </a:lnTo>
                <a:lnTo>
                  <a:pt x="222437" y="1464897"/>
                </a:lnTo>
                <a:lnTo>
                  <a:pt x="181019" y="1488072"/>
                </a:lnTo>
                <a:lnTo>
                  <a:pt x="130301" y="1496567"/>
                </a:lnTo>
                <a:lnTo>
                  <a:pt x="79582" y="1488072"/>
                </a:lnTo>
                <a:lnTo>
                  <a:pt x="38164" y="1464897"/>
                </a:lnTo>
                <a:lnTo>
                  <a:pt x="10239" y="1430506"/>
                </a:lnTo>
                <a:lnTo>
                  <a:pt x="0" y="1388363"/>
                </a:lnTo>
                <a:close/>
              </a:path>
              <a:path w="1891664" h="1988820">
                <a:moveTo>
                  <a:pt x="335216" y="1021079"/>
                </a:moveTo>
                <a:lnTo>
                  <a:pt x="222504" y="1311528"/>
                </a:lnTo>
              </a:path>
              <a:path w="1891664" h="1988820">
                <a:moveTo>
                  <a:pt x="521208" y="1388363"/>
                </a:moveTo>
                <a:lnTo>
                  <a:pt x="531448" y="1346221"/>
                </a:lnTo>
                <a:lnTo>
                  <a:pt x="559374" y="1311830"/>
                </a:lnTo>
                <a:lnTo>
                  <a:pt x="600792" y="1288655"/>
                </a:lnTo>
                <a:lnTo>
                  <a:pt x="651510" y="1280159"/>
                </a:lnTo>
                <a:lnTo>
                  <a:pt x="702227" y="1288655"/>
                </a:lnTo>
                <a:lnTo>
                  <a:pt x="743645" y="1311830"/>
                </a:lnTo>
                <a:lnTo>
                  <a:pt x="771571" y="1346221"/>
                </a:lnTo>
                <a:lnTo>
                  <a:pt x="781812" y="1388363"/>
                </a:lnTo>
                <a:lnTo>
                  <a:pt x="771571" y="1430506"/>
                </a:lnTo>
                <a:lnTo>
                  <a:pt x="743645" y="1464897"/>
                </a:lnTo>
                <a:lnTo>
                  <a:pt x="702227" y="1488072"/>
                </a:lnTo>
                <a:lnTo>
                  <a:pt x="651510" y="1496567"/>
                </a:lnTo>
                <a:lnTo>
                  <a:pt x="600792" y="1488072"/>
                </a:lnTo>
                <a:lnTo>
                  <a:pt x="559374" y="1464897"/>
                </a:lnTo>
                <a:lnTo>
                  <a:pt x="531448" y="1430506"/>
                </a:lnTo>
                <a:lnTo>
                  <a:pt x="521208" y="1388363"/>
                </a:lnTo>
                <a:close/>
              </a:path>
              <a:path w="1891664" h="1988820">
                <a:moveTo>
                  <a:pt x="460248" y="989075"/>
                </a:moveTo>
                <a:lnTo>
                  <a:pt x="560260" y="1311274"/>
                </a:lnTo>
              </a:path>
              <a:path w="1891664" h="1988820">
                <a:moveTo>
                  <a:pt x="316991" y="1857755"/>
                </a:moveTo>
                <a:lnTo>
                  <a:pt x="327232" y="1815640"/>
                </a:lnTo>
                <a:lnTo>
                  <a:pt x="355158" y="1781246"/>
                </a:lnTo>
                <a:lnTo>
                  <a:pt x="396576" y="1758056"/>
                </a:lnTo>
                <a:lnTo>
                  <a:pt x="447294" y="1749552"/>
                </a:lnTo>
                <a:lnTo>
                  <a:pt x="498011" y="1758056"/>
                </a:lnTo>
                <a:lnTo>
                  <a:pt x="539429" y="1781246"/>
                </a:lnTo>
                <a:lnTo>
                  <a:pt x="567355" y="1815640"/>
                </a:lnTo>
                <a:lnTo>
                  <a:pt x="577596" y="1857755"/>
                </a:lnTo>
                <a:lnTo>
                  <a:pt x="567355" y="1899871"/>
                </a:lnTo>
                <a:lnTo>
                  <a:pt x="539429" y="1934265"/>
                </a:lnTo>
                <a:lnTo>
                  <a:pt x="498011" y="1957455"/>
                </a:lnTo>
                <a:lnTo>
                  <a:pt x="447294" y="1965959"/>
                </a:lnTo>
                <a:lnTo>
                  <a:pt x="396576" y="1957455"/>
                </a:lnTo>
                <a:lnTo>
                  <a:pt x="355158" y="1934265"/>
                </a:lnTo>
                <a:lnTo>
                  <a:pt x="327232" y="1899871"/>
                </a:lnTo>
                <a:lnTo>
                  <a:pt x="316991" y="1857755"/>
                </a:lnTo>
                <a:close/>
              </a:path>
              <a:path w="1891664" h="1988820">
                <a:moveTo>
                  <a:pt x="650621" y="1491995"/>
                </a:moveTo>
                <a:lnTo>
                  <a:pt x="539496" y="1780920"/>
                </a:lnTo>
              </a:path>
              <a:path w="1891664" h="1988820">
                <a:moveTo>
                  <a:pt x="800100" y="1880615"/>
                </a:moveTo>
                <a:lnTo>
                  <a:pt x="810340" y="1838500"/>
                </a:lnTo>
                <a:lnTo>
                  <a:pt x="838266" y="1804106"/>
                </a:lnTo>
                <a:lnTo>
                  <a:pt x="879684" y="1780916"/>
                </a:lnTo>
                <a:lnTo>
                  <a:pt x="930402" y="1772411"/>
                </a:lnTo>
                <a:lnTo>
                  <a:pt x="981119" y="1780916"/>
                </a:lnTo>
                <a:lnTo>
                  <a:pt x="1022537" y="1804106"/>
                </a:lnTo>
                <a:lnTo>
                  <a:pt x="1050463" y="1838500"/>
                </a:lnTo>
                <a:lnTo>
                  <a:pt x="1060704" y="1880615"/>
                </a:lnTo>
                <a:lnTo>
                  <a:pt x="1050463" y="1922731"/>
                </a:lnTo>
                <a:lnTo>
                  <a:pt x="1022537" y="1957125"/>
                </a:lnTo>
                <a:lnTo>
                  <a:pt x="981119" y="1980315"/>
                </a:lnTo>
                <a:lnTo>
                  <a:pt x="930402" y="1988819"/>
                </a:lnTo>
                <a:lnTo>
                  <a:pt x="879684" y="1980315"/>
                </a:lnTo>
                <a:lnTo>
                  <a:pt x="838266" y="1957125"/>
                </a:lnTo>
                <a:lnTo>
                  <a:pt x="810340" y="1922731"/>
                </a:lnTo>
                <a:lnTo>
                  <a:pt x="800100" y="1880615"/>
                </a:lnTo>
                <a:close/>
              </a:path>
              <a:path w="1891664" h="1988820">
                <a:moveTo>
                  <a:pt x="736092" y="1482851"/>
                </a:moveTo>
                <a:lnTo>
                  <a:pt x="837691" y="1803527"/>
                </a:lnTo>
              </a:path>
              <a:path w="1891664" h="1988820">
                <a:moveTo>
                  <a:pt x="1601724" y="957833"/>
                </a:moveTo>
                <a:lnTo>
                  <a:pt x="1611957" y="916025"/>
                </a:lnTo>
                <a:lnTo>
                  <a:pt x="1639871" y="881872"/>
                </a:lnTo>
                <a:lnTo>
                  <a:pt x="1681287" y="858839"/>
                </a:lnTo>
                <a:lnTo>
                  <a:pt x="1732026" y="850391"/>
                </a:lnTo>
                <a:lnTo>
                  <a:pt x="1782764" y="858839"/>
                </a:lnTo>
                <a:lnTo>
                  <a:pt x="1824180" y="881872"/>
                </a:lnTo>
                <a:lnTo>
                  <a:pt x="1852094" y="916025"/>
                </a:lnTo>
                <a:lnTo>
                  <a:pt x="1862327" y="957833"/>
                </a:lnTo>
                <a:lnTo>
                  <a:pt x="1852094" y="999642"/>
                </a:lnTo>
                <a:lnTo>
                  <a:pt x="1824180" y="1033795"/>
                </a:lnTo>
                <a:lnTo>
                  <a:pt x="1782764" y="1056828"/>
                </a:lnTo>
                <a:lnTo>
                  <a:pt x="1732026" y="1065275"/>
                </a:lnTo>
                <a:lnTo>
                  <a:pt x="1681287" y="1056828"/>
                </a:lnTo>
                <a:lnTo>
                  <a:pt x="1639871" y="1033795"/>
                </a:lnTo>
                <a:lnTo>
                  <a:pt x="1611957" y="999642"/>
                </a:lnTo>
                <a:lnTo>
                  <a:pt x="1601724" y="957833"/>
                </a:lnTo>
                <a:close/>
              </a:path>
              <a:path w="1891664" h="1988820">
                <a:moveTo>
                  <a:pt x="1249680" y="507491"/>
                </a:moveTo>
                <a:lnTo>
                  <a:pt x="1640205" y="882141"/>
                </a:lnTo>
              </a:path>
              <a:path w="1891664" h="1988820">
                <a:moveTo>
                  <a:pt x="1402080" y="1388363"/>
                </a:moveTo>
                <a:lnTo>
                  <a:pt x="1412265" y="1346221"/>
                </a:lnTo>
                <a:lnTo>
                  <a:pt x="1440037" y="1311830"/>
                </a:lnTo>
                <a:lnTo>
                  <a:pt x="1481214" y="1288655"/>
                </a:lnTo>
                <a:lnTo>
                  <a:pt x="1531620" y="1280159"/>
                </a:lnTo>
                <a:lnTo>
                  <a:pt x="1582025" y="1288655"/>
                </a:lnTo>
                <a:lnTo>
                  <a:pt x="1623202" y="1311830"/>
                </a:lnTo>
                <a:lnTo>
                  <a:pt x="1650974" y="1346221"/>
                </a:lnTo>
                <a:lnTo>
                  <a:pt x="1661160" y="1388363"/>
                </a:lnTo>
                <a:lnTo>
                  <a:pt x="1650974" y="1430506"/>
                </a:lnTo>
                <a:lnTo>
                  <a:pt x="1623202" y="1464897"/>
                </a:lnTo>
                <a:lnTo>
                  <a:pt x="1582025" y="1488072"/>
                </a:lnTo>
                <a:lnTo>
                  <a:pt x="1531620" y="1496567"/>
                </a:lnTo>
                <a:lnTo>
                  <a:pt x="1481214" y="1488072"/>
                </a:lnTo>
                <a:lnTo>
                  <a:pt x="1440037" y="1464897"/>
                </a:lnTo>
                <a:lnTo>
                  <a:pt x="1412265" y="1430506"/>
                </a:lnTo>
                <a:lnTo>
                  <a:pt x="1402080" y="1388363"/>
                </a:lnTo>
                <a:close/>
              </a:path>
              <a:path w="1891664" h="1988820">
                <a:moveTo>
                  <a:pt x="1731010" y="1065275"/>
                </a:moveTo>
                <a:lnTo>
                  <a:pt x="1623060" y="1311274"/>
                </a:lnTo>
              </a:path>
              <a:path w="1891664" h="1988820">
                <a:moveTo>
                  <a:pt x="1178052" y="1857755"/>
                </a:moveTo>
                <a:lnTo>
                  <a:pt x="1188292" y="1815640"/>
                </a:lnTo>
                <a:lnTo>
                  <a:pt x="1216218" y="1781246"/>
                </a:lnTo>
                <a:lnTo>
                  <a:pt x="1257636" y="1758056"/>
                </a:lnTo>
                <a:lnTo>
                  <a:pt x="1308354" y="1749552"/>
                </a:lnTo>
                <a:lnTo>
                  <a:pt x="1359092" y="1758056"/>
                </a:lnTo>
                <a:lnTo>
                  <a:pt x="1400508" y="1781246"/>
                </a:lnTo>
                <a:lnTo>
                  <a:pt x="1428422" y="1815640"/>
                </a:lnTo>
                <a:lnTo>
                  <a:pt x="1438656" y="1857755"/>
                </a:lnTo>
                <a:lnTo>
                  <a:pt x="1428422" y="1899871"/>
                </a:lnTo>
                <a:lnTo>
                  <a:pt x="1400508" y="1934265"/>
                </a:lnTo>
                <a:lnTo>
                  <a:pt x="1359092" y="1957455"/>
                </a:lnTo>
                <a:lnTo>
                  <a:pt x="1308354" y="1965959"/>
                </a:lnTo>
                <a:lnTo>
                  <a:pt x="1257636" y="1957455"/>
                </a:lnTo>
                <a:lnTo>
                  <a:pt x="1216218" y="1934265"/>
                </a:lnTo>
                <a:lnTo>
                  <a:pt x="1188292" y="1899871"/>
                </a:lnTo>
                <a:lnTo>
                  <a:pt x="1178052" y="1857755"/>
                </a:lnTo>
                <a:close/>
              </a:path>
              <a:path w="1891664" h="1988820">
                <a:moveTo>
                  <a:pt x="1513332" y="1491995"/>
                </a:moveTo>
                <a:lnTo>
                  <a:pt x="1400556" y="178092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43911" y="4015740"/>
            <a:ext cx="1953895" cy="1990725"/>
          </a:xfrm>
          <a:custGeom>
            <a:avLst/>
            <a:gdLst/>
            <a:ahLst/>
            <a:cxnLst/>
            <a:rect l="l" t="t" r="r" b="b"/>
            <a:pathLst>
              <a:path w="1953895" h="1990725">
                <a:moveTo>
                  <a:pt x="1629155" y="108966"/>
                </a:moveTo>
                <a:lnTo>
                  <a:pt x="1639389" y="66544"/>
                </a:lnTo>
                <a:lnTo>
                  <a:pt x="1667303" y="31908"/>
                </a:lnTo>
                <a:lnTo>
                  <a:pt x="1708719" y="8560"/>
                </a:lnTo>
                <a:lnTo>
                  <a:pt x="1759458" y="0"/>
                </a:lnTo>
                <a:lnTo>
                  <a:pt x="1810196" y="8560"/>
                </a:lnTo>
                <a:lnTo>
                  <a:pt x="1851612" y="31908"/>
                </a:lnTo>
                <a:lnTo>
                  <a:pt x="1879526" y="66544"/>
                </a:lnTo>
                <a:lnTo>
                  <a:pt x="1889760" y="108966"/>
                </a:lnTo>
                <a:lnTo>
                  <a:pt x="1879526" y="151387"/>
                </a:lnTo>
                <a:lnTo>
                  <a:pt x="1851612" y="186023"/>
                </a:lnTo>
                <a:lnTo>
                  <a:pt x="1810196" y="209371"/>
                </a:lnTo>
                <a:lnTo>
                  <a:pt x="1759458" y="217932"/>
                </a:lnTo>
                <a:lnTo>
                  <a:pt x="1708719" y="209371"/>
                </a:lnTo>
                <a:lnTo>
                  <a:pt x="1667303" y="186023"/>
                </a:lnTo>
                <a:lnTo>
                  <a:pt x="1639389" y="151387"/>
                </a:lnTo>
                <a:lnTo>
                  <a:pt x="1629155" y="108966"/>
                </a:lnTo>
                <a:close/>
              </a:path>
              <a:path w="1953895" h="1990725">
                <a:moveTo>
                  <a:pt x="1031748" y="433578"/>
                </a:moveTo>
                <a:lnTo>
                  <a:pt x="1041689" y="392941"/>
                </a:lnTo>
                <a:lnTo>
                  <a:pt x="1068800" y="359759"/>
                </a:lnTo>
                <a:lnTo>
                  <a:pt x="1109007" y="337387"/>
                </a:lnTo>
                <a:lnTo>
                  <a:pt x="1158239" y="329184"/>
                </a:lnTo>
                <a:lnTo>
                  <a:pt x="1207472" y="337387"/>
                </a:lnTo>
                <a:lnTo>
                  <a:pt x="1247679" y="359759"/>
                </a:lnTo>
                <a:lnTo>
                  <a:pt x="1274790" y="392941"/>
                </a:lnTo>
                <a:lnTo>
                  <a:pt x="1284732" y="433578"/>
                </a:lnTo>
                <a:lnTo>
                  <a:pt x="1274790" y="474214"/>
                </a:lnTo>
                <a:lnTo>
                  <a:pt x="1247679" y="507396"/>
                </a:lnTo>
                <a:lnTo>
                  <a:pt x="1207472" y="529768"/>
                </a:lnTo>
                <a:lnTo>
                  <a:pt x="1158239" y="537972"/>
                </a:lnTo>
                <a:lnTo>
                  <a:pt x="1109007" y="529768"/>
                </a:lnTo>
                <a:lnTo>
                  <a:pt x="1068800" y="507396"/>
                </a:lnTo>
                <a:lnTo>
                  <a:pt x="1041689" y="474214"/>
                </a:lnTo>
                <a:lnTo>
                  <a:pt x="1031748" y="433578"/>
                </a:lnTo>
                <a:close/>
              </a:path>
              <a:path w="1953895" h="1990725">
                <a:moveTo>
                  <a:pt x="1667255" y="185928"/>
                </a:moveTo>
                <a:lnTo>
                  <a:pt x="1248155" y="358902"/>
                </a:lnTo>
              </a:path>
              <a:path w="1953895" h="1990725">
                <a:moveTo>
                  <a:pt x="236219" y="915162"/>
                </a:moveTo>
                <a:lnTo>
                  <a:pt x="246453" y="873353"/>
                </a:lnTo>
                <a:lnTo>
                  <a:pt x="274367" y="839200"/>
                </a:lnTo>
                <a:lnTo>
                  <a:pt x="315783" y="816167"/>
                </a:lnTo>
                <a:lnTo>
                  <a:pt x="366521" y="807720"/>
                </a:lnTo>
                <a:lnTo>
                  <a:pt x="417260" y="816167"/>
                </a:lnTo>
                <a:lnTo>
                  <a:pt x="458676" y="839200"/>
                </a:lnTo>
                <a:lnTo>
                  <a:pt x="486590" y="873353"/>
                </a:lnTo>
                <a:lnTo>
                  <a:pt x="496824" y="915162"/>
                </a:lnTo>
                <a:lnTo>
                  <a:pt x="486590" y="956970"/>
                </a:lnTo>
                <a:lnTo>
                  <a:pt x="458676" y="991123"/>
                </a:lnTo>
                <a:lnTo>
                  <a:pt x="417260" y="1014156"/>
                </a:lnTo>
                <a:lnTo>
                  <a:pt x="366521" y="1022604"/>
                </a:lnTo>
                <a:lnTo>
                  <a:pt x="315783" y="1014156"/>
                </a:lnTo>
                <a:lnTo>
                  <a:pt x="274367" y="991123"/>
                </a:lnTo>
                <a:lnTo>
                  <a:pt x="246453" y="956970"/>
                </a:lnTo>
                <a:lnTo>
                  <a:pt x="236219" y="915162"/>
                </a:lnTo>
                <a:close/>
              </a:path>
              <a:path w="1953895" h="1990725">
                <a:moveTo>
                  <a:pt x="1068324" y="507492"/>
                </a:moveTo>
                <a:lnTo>
                  <a:pt x="496824" y="915416"/>
                </a:lnTo>
              </a:path>
              <a:path w="1953895" h="1990725">
                <a:moveTo>
                  <a:pt x="0" y="1388364"/>
                </a:moveTo>
                <a:lnTo>
                  <a:pt x="10185" y="1346221"/>
                </a:lnTo>
                <a:lnTo>
                  <a:pt x="37957" y="1311830"/>
                </a:lnTo>
                <a:lnTo>
                  <a:pt x="79134" y="1288655"/>
                </a:lnTo>
                <a:lnTo>
                  <a:pt x="129539" y="1280160"/>
                </a:lnTo>
                <a:lnTo>
                  <a:pt x="179945" y="1288655"/>
                </a:lnTo>
                <a:lnTo>
                  <a:pt x="221122" y="1311830"/>
                </a:lnTo>
                <a:lnTo>
                  <a:pt x="248894" y="1346221"/>
                </a:lnTo>
                <a:lnTo>
                  <a:pt x="259080" y="1388364"/>
                </a:lnTo>
                <a:lnTo>
                  <a:pt x="248894" y="1430506"/>
                </a:lnTo>
                <a:lnTo>
                  <a:pt x="221122" y="1464897"/>
                </a:lnTo>
                <a:lnTo>
                  <a:pt x="179945" y="1488072"/>
                </a:lnTo>
                <a:lnTo>
                  <a:pt x="129539" y="1496568"/>
                </a:lnTo>
                <a:lnTo>
                  <a:pt x="79134" y="1488072"/>
                </a:lnTo>
                <a:lnTo>
                  <a:pt x="37957" y="1464897"/>
                </a:lnTo>
                <a:lnTo>
                  <a:pt x="10185" y="1430506"/>
                </a:lnTo>
                <a:lnTo>
                  <a:pt x="0" y="1388364"/>
                </a:lnTo>
                <a:close/>
              </a:path>
              <a:path w="1953895" h="1990725">
                <a:moveTo>
                  <a:pt x="332105" y="1022604"/>
                </a:moveTo>
                <a:lnTo>
                  <a:pt x="220980" y="1311529"/>
                </a:lnTo>
              </a:path>
              <a:path w="1953895" h="1990725">
                <a:moveTo>
                  <a:pt x="521207" y="1388364"/>
                </a:moveTo>
                <a:lnTo>
                  <a:pt x="531441" y="1346221"/>
                </a:lnTo>
                <a:lnTo>
                  <a:pt x="559355" y="1311830"/>
                </a:lnTo>
                <a:lnTo>
                  <a:pt x="600771" y="1288655"/>
                </a:lnTo>
                <a:lnTo>
                  <a:pt x="651510" y="1280160"/>
                </a:lnTo>
                <a:lnTo>
                  <a:pt x="702248" y="1288655"/>
                </a:lnTo>
                <a:lnTo>
                  <a:pt x="743664" y="1311830"/>
                </a:lnTo>
                <a:lnTo>
                  <a:pt x="771578" y="1346221"/>
                </a:lnTo>
                <a:lnTo>
                  <a:pt x="781812" y="1388364"/>
                </a:lnTo>
                <a:lnTo>
                  <a:pt x="771578" y="1430506"/>
                </a:lnTo>
                <a:lnTo>
                  <a:pt x="743664" y="1464897"/>
                </a:lnTo>
                <a:lnTo>
                  <a:pt x="702248" y="1488072"/>
                </a:lnTo>
                <a:lnTo>
                  <a:pt x="651510" y="1496568"/>
                </a:lnTo>
                <a:lnTo>
                  <a:pt x="600771" y="1488072"/>
                </a:lnTo>
                <a:lnTo>
                  <a:pt x="559355" y="1464897"/>
                </a:lnTo>
                <a:lnTo>
                  <a:pt x="531441" y="1430506"/>
                </a:lnTo>
                <a:lnTo>
                  <a:pt x="521207" y="1388364"/>
                </a:lnTo>
                <a:close/>
              </a:path>
              <a:path w="1953895" h="1990725">
                <a:moveTo>
                  <a:pt x="458724" y="990600"/>
                </a:moveTo>
                <a:lnTo>
                  <a:pt x="560324" y="1311275"/>
                </a:lnTo>
              </a:path>
              <a:path w="1953895" h="1990725">
                <a:moveTo>
                  <a:pt x="315468" y="1859280"/>
                </a:moveTo>
                <a:lnTo>
                  <a:pt x="325701" y="1817164"/>
                </a:lnTo>
                <a:lnTo>
                  <a:pt x="353615" y="1782770"/>
                </a:lnTo>
                <a:lnTo>
                  <a:pt x="395031" y="1759580"/>
                </a:lnTo>
                <a:lnTo>
                  <a:pt x="445769" y="1751076"/>
                </a:lnTo>
                <a:lnTo>
                  <a:pt x="496508" y="1759580"/>
                </a:lnTo>
                <a:lnTo>
                  <a:pt x="537924" y="1782770"/>
                </a:lnTo>
                <a:lnTo>
                  <a:pt x="565838" y="1817164"/>
                </a:lnTo>
                <a:lnTo>
                  <a:pt x="576071" y="1859280"/>
                </a:lnTo>
                <a:lnTo>
                  <a:pt x="565838" y="1901395"/>
                </a:lnTo>
                <a:lnTo>
                  <a:pt x="537924" y="1935789"/>
                </a:lnTo>
                <a:lnTo>
                  <a:pt x="496508" y="1958979"/>
                </a:lnTo>
                <a:lnTo>
                  <a:pt x="445769" y="1967484"/>
                </a:lnTo>
                <a:lnTo>
                  <a:pt x="395031" y="1958979"/>
                </a:lnTo>
                <a:lnTo>
                  <a:pt x="353615" y="1935789"/>
                </a:lnTo>
                <a:lnTo>
                  <a:pt x="325701" y="1901395"/>
                </a:lnTo>
                <a:lnTo>
                  <a:pt x="315468" y="1859280"/>
                </a:lnTo>
                <a:close/>
              </a:path>
              <a:path w="1953895" h="1990725">
                <a:moveTo>
                  <a:pt x="650620" y="1495044"/>
                </a:moveTo>
                <a:lnTo>
                  <a:pt x="537971" y="1783969"/>
                </a:lnTo>
              </a:path>
              <a:path w="1953895" h="1990725">
                <a:moveTo>
                  <a:pt x="797051" y="1882140"/>
                </a:moveTo>
                <a:lnTo>
                  <a:pt x="807285" y="1840024"/>
                </a:lnTo>
                <a:lnTo>
                  <a:pt x="835199" y="1805630"/>
                </a:lnTo>
                <a:lnTo>
                  <a:pt x="876615" y="1782440"/>
                </a:lnTo>
                <a:lnTo>
                  <a:pt x="927353" y="1773936"/>
                </a:lnTo>
                <a:lnTo>
                  <a:pt x="978092" y="1782440"/>
                </a:lnTo>
                <a:lnTo>
                  <a:pt x="1019508" y="1805630"/>
                </a:lnTo>
                <a:lnTo>
                  <a:pt x="1047422" y="1840024"/>
                </a:lnTo>
                <a:lnTo>
                  <a:pt x="1057655" y="1882140"/>
                </a:lnTo>
                <a:lnTo>
                  <a:pt x="1047422" y="1924255"/>
                </a:lnTo>
                <a:lnTo>
                  <a:pt x="1019508" y="1958649"/>
                </a:lnTo>
                <a:lnTo>
                  <a:pt x="978092" y="1981839"/>
                </a:lnTo>
                <a:lnTo>
                  <a:pt x="927353" y="1990344"/>
                </a:lnTo>
                <a:lnTo>
                  <a:pt x="876615" y="1981839"/>
                </a:lnTo>
                <a:lnTo>
                  <a:pt x="835199" y="1958649"/>
                </a:lnTo>
                <a:lnTo>
                  <a:pt x="807285" y="1924255"/>
                </a:lnTo>
                <a:lnTo>
                  <a:pt x="797051" y="1882140"/>
                </a:lnTo>
                <a:close/>
              </a:path>
              <a:path w="1953895" h="1990725">
                <a:moveTo>
                  <a:pt x="736092" y="1484376"/>
                </a:moveTo>
                <a:lnTo>
                  <a:pt x="836168" y="1805051"/>
                </a:lnTo>
              </a:path>
              <a:path w="1953895" h="1990725">
                <a:moveTo>
                  <a:pt x="1600200" y="959358"/>
                </a:moveTo>
                <a:lnTo>
                  <a:pt x="1610385" y="917549"/>
                </a:lnTo>
                <a:lnTo>
                  <a:pt x="1638157" y="883396"/>
                </a:lnTo>
                <a:lnTo>
                  <a:pt x="1679334" y="860363"/>
                </a:lnTo>
                <a:lnTo>
                  <a:pt x="1729739" y="851916"/>
                </a:lnTo>
                <a:lnTo>
                  <a:pt x="1780145" y="860363"/>
                </a:lnTo>
                <a:lnTo>
                  <a:pt x="1821322" y="883396"/>
                </a:lnTo>
                <a:lnTo>
                  <a:pt x="1849094" y="917549"/>
                </a:lnTo>
                <a:lnTo>
                  <a:pt x="1859279" y="959358"/>
                </a:lnTo>
                <a:lnTo>
                  <a:pt x="1849094" y="1001166"/>
                </a:lnTo>
                <a:lnTo>
                  <a:pt x="1821322" y="1035319"/>
                </a:lnTo>
                <a:lnTo>
                  <a:pt x="1780145" y="1058352"/>
                </a:lnTo>
                <a:lnTo>
                  <a:pt x="1729739" y="1066800"/>
                </a:lnTo>
                <a:lnTo>
                  <a:pt x="1679334" y="1058352"/>
                </a:lnTo>
                <a:lnTo>
                  <a:pt x="1638157" y="1035319"/>
                </a:lnTo>
                <a:lnTo>
                  <a:pt x="1610385" y="1001166"/>
                </a:lnTo>
                <a:lnTo>
                  <a:pt x="1600200" y="959358"/>
                </a:lnTo>
                <a:close/>
              </a:path>
              <a:path w="1953895" h="1990725">
                <a:moveTo>
                  <a:pt x="1248155" y="507492"/>
                </a:moveTo>
                <a:lnTo>
                  <a:pt x="1637029" y="883666"/>
                </a:lnTo>
              </a:path>
              <a:path w="1953895" h="1990725">
                <a:moveTo>
                  <a:pt x="1400555" y="1388364"/>
                </a:moveTo>
                <a:lnTo>
                  <a:pt x="1410789" y="1346221"/>
                </a:lnTo>
                <a:lnTo>
                  <a:pt x="1438703" y="1311830"/>
                </a:lnTo>
                <a:lnTo>
                  <a:pt x="1480119" y="1288655"/>
                </a:lnTo>
                <a:lnTo>
                  <a:pt x="1530858" y="1280160"/>
                </a:lnTo>
                <a:lnTo>
                  <a:pt x="1581596" y="1288655"/>
                </a:lnTo>
                <a:lnTo>
                  <a:pt x="1623012" y="1311830"/>
                </a:lnTo>
                <a:lnTo>
                  <a:pt x="1650926" y="1346221"/>
                </a:lnTo>
                <a:lnTo>
                  <a:pt x="1661160" y="1388364"/>
                </a:lnTo>
                <a:lnTo>
                  <a:pt x="1650926" y="1430506"/>
                </a:lnTo>
                <a:lnTo>
                  <a:pt x="1623012" y="1464897"/>
                </a:lnTo>
                <a:lnTo>
                  <a:pt x="1581596" y="1488072"/>
                </a:lnTo>
                <a:lnTo>
                  <a:pt x="1530858" y="1496568"/>
                </a:lnTo>
                <a:lnTo>
                  <a:pt x="1480119" y="1488072"/>
                </a:lnTo>
                <a:lnTo>
                  <a:pt x="1438703" y="1464897"/>
                </a:lnTo>
                <a:lnTo>
                  <a:pt x="1410789" y="1430506"/>
                </a:lnTo>
                <a:lnTo>
                  <a:pt x="1400555" y="1388364"/>
                </a:lnTo>
                <a:close/>
              </a:path>
              <a:path w="1953895" h="1990725">
                <a:moveTo>
                  <a:pt x="1729359" y="1066800"/>
                </a:moveTo>
                <a:lnTo>
                  <a:pt x="1623060" y="1311275"/>
                </a:lnTo>
              </a:path>
              <a:path w="1953895" h="1990725">
                <a:moveTo>
                  <a:pt x="1175003" y="1859280"/>
                </a:moveTo>
                <a:lnTo>
                  <a:pt x="1185237" y="1817164"/>
                </a:lnTo>
                <a:lnTo>
                  <a:pt x="1213151" y="1782770"/>
                </a:lnTo>
                <a:lnTo>
                  <a:pt x="1254567" y="1759580"/>
                </a:lnTo>
                <a:lnTo>
                  <a:pt x="1305305" y="1751076"/>
                </a:lnTo>
                <a:lnTo>
                  <a:pt x="1356044" y="1759580"/>
                </a:lnTo>
                <a:lnTo>
                  <a:pt x="1397460" y="1782770"/>
                </a:lnTo>
                <a:lnTo>
                  <a:pt x="1425374" y="1817164"/>
                </a:lnTo>
                <a:lnTo>
                  <a:pt x="1435608" y="1859280"/>
                </a:lnTo>
                <a:lnTo>
                  <a:pt x="1425374" y="1901395"/>
                </a:lnTo>
                <a:lnTo>
                  <a:pt x="1397460" y="1935789"/>
                </a:lnTo>
                <a:lnTo>
                  <a:pt x="1356044" y="1958979"/>
                </a:lnTo>
                <a:lnTo>
                  <a:pt x="1305305" y="1967484"/>
                </a:lnTo>
                <a:lnTo>
                  <a:pt x="1254567" y="1958979"/>
                </a:lnTo>
                <a:lnTo>
                  <a:pt x="1213151" y="1935789"/>
                </a:lnTo>
                <a:lnTo>
                  <a:pt x="1185237" y="1901395"/>
                </a:lnTo>
                <a:lnTo>
                  <a:pt x="1175003" y="1859280"/>
                </a:lnTo>
                <a:close/>
              </a:path>
              <a:path w="1953895" h="1990725">
                <a:moveTo>
                  <a:pt x="1510157" y="1495044"/>
                </a:moveTo>
                <a:lnTo>
                  <a:pt x="1397508" y="1783969"/>
                </a:lnTo>
              </a:path>
              <a:path w="1953895" h="1990725">
                <a:moveTo>
                  <a:pt x="1693164" y="1853184"/>
                </a:moveTo>
                <a:lnTo>
                  <a:pt x="1703397" y="1811068"/>
                </a:lnTo>
                <a:lnTo>
                  <a:pt x="1731311" y="1776674"/>
                </a:lnTo>
                <a:lnTo>
                  <a:pt x="1772727" y="1753484"/>
                </a:lnTo>
                <a:lnTo>
                  <a:pt x="1823465" y="1744980"/>
                </a:lnTo>
                <a:lnTo>
                  <a:pt x="1874204" y="1753484"/>
                </a:lnTo>
                <a:lnTo>
                  <a:pt x="1915620" y="1776674"/>
                </a:lnTo>
                <a:lnTo>
                  <a:pt x="1943534" y="1811068"/>
                </a:lnTo>
                <a:lnTo>
                  <a:pt x="1953767" y="1853184"/>
                </a:lnTo>
                <a:lnTo>
                  <a:pt x="1943534" y="1895299"/>
                </a:lnTo>
                <a:lnTo>
                  <a:pt x="1915620" y="1929693"/>
                </a:lnTo>
                <a:lnTo>
                  <a:pt x="1874204" y="1952883"/>
                </a:lnTo>
                <a:lnTo>
                  <a:pt x="1823465" y="1961388"/>
                </a:lnTo>
                <a:lnTo>
                  <a:pt x="1772727" y="1952883"/>
                </a:lnTo>
                <a:lnTo>
                  <a:pt x="1731311" y="1929693"/>
                </a:lnTo>
                <a:lnTo>
                  <a:pt x="1703397" y="1895299"/>
                </a:lnTo>
                <a:lnTo>
                  <a:pt x="1693164" y="1853184"/>
                </a:lnTo>
                <a:close/>
              </a:path>
              <a:path w="1953895" h="1990725">
                <a:moveTo>
                  <a:pt x="1629155" y="1456944"/>
                </a:moveTo>
                <a:lnTo>
                  <a:pt x="1730755" y="1777619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27803" y="4050791"/>
            <a:ext cx="2136775" cy="1990725"/>
          </a:xfrm>
          <a:custGeom>
            <a:avLst/>
            <a:gdLst/>
            <a:ahLst/>
            <a:cxnLst/>
            <a:rect l="l" t="t" r="r" b="b"/>
            <a:pathLst>
              <a:path w="2136775" h="1990725">
                <a:moveTo>
                  <a:pt x="1630680" y="108203"/>
                </a:moveTo>
                <a:lnTo>
                  <a:pt x="1640865" y="66061"/>
                </a:lnTo>
                <a:lnTo>
                  <a:pt x="1668637" y="31670"/>
                </a:lnTo>
                <a:lnTo>
                  <a:pt x="1709814" y="8495"/>
                </a:lnTo>
                <a:lnTo>
                  <a:pt x="1760220" y="0"/>
                </a:lnTo>
                <a:lnTo>
                  <a:pt x="1810625" y="8495"/>
                </a:lnTo>
                <a:lnTo>
                  <a:pt x="1851802" y="31670"/>
                </a:lnTo>
                <a:lnTo>
                  <a:pt x="1879574" y="66061"/>
                </a:lnTo>
                <a:lnTo>
                  <a:pt x="1889760" y="108203"/>
                </a:lnTo>
                <a:lnTo>
                  <a:pt x="1879574" y="150346"/>
                </a:lnTo>
                <a:lnTo>
                  <a:pt x="1851802" y="184737"/>
                </a:lnTo>
                <a:lnTo>
                  <a:pt x="1810625" y="207912"/>
                </a:lnTo>
                <a:lnTo>
                  <a:pt x="1760220" y="216407"/>
                </a:lnTo>
                <a:lnTo>
                  <a:pt x="1709814" y="207912"/>
                </a:lnTo>
                <a:lnTo>
                  <a:pt x="1668637" y="184737"/>
                </a:lnTo>
                <a:lnTo>
                  <a:pt x="1640865" y="150346"/>
                </a:lnTo>
                <a:lnTo>
                  <a:pt x="1630680" y="108203"/>
                </a:lnTo>
                <a:close/>
              </a:path>
              <a:path w="2136775" h="1990725">
                <a:moveTo>
                  <a:pt x="1031748" y="432815"/>
                </a:moveTo>
                <a:lnTo>
                  <a:pt x="1041802" y="392459"/>
                </a:lnTo>
                <a:lnTo>
                  <a:pt x="1069228" y="359521"/>
                </a:lnTo>
                <a:lnTo>
                  <a:pt x="1109918" y="337321"/>
                </a:lnTo>
                <a:lnTo>
                  <a:pt x="1159764" y="329183"/>
                </a:lnTo>
                <a:lnTo>
                  <a:pt x="1209609" y="337321"/>
                </a:lnTo>
                <a:lnTo>
                  <a:pt x="1250299" y="359521"/>
                </a:lnTo>
                <a:lnTo>
                  <a:pt x="1277725" y="392459"/>
                </a:lnTo>
                <a:lnTo>
                  <a:pt x="1287780" y="432815"/>
                </a:lnTo>
                <a:lnTo>
                  <a:pt x="1277725" y="473172"/>
                </a:lnTo>
                <a:lnTo>
                  <a:pt x="1250299" y="506110"/>
                </a:lnTo>
                <a:lnTo>
                  <a:pt x="1209609" y="528310"/>
                </a:lnTo>
                <a:lnTo>
                  <a:pt x="1159764" y="536447"/>
                </a:lnTo>
                <a:lnTo>
                  <a:pt x="1109918" y="528310"/>
                </a:lnTo>
                <a:lnTo>
                  <a:pt x="1069228" y="506110"/>
                </a:lnTo>
                <a:lnTo>
                  <a:pt x="1041802" y="473172"/>
                </a:lnTo>
                <a:lnTo>
                  <a:pt x="1031748" y="432815"/>
                </a:lnTo>
                <a:close/>
              </a:path>
              <a:path w="2136775" h="1990725">
                <a:moveTo>
                  <a:pt x="1668780" y="184403"/>
                </a:moveTo>
                <a:lnTo>
                  <a:pt x="1249680" y="359028"/>
                </a:lnTo>
              </a:path>
              <a:path w="2136775" h="1990725">
                <a:moveTo>
                  <a:pt x="236220" y="912875"/>
                </a:moveTo>
                <a:lnTo>
                  <a:pt x="246518" y="870733"/>
                </a:lnTo>
                <a:lnTo>
                  <a:pt x="274605" y="836342"/>
                </a:lnTo>
                <a:lnTo>
                  <a:pt x="316265" y="813167"/>
                </a:lnTo>
                <a:lnTo>
                  <a:pt x="367284" y="804671"/>
                </a:lnTo>
                <a:lnTo>
                  <a:pt x="418302" y="813167"/>
                </a:lnTo>
                <a:lnTo>
                  <a:pt x="459962" y="836342"/>
                </a:lnTo>
                <a:lnTo>
                  <a:pt x="488049" y="870733"/>
                </a:lnTo>
                <a:lnTo>
                  <a:pt x="498348" y="912875"/>
                </a:lnTo>
                <a:lnTo>
                  <a:pt x="488049" y="955018"/>
                </a:lnTo>
                <a:lnTo>
                  <a:pt x="459962" y="989409"/>
                </a:lnTo>
                <a:lnTo>
                  <a:pt x="418302" y="1012584"/>
                </a:lnTo>
                <a:lnTo>
                  <a:pt x="367284" y="1021079"/>
                </a:lnTo>
                <a:lnTo>
                  <a:pt x="316265" y="1012584"/>
                </a:lnTo>
                <a:lnTo>
                  <a:pt x="274605" y="989409"/>
                </a:lnTo>
                <a:lnTo>
                  <a:pt x="246518" y="955018"/>
                </a:lnTo>
                <a:lnTo>
                  <a:pt x="236220" y="912875"/>
                </a:lnTo>
                <a:close/>
              </a:path>
              <a:path w="2136775" h="1990725">
                <a:moveTo>
                  <a:pt x="1069848" y="507491"/>
                </a:moveTo>
                <a:lnTo>
                  <a:pt x="498348" y="913891"/>
                </a:lnTo>
              </a:path>
              <a:path w="2136775" h="1990725">
                <a:moveTo>
                  <a:pt x="0" y="1388363"/>
                </a:moveTo>
                <a:lnTo>
                  <a:pt x="10233" y="1346221"/>
                </a:lnTo>
                <a:lnTo>
                  <a:pt x="38147" y="1311830"/>
                </a:lnTo>
                <a:lnTo>
                  <a:pt x="79563" y="1288655"/>
                </a:lnTo>
                <a:lnTo>
                  <a:pt x="130301" y="1280159"/>
                </a:lnTo>
                <a:lnTo>
                  <a:pt x="181040" y="1288655"/>
                </a:lnTo>
                <a:lnTo>
                  <a:pt x="222456" y="1311830"/>
                </a:lnTo>
                <a:lnTo>
                  <a:pt x="250370" y="1346221"/>
                </a:lnTo>
                <a:lnTo>
                  <a:pt x="260604" y="1388363"/>
                </a:lnTo>
                <a:lnTo>
                  <a:pt x="250370" y="1430506"/>
                </a:lnTo>
                <a:lnTo>
                  <a:pt x="222456" y="1464897"/>
                </a:lnTo>
                <a:lnTo>
                  <a:pt x="181040" y="1488072"/>
                </a:lnTo>
                <a:lnTo>
                  <a:pt x="130301" y="1496567"/>
                </a:lnTo>
                <a:lnTo>
                  <a:pt x="79563" y="1488072"/>
                </a:lnTo>
                <a:lnTo>
                  <a:pt x="38147" y="1464897"/>
                </a:lnTo>
                <a:lnTo>
                  <a:pt x="10233" y="1430506"/>
                </a:lnTo>
                <a:lnTo>
                  <a:pt x="0" y="1388363"/>
                </a:lnTo>
                <a:close/>
              </a:path>
              <a:path w="2136775" h="1990725">
                <a:moveTo>
                  <a:pt x="335280" y="1021079"/>
                </a:moveTo>
                <a:lnTo>
                  <a:pt x="222504" y="1311528"/>
                </a:lnTo>
              </a:path>
              <a:path w="2136775" h="1990725">
                <a:moveTo>
                  <a:pt x="522732" y="1388363"/>
                </a:moveTo>
                <a:lnTo>
                  <a:pt x="532917" y="1346221"/>
                </a:lnTo>
                <a:lnTo>
                  <a:pt x="560689" y="1311830"/>
                </a:lnTo>
                <a:lnTo>
                  <a:pt x="601866" y="1288655"/>
                </a:lnTo>
                <a:lnTo>
                  <a:pt x="652272" y="1280159"/>
                </a:lnTo>
                <a:lnTo>
                  <a:pt x="702677" y="1288655"/>
                </a:lnTo>
                <a:lnTo>
                  <a:pt x="743854" y="1311830"/>
                </a:lnTo>
                <a:lnTo>
                  <a:pt x="771626" y="1346221"/>
                </a:lnTo>
                <a:lnTo>
                  <a:pt x="781812" y="1388363"/>
                </a:lnTo>
                <a:lnTo>
                  <a:pt x="771626" y="1430506"/>
                </a:lnTo>
                <a:lnTo>
                  <a:pt x="743854" y="1464897"/>
                </a:lnTo>
                <a:lnTo>
                  <a:pt x="702677" y="1488072"/>
                </a:lnTo>
                <a:lnTo>
                  <a:pt x="652272" y="1496567"/>
                </a:lnTo>
                <a:lnTo>
                  <a:pt x="601866" y="1488072"/>
                </a:lnTo>
                <a:lnTo>
                  <a:pt x="560689" y="1464897"/>
                </a:lnTo>
                <a:lnTo>
                  <a:pt x="532917" y="1430506"/>
                </a:lnTo>
                <a:lnTo>
                  <a:pt x="522732" y="1388363"/>
                </a:lnTo>
                <a:close/>
              </a:path>
              <a:path w="2136775" h="1990725">
                <a:moveTo>
                  <a:pt x="460248" y="990599"/>
                </a:moveTo>
                <a:lnTo>
                  <a:pt x="560324" y="1311274"/>
                </a:lnTo>
              </a:path>
              <a:path w="2136775" h="1990725">
                <a:moveTo>
                  <a:pt x="316992" y="1859279"/>
                </a:moveTo>
                <a:lnTo>
                  <a:pt x="327225" y="1817164"/>
                </a:lnTo>
                <a:lnTo>
                  <a:pt x="355139" y="1782770"/>
                </a:lnTo>
                <a:lnTo>
                  <a:pt x="396555" y="1759580"/>
                </a:lnTo>
                <a:lnTo>
                  <a:pt x="447294" y="1751075"/>
                </a:lnTo>
                <a:lnTo>
                  <a:pt x="498032" y="1759580"/>
                </a:lnTo>
                <a:lnTo>
                  <a:pt x="539448" y="1782770"/>
                </a:lnTo>
                <a:lnTo>
                  <a:pt x="567362" y="1817164"/>
                </a:lnTo>
                <a:lnTo>
                  <a:pt x="577596" y="1859279"/>
                </a:lnTo>
                <a:lnTo>
                  <a:pt x="567362" y="1901395"/>
                </a:lnTo>
                <a:lnTo>
                  <a:pt x="539448" y="1935789"/>
                </a:lnTo>
                <a:lnTo>
                  <a:pt x="498032" y="1958979"/>
                </a:lnTo>
                <a:lnTo>
                  <a:pt x="447294" y="1967483"/>
                </a:lnTo>
                <a:lnTo>
                  <a:pt x="396555" y="1958979"/>
                </a:lnTo>
                <a:lnTo>
                  <a:pt x="355139" y="1935789"/>
                </a:lnTo>
                <a:lnTo>
                  <a:pt x="327225" y="1901395"/>
                </a:lnTo>
                <a:lnTo>
                  <a:pt x="316992" y="1859279"/>
                </a:lnTo>
                <a:close/>
              </a:path>
              <a:path w="2136775" h="1990725">
                <a:moveTo>
                  <a:pt x="650621" y="1493519"/>
                </a:moveTo>
                <a:lnTo>
                  <a:pt x="539496" y="1782444"/>
                </a:lnTo>
              </a:path>
              <a:path w="2136775" h="1990725">
                <a:moveTo>
                  <a:pt x="800100" y="1882139"/>
                </a:moveTo>
                <a:lnTo>
                  <a:pt x="810333" y="1840024"/>
                </a:lnTo>
                <a:lnTo>
                  <a:pt x="838247" y="1805630"/>
                </a:lnTo>
                <a:lnTo>
                  <a:pt x="879663" y="1782440"/>
                </a:lnTo>
                <a:lnTo>
                  <a:pt x="930401" y="1773935"/>
                </a:lnTo>
                <a:lnTo>
                  <a:pt x="981140" y="1782440"/>
                </a:lnTo>
                <a:lnTo>
                  <a:pt x="1022556" y="1805630"/>
                </a:lnTo>
                <a:lnTo>
                  <a:pt x="1050470" y="1840024"/>
                </a:lnTo>
                <a:lnTo>
                  <a:pt x="1060704" y="1882139"/>
                </a:lnTo>
                <a:lnTo>
                  <a:pt x="1050470" y="1924255"/>
                </a:lnTo>
                <a:lnTo>
                  <a:pt x="1022556" y="1958649"/>
                </a:lnTo>
                <a:lnTo>
                  <a:pt x="981140" y="1981839"/>
                </a:lnTo>
                <a:lnTo>
                  <a:pt x="930401" y="1990343"/>
                </a:lnTo>
                <a:lnTo>
                  <a:pt x="879663" y="1981839"/>
                </a:lnTo>
                <a:lnTo>
                  <a:pt x="838247" y="1958649"/>
                </a:lnTo>
                <a:lnTo>
                  <a:pt x="810333" y="1924255"/>
                </a:lnTo>
                <a:lnTo>
                  <a:pt x="800100" y="1882139"/>
                </a:lnTo>
                <a:close/>
              </a:path>
              <a:path w="2136775" h="1990725">
                <a:moveTo>
                  <a:pt x="736092" y="1482851"/>
                </a:moveTo>
                <a:lnTo>
                  <a:pt x="837692" y="1803526"/>
                </a:lnTo>
              </a:path>
              <a:path w="2136775" h="1990725">
                <a:moveTo>
                  <a:pt x="1601724" y="957833"/>
                </a:moveTo>
                <a:lnTo>
                  <a:pt x="1611957" y="916025"/>
                </a:lnTo>
                <a:lnTo>
                  <a:pt x="1639871" y="881872"/>
                </a:lnTo>
                <a:lnTo>
                  <a:pt x="1681287" y="858839"/>
                </a:lnTo>
                <a:lnTo>
                  <a:pt x="1732026" y="850391"/>
                </a:lnTo>
                <a:lnTo>
                  <a:pt x="1782764" y="858839"/>
                </a:lnTo>
                <a:lnTo>
                  <a:pt x="1824180" y="881872"/>
                </a:lnTo>
                <a:lnTo>
                  <a:pt x="1852094" y="916025"/>
                </a:lnTo>
                <a:lnTo>
                  <a:pt x="1862328" y="957833"/>
                </a:lnTo>
                <a:lnTo>
                  <a:pt x="1852094" y="999642"/>
                </a:lnTo>
                <a:lnTo>
                  <a:pt x="1824180" y="1033795"/>
                </a:lnTo>
                <a:lnTo>
                  <a:pt x="1782764" y="1056828"/>
                </a:lnTo>
                <a:lnTo>
                  <a:pt x="1732026" y="1065275"/>
                </a:lnTo>
                <a:lnTo>
                  <a:pt x="1681287" y="1056828"/>
                </a:lnTo>
                <a:lnTo>
                  <a:pt x="1639871" y="1033795"/>
                </a:lnTo>
                <a:lnTo>
                  <a:pt x="1611957" y="999642"/>
                </a:lnTo>
                <a:lnTo>
                  <a:pt x="1601724" y="957833"/>
                </a:lnTo>
                <a:close/>
              </a:path>
              <a:path w="2136775" h="1990725">
                <a:moveTo>
                  <a:pt x="1249680" y="507491"/>
                </a:moveTo>
                <a:lnTo>
                  <a:pt x="1640205" y="882141"/>
                </a:lnTo>
              </a:path>
              <a:path w="2136775" h="1990725">
                <a:moveTo>
                  <a:pt x="1402080" y="1388363"/>
                </a:moveTo>
                <a:lnTo>
                  <a:pt x="1412265" y="1346221"/>
                </a:lnTo>
                <a:lnTo>
                  <a:pt x="1440037" y="1311830"/>
                </a:lnTo>
                <a:lnTo>
                  <a:pt x="1481214" y="1288655"/>
                </a:lnTo>
                <a:lnTo>
                  <a:pt x="1531620" y="1280159"/>
                </a:lnTo>
                <a:lnTo>
                  <a:pt x="1582025" y="1288655"/>
                </a:lnTo>
                <a:lnTo>
                  <a:pt x="1623202" y="1311830"/>
                </a:lnTo>
                <a:lnTo>
                  <a:pt x="1650974" y="1346221"/>
                </a:lnTo>
                <a:lnTo>
                  <a:pt x="1661160" y="1388363"/>
                </a:lnTo>
                <a:lnTo>
                  <a:pt x="1650974" y="1430506"/>
                </a:lnTo>
                <a:lnTo>
                  <a:pt x="1623202" y="1464897"/>
                </a:lnTo>
                <a:lnTo>
                  <a:pt x="1582025" y="1488072"/>
                </a:lnTo>
                <a:lnTo>
                  <a:pt x="1531620" y="1496567"/>
                </a:lnTo>
                <a:lnTo>
                  <a:pt x="1481214" y="1488072"/>
                </a:lnTo>
                <a:lnTo>
                  <a:pt x="1440037" y="1464897"/>
                </a:lnTo>
                <a:lnTo>
                  <a:pt x="1412265" y="1430506"/>
                </a:lnTo>
                <a:lnTo>
                  <a:pt x="1402080" y="1388363"/>
                </a:lnTo>
                <a:close/>
              </a:path>
              <a:path w="2136775" h="1990725">
                <a:moveTo>
                  <a:pt x="1731010" y="1065275"/>
                </a:moveTo>
                <a:lnTo>
                  <a:pt x="1623060" y="1311274"/>
                </a:lnTo>
              </a:path>
              <a:path w="2136775" h="1990725">
                <a:moveTo>
                  <a:pt x="1178052" y="1859279"/>
                </a:moveTo>
                <a:lnTo>
                  <a:pt x="1188285" y="1817164"/>
                </a:lnTo>
                <a:lnTo>
                  <a:pt x="1216199" y="1782770"/>
                </a:lnTo>
                <a:lnTo>
                  <a:pt x="1257615" y="1759580"/>
                </a:lnTo>
                <a:lnTo>
                  <a:pt x="1308354" y="1751075"/>
                </a:lnTo>
                <a:lnTo>
                  <a:pt x="1359092" y="1759580"/>
                </a:lnTo>
                <a:lnTo>
                  <a:pt x="1400508" y="1782770"/>
                </a:lnTo>
                <a:lnTo>
                  <a:pt x="1428422" y="1817164"/>
                </a:lnTo>
                <a:lnTo>
                  <a:pt x="1438656" y="1859279"/>
                </a:lnTo>
                <a:lnTo>
                  <a:pt x="1428422" y="1901395"/>
                </a:lnTo>
                <a:lnTo>
                  <a:pt x="1400508" y="1935789"/>
                </a:lnTo>
                <a:lnTo>
                  <a:pt x="1359092" y="1958979"/>
                </a:lnTo>
                <a:lnTo>
                  <a:pt x="1308354" y="1967483"/>
                </a:lnTo>
                <a:lnTo>
                  <a:pt x="1257615" y="1958979"/>
                </a:lnTo>
                <a:lnTo>
                  <a:pt x="1216199" y="1935789"/>
                </a:lnTo>
                <a:lnTo>
                  <a:pt x="1188285" y="1901395"/>
                </a:lnTo>
                <a:lnTo>
                  <a:pt x="1178052" y="1859279"/>
                </a:lnTo>
                <a:close/>
              </a:path>
              <a:path w="2136775" h="1990725">
                <a:moveTo>
                  <a:pt x="1513332" y="1493519"/>
                </a:moveTo>
                <a:lnTo>
                  <a:pt x="1400556" y="1782444"/>
                </a:lnTo>
              </a:path>
              <a:path w="2136775" h="1990725">
                <a:moveTo>
                  <a:pt x="1693164" y="1852421"/>
                </a:moveTo>
                <a:lnTo>
                  <a:pt x="1703397" y="1810005"/>
                </a:lnTo>
                <a:lnTo>
                  <a:pt x="1731311" y="1775369"/>
                </a:lnTo>
                <a:lnTo>
                  <a:pt x="1772727" y="1752018"/>
                </a:lnTo>
                <a:lnTo>
                  <a:pt x="1823466" y="1743455"/>
                </a:lnTo>
                <a:lnTo>
                  <a:pt x="1874204" y="1752018"/>
                </a:lnTo>
                <a:lnTo>
                  <a:pt x="1915620" y="1775369"/>
                </a:lnTo>
                <a:lnTo>
                  <a:pt x="1943534" y="1810005"/>
                </a:lnTo>
                <a:lnTo>
                  <a:pt x="1953768" y="1852421"/>
                </a:lnTo>
                <a:lnTo>
                  <a:pt x="1943534" y="1894838"/>
                </a:lnTo>
                <a:lnTo>
                  <a:pt x="1915620" y="1929474"/>
                </a:lnTo>
                <a:lnTo>
                  <a:pt x="1874204" y="1952825"/>
                </a:lnTo>
                <a:lnTo>
                  <a:pt x="1823466" y="1961387"/>
                </a:lnTo>
                <a:lnTo>
                  <a:pt x="1772727" y="1952825"/>
                </a:lnTo>
                <a:lnTo>
                  <a:pt x="1731311" y="1929474"/>
                </a:lnTo>
                <a:lnTo>
                  <a:pt x="1703397" y="1894838"/>
                </a:lnTo>
                <a:lnTo>
                  <a:pt x="1693164" y="1852421"/>
                </a:lnTo>
                <a:close/>
              </a:path>
              <a:path w="2136775" h="1990725">
                <a:moveTo>
                  <a:pt x="1630680" y="1455419"/>
                </a:moveTo>
                <a:lnTo>
                  <a:pt x="1732280" y="1776094"/>
                </a:lnTo>
              </a:path>
              <a:path w="2136775" h="1990725">
                <a:moveTo>
                  <a:pt x="1876044" y="1431035"/>
                </a:moveTo>
                <a:lnTo>
                  <a:pt x="1886277" y="1388893"/>
                </a:lnTo>
                <a:lnTo>
                  <a:pt x="1914191" y="1354502"/>
                </a:lnTo>
                <a:lnTo>
                  <a:pt x="1955607" y="1331327"/>
                </a:lnTo>
                <a:lnTo>
                  <a:pt x="2006346" y="1322831"/>
                </a:lnTo>
                <a:lnTo>
                  <a:pt x="2057084" y="1331327"/>
                </a:lnTo>
                <a:lnTo>
                  <a:pt x="2098500" y="1354502"/>
                </a:lnTo>
                <a:lnTo>
                  <a:pt x="2126414" y="1388893"/>
                </a:lnTo>
                <a:lnTo>
                  <a:pt x="2136648" y="1431035"/>
                </a:lnTo>
                <a:lnTo>
                  <a:pt x="2126414" y="1473178"/>
                </a:lnTo>
                <a:lnTo>
                  <a:pt x="2098500" y="1507569"/>
                </a:lnTo>
                <a:lnTo>
                  <a:pt x="2057084" y="1530744"/>
                </a:lnTo>
                <a:lnTo>
                  <a:pt x="2006346" y="1539239"/>
                </a:lnTo>
                <a:lnTo>
                  <a:pt x="1955607" y="1530744"/>
                </a:lnTo>
                <a:lnTo>
                  <a:pt x="1914191" y="1507569"/>
                </a:lnTo>
                <a:lnTo>
                  <a:pt x="1886277" y="1473178"/>
                </a:lnTo>
                <a:lnTo>
                  <a:pt x="1876044" y="1431035"/>
                </a:lnTo>
                <a:close/>
              </a:path>
              <a:path w="2136775" h="1990725">
                <a:moveTo>
                  <a:pt x="1812036" y="1033271"/>
                </a:moveTo>
                <a:lnTo>
                  <a:pt x="1913636" y="1353946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55464" y="1804416"/>
            <a:ext cx="1891664" cy="1990725"/>
          </a:xfrm>
          <a:custGeom>
            <a:avLst/>
            <a:gdLst/>
            <a:ahLst/>
            <a:cxnLst/>
            <a:rect l="l" t="t" r="r" b="b"/>
            <a:pathLst>
              <a:path w="1891665" h="1990725">
                <a:moveTo>
                  <a:pt x="1630680" y="108204"/>
                </a:moveTo>
                <a:lnTo>
                  <a:pt x="1640913" y="66061"/>
                </a:lnTo>
                <a:lnTo>
                  <a:pt x="1668827" y="31670"/>
                </a:lnTo>
                <a:lnTo>
                  <a:pt x="1710243" y="8495"/>
                </a:lnTo>
                <a:lnTo>
                  <a:pt x="1760982" y="0"/>
                </a:lnTo>
                <a:lnTo>
                  <a:pt x="1811720" y="8495"/>
                </a:lnTo>
                <a:lnTo>
                  <a:pt x="1853136" y="31670"/>
                </a:lnTo>
                <a:lnTo>
                  <a:pt x="1881050" y="66061"/>
                </a:lnTo>
                <a:lnTo>
                  <a:pt x="1891284" y="108204"/>
                </a:lnTo>
                <a:lnTo>
                  <a:pt x="1881050" y="150346"/>
                </a:lnTo>
                <a:lnTo>
                  <a:pt x="1853136" y="184737"/>
                </a:lnTo>
                <a:lnTo>
                  <a:pt x="1811720" y="207912"/>
                </a:lnTo>
                <a:lnTo>
                  <a:pt x="1760982" y="216408"/>
                </a:lnTo>
                <a:lnTo>
                  <a:pt x="1710243" y="207912"/>
                </a:lnTo>
                <a:lnTo>
                  <a:pt x="1668827" y="184737"/>
                </a:lnTo>
                <a:lnTo>
                  <a:pt x="1640913" y="150346"/>
                </a:lnTo>
                <a:lnTo>
                  <a:pt x="1630680" y="108204"/>
                </a:lnTo>
                <a:close/>
              </a:path>
              <a:path w="1891665" h="1990725">
                <a:moveTo>
                  <a:pt x="1033272" y="432816"/>
                </a:moveTo>
                <a:lnTo>
                  <a:pt x="1043279" y="392459"/>
                </a:lnTo>
                <a:lnTo>
                  <a:pt x="1070562" y="359521"/>
                </a:lnTo>
                <a:lnTo>
                  <a:pt x="1111013" y="337321"/>
                </a:lnTo>
                <a:lnTo>
                  <a:pt x="1160526" y="329184"/>
                </a:lnTo>
                <a:lnTo>
                  <a:pt x="1210038" y="337321"/>
                </a:lnTo>
                <a:lnTo>
                  <a:pt x="1250489" y="359521"/>
                </a:lnTo>
                <a:lnTo>
                  <a:pt x="1277772" y="392459"/>
                </a:lnTo>
                <a:lnTo>
                  <a:pt x="1287780" y="432816"/>
                </a:lnTo>
                <a:lnTo>
                  <a:pt x="1277772" y="473172"/>
                </a:lnTo>
                <a:lnTo>
                  <a:pt x="1250489" y="506110"/>
                </a:lnTo>
                <a:lnTo>
                  <a:pt x="1210038" y="528310"/>
                </a:lnTo>
                <a:lnTo>
                  <a:pt x="1160526" y="536448"/>
                </a:lnTo>
                <a:lnTo>
                  <a:pt x="1111013" y="528310"/>
                </a:lnTo>
                <a:lnTo>
                  <a:pt x="1070562" y="506110"/>
                </a:lnTo>
                <a:lnTo>
                  <a:pt x="1043279" y="473172"/>
                </a:lnTo>
                <a:lnTo>
                  <a:pt x="1033272" y="432816"/>
                </a:lnTo>
                <a:close/>
              </a:path>
              <a:path w="1891665" h="1990725">
                <a:moveTo>
                  <a:pt x="1668780" y="184404"/>
                </a:moveTo>
                <a:lnTo>
                  <a:pt x="1249680" y="359029"/>
                </a:lnTo>
              </a:path>
              <a:path w="1891665" h="1990725">
                <a:moveTo>
                  <a:pt x="237744" y="915162"/>
                </a:moveTo>
                <a:lnTo>
                  <a:pt x="247977" y="873353"/>
                </a:lnTo>
                <a:lnTo>
                  <a:pt x="275891" y="839200"/>
                </a:lnTo>
                <a:lnTo>
                  <a:pt x="317307" y="816167"/>
                </a:lnTo>
                <a:lnTo>
                  <a:pt x="368046" y="807720"/>
                </a:lnTo>
                <a:lnTo>
                  <a:pt x="418784" y="816167"/>
                </a:lnTo>
                <a:lnTo>
                  <a:pt x="460200" y="839200"/>
                </a:lnTo>
                <a:lnTo>
                  <a:pt x="488114" y="873353"/>
                </a:lnTo>
                <a:lnTo>
                  <a:pt x="498348" y="915162"/>
                </a:lnTo>
                <a:lnTo>
                  <a:pt x="488114" y="956970"/>
                </a:lnTo>
                <a:lnTo>
                  <a:pt x="460200" y="991123"/>
                </a:lnTo>
                <a:lnTo>
                  <a:pt x="418784" y="1014156"/>
                </a:lnTo>
                <a:lnTo>
                  <a:pt x="368046" y="1022604"/>
                </a:lnTo>
                <a:lnTo>
                  <a:pt x="317307" y="1014156"/>
                </a:lnTo>
                <a:lnTo>
                  <a:pt x="275891" y="991123"/>
                </a:lnTo>
                <a:lnTo>
                  <a:pt x="247977" y="956970"/>
                </a:lnTo>
                <a:lnTo>
                  <a:pt x="237744" y="915162"/>
                </a:lnTo>
                <a:close/>
              </a:path>
              <a:path w="1891665" h="1990725">
                <a:moveTo>
                  <a:pt x="1071499" y="507492"/>
                </a:moveTo>
                <a:lnTo>
                  <a:pt x="498348" y="915543"/>
                </a:lnTo>
              </a:path>
              <a:path w="1891665" h="1990725">
                <a:moveTo>
                  <a:pt x="0" y="1388364"/>
                </a:moveTo>
                <a:lnTo>
                  <a:pt x="10233" y="1346221"/>
                </a:lnTo>
                <a:lnTo>
                  <a:pt x="38147" y="1311830"/>
                </a:lnTo>
                <a:lnTo>
                  <a:pt x="79563" y="1288655"/>
                </a:lnTo>
                <a:lnTo>
                  <a:pt x="130301" y="1280160"/>
                </a:lnTo>
                <a:lnTo>
                  <a:pt x="181040" y="1288655"/>
                </a:lnTo>
                <a:lnTo>
                  <a:pt x="222456" y="1311830"/>
                </a:lnTo>
                <a:lnTo>
                  <a:pt x="250370" y="1346221"/>
                </a:lnTo>
                <a:lnTo>
                  <a:pt x="260603" y="1388364"/>
                </a:lnTo>
                <a:lnTo>
                  <a:pt x="250370" y="1430506"/>
                </a:lnTo>
                <a:lnTo>
                  <a:pt x="222456" y="1464897"/>
                </a:lnTo>
                <a:lnTo>
                  <a:pt x="181040" y="1488072"/>
                </a:lnTo>
                <a:lnTo>
                  <a:pt x="130301" y="1496568"/>
                </a:lnTo>
                <a:lnTo>
                  <a:pt x="79563" y="1488072"/>
                </a:lnTo>
                <a:lnTo>
                  <a:pt x="38147" y="1464897"/>
                </a:lnTo>
                <a:lnTo>
                  <a:pt x="10233" y="1430506"/>
                </a:lnTo>
                <a:lnTo>
                  <a:pt x="0" y="1388364"/>
                </a:lnTo>
                <a:close/>
              </a:path>
              <a:path w="1891665" h="1990725">
                <a:moveTo>
                  <a:pt x="335152" y="1022604"/>
                </a:moveTo>
                <a:lnTo>
                  <a:pt x="222503" y="1311529"/>
                </a:lnTo>
              </a:path>
              <a:path w="1891665" h="1990725">
                <a:moveTo>
                  <a:pt x="522732" y="1388364"/>
                </a:moveTo>
                <a:lnTo>
                  <a:pt x="532965" y="1346221"/>
                </a:lnTo>
                <a:lnTo>
                  <a:pt x="560879" y="1311830"/>
                </a:lnTo>
                <a:lnTo>
                  <a:pt x="602295" y="1288655"/>
                </a:lnTo>
                <a:lnTo>
                  <a:pt x="653034" y="1280160"/>
                </a:lnTo>
                <a:lnTo>
                  <a:pt x="703772" y="1288655"/>
                </a:lnTo>
                <a:lnTo>
                  <a:pt x="745188" y="1311830"/>
                </a:lnTo>
                <a:lnTo>
                  <a:pt x="773102" y="1346221"/>
                </a:lnTo>
                <a:lnTo>
                  <a:pt x="783336" y="1388364"/>
                </a:lnTo>
                <a:lnTo>
                  <a:pt x="773102" y="1430506"/>
                </a:lnTo>
                <a:lnTo>
                  <a:pt x="745188" y="1464897"/>
                </a:lnTo>
                <a:lnTo>
                  <a:pt x="703772" y="1488072"/>
                </a:lnTo>
                <a:lnTo>
                  <a:pt x="653034" y="1496568"/>
                </a:lnTo>
                <a:lnTo>
                  <a:pt x="602295" y="1488072"/>
                </a:lnTo>
                <a:lnTo>
                  <a:pt x="560879" y="1464897"/>
                </a:lnTo>
                <a:lnTo>
                  <a:pt x="532965" y="1430506"/>
                </a:lnTo>
                <a:lnTo>
                  <a:pt x="522732" y="1388364"/>
                </a:lnTo>
                <a:close/>
              </a:path>
              <a:path w="1891665" h="1990725">
                <a:moveTo>
                  <a:pt x="460248" y="990600"/>
                </a:moveTo>
                <a:lnTo>
                  <a:pt x="561848" y="1311275"/>
                </a:lnTo>
              </a:path>
              <a:path w="1891665" h="1990725">
                <a:moveTo>
                  <a:pt x="318515" y="1859280"/>
                </a:moveTo>
                <a:lnTo>
                  <a:pt x="328749" y="1817137"/>
                </a:lnTo>
                <a:lnTo>
                  <a:pt x="356663" y="1782746"/>
                </a:lnTo>
                <a:lnTo>
                  <a:pt x="398079" y="1759571"/>
                </a:lnTo>
                <a:lnTo>
                  <a:pt x="448818" y="1751076"/>
                </a:lnTo>
                <a:lnTo>
                  <a:pt x="499556" y="1759571"/>
                </a:lnTo>
                <a:lnTo>
                  <a:pt x="540972" y="1782746"/>
                </a:lnTo>
                <a:lnTo>
                  <a:pt x="568886" y="1817137"/>
                </a:lnTo>
                <a:lnTo>
                  <a:pt x="579120" y="1859280"/>
                </a:lnTo>
                <a:lnTo>
                  <a:pt x="568886" y="1901422"/>
                </a:lnTo>
                <a:lnTo>
                  <a:pt x="540972" y="1935813"/>
                </a:lnTo>
                <a:lnTo>
                  <a:pt x="499556" y="1958988"/>
                </a:lnTo>
                <a:lnTo>
                  <a:pt x="448818" y="1967484"/>
                </a:lnTo>
                <a:lnTo>
                  <a:pt x="398079" y="1958988"/>
                </a:lnTo>
                <a:lnTo>
                  <a:pt x="356663" y="1935813"/>
                </a:lnTo>
                <a:lnTo>
                  <a:pt x="328749" y="1901422"/>
                </a:lnTo>
                <a:lnTo>
                  <a:pt x="318515" y="1859280"/>
                </a:lnTo>
                <a:close/>
              </a:path>
              <a:path w="1891665" h="1990725">
                <a:moveTo>
                  <a:pt x="652145" y="1493520"/>
                </a:moveTo>
                <a:lnTo>
                  <a:pt x="541020" y="1783969"/>
                </a:lnTo>
              </a:path>
              <a:path w="1891665" h="1990725">
                <a:moveTo>
                  <a:pt x="800100" y="1882140"/>
                </a:moveTo>
                <a:lnTo>
                  <a:pt x="810333" y="1839997"/>
                </a:lnTo>
                <a:lnTo>
                  <a:pt x="838247" y="1805606"/>
                </a:lnTo>
                <a:lnTo>
                  <a:pt x="879663" y="1782431"/>
                </a:lnTo>
                <a:lnTo>
                  <a:pt x="930401" y="1773936"/>
                </a:lnTo>
                <a:lnTo>
                  <a:pt x="981140" y="1782431"/>
                </a:lnTo>
                <a:lnTo>
                  <a:pt x="1022556" y="1805606"/>
                </a:lnTo>
                <a:lnTo>
                  <a:pt x="1050470" y="1839997"/>
                </a:lnTo>
                <a:lnTo>
                  <a:pt x="1060703" y="1882140"/>
                </a:lnTo>
                <a:lnTo>
                  <a:pt x="1050470" y="1924282"/>
                </a:lnTo>
                <a:lnTo>
                  <a:pt x="1022556" y="1958673"/>
                </a:lnTo>
                <a:lnTo>
                  <a:pt x="981140" y="1981848"/>
                </a:lnTo>
                <a:lnTo>
                  <a:pt x="930401" y="1990344"/>
                </a:lnTo>
                <a:lnTo>
                  <a:pt x="879663" y="1981848"/>
                </a:lnTo>
                <a:lnTo>
                  <a:pt x="838247" y="1958673"/>
                </a:lnTo>
                <a:lnTo>
                  <a:pt x="810333" y="1924282"/>
                </a:lnTo>
                <a:lnTo>
                  <a:pt x="800100" y="1882140"/>
                </a:lnTo>
                <a:close/>
              </a:path>
              <a:path w="1891665" h="1990725">
                <a:moveTo>
                  <a:pt x="737615" y="1484376"/>
                </a:moveTo>
                <a:lnTo>
                  <a:pt x="839215" y="1805051"/>
                </a:lnTo>
              </a:path>
              <a:path w="1891665" h="1990725">
                <a:moveTo>
                  <a:pt x="1603248" y="958596"/>
                </a:moveTo>
                <a:lnTo>
                  <a:pt x="1613433" y="916453"/>
                </a:lnTo>
                <a:lnTo>
                  <a:pt x="1641205" y="882062"/>
                </a:lnTo>
                <a:lnTo>
                  <a:pt x="1682382" y="858887"/>
                </a:lnTo>
                <a:lnTo>
                  <a:pt x="1732788" y="850392"/>
                </a:lnTo>
                <a:lnTo>
                  <a:pt x="1783193" y="858887"/>
                </a:lnTo>
                <a:lnTo>
                  <a:pt x="1824370" y="882062"/>
                </a:lnTo>
                <a:lnTo>
                  <a:pt x="1852142" y="916453"/>
                </a:lnTo>
                <a:lnTo>
                  <a:pt x="1862328" y="958596"/>
                </a:lnTo>
                <a:lnTo>
                  <a:pt x="1852142" y="1000738"/>
                </a:lnTo>
                <a:lnTo>
                  <a:pt x="1824370" y="1035129"/>
                </a:lnTo>
                <a:lnTo>
                  <a:pt x="1783193" y="1058304"/>
                </a:lnTo>
                <a:lnTo>
                  <a:pt x="1732788" y="1066800"/>
                </a:lnTo>
                <a:lnTo>
                  <a:pt x="1682382" y="1058304"/>
                </a:lnTo>
                <a:lnTo>
                  <a:pt x="1641205" y="1035129"/>
                </a:lnTo>
                <a:lnTo>
                  <a:pt x="1613433" y="1000738"/>
                </a:lnTo>
                <a:lnTo>
                  <a:pt x="1603248" y="958596"/>
                </a:lnTo>
                <a:close/>
              </a:path>
              <a:path w="1891665" h="1990725">
                <a:moveTo>
                  <a:pt x="1249680" y="507492"/>
                </a:moveTo>
                <a:lnTo>
                  <a:pt x="1640205" y="882142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6880669" y="4036885"/>
            <a:ext cx="2199640" cy="1998345"/>
            <a:chOff x="6880669" y="4036885"/>
            <a:chExt cx="2199640" cy="1998345"/>
          </a:xfrm>
        </p:grpSpPr>
        <p:sp>
          <p:nvSpPr>
            <p:cNvPr id="16" name="object 16"/>
            <p:cNvSpPr/>
            <p:nvPr/>
          </p:nvSpPr>
          <p:spPr>
            <a:xfrm>
              <a:off x="6885431" y="4041647"/>
              <a:ext cx="1889760" cy="1988820"/>
            </a:xfrm>
            <a:custGeom>
              <a:avLst/>
              <a:gdLst/>
              <a:ahLst/>
              <a:cxnLst/>
              <a:rect l="l" t="t" r="r" b="b"/>
              <a:pathLst>
                <a:path w="1889759" h="1988820">
                  <a:moveTo>
                    <a:pt x="1630679" y="108203"/>
                  </a:moveTo>
                  <a:lnTo>
                    <a:pt x="1640865" y="66061"/>
                  </a:lnTo>
                  <a:lnTo>
                    <a:pt x="1668637" y="31670"/>
                  </a:lnTo>
                  <a:lnTo>
                    <a:pt x="1709814" y="8495"/>
                  </a:lnTo>
                  <a:lnTo>
                    <a:pt x="1760220" y="0"/>
                  </a:lnTo>
                  <a:lnTo>
                    <a:pt x="1810625" y="8495"/>
                  </a:lnTo>
                  <a:lnTo>
                    <a:pt x="1851802" y="31670"/>
                  </a:lnTo>
                  <a:lnTo>
                    <a:pt x="1879574" y="66061"/>
                  </a:lnTo>
                  <a:lnTo>
                    <a:pt x="1889760" y="108203"/>
                  </a:lnTo>
                  <a:lnTo>
                    <a:pt x="1879574" y="150346"/>
                  </a:lnTo>
                  <a:lnTo>
                    <a:pt x="1851802" y="184737"/>
                  </a:lnTo>
                  <a:lnTo>
                    <a:pt x="1810625" y="207912"/>
                  </a:lnTo>
                  <a:lnTo>
                    <a:pt x="1760220" y="216407"/>
                  </a:lnTo>
                  <a:lnTo>
                    <a:pt x="1709814" y="207912"/>
                  </a:lnTo>
                  <a:lnTo>
                    <a:pt x="1668637" y="184737"/>
                  </a:lnTo>
                  <a:lnTo>
                    <a:pt x="1640865" y="150346"/>
                  </a:lnTo>
                  <a:lnTo>
                    <a:pt x="1630679" y="108203"/>
                  </a:lnTo>
                  <a:close/>
                </a:path>
                <a:path w="1889759" h="1988820">
                  <a:moveTo>
                    <a:pt x="1031748" y="432815"/>
                  </a:moveTo>
                  <a:lnTo>
                    <a:pt x="1041802" y="392459"/>
                  </a:lnTo>
                  <a:lnTo>
                    <a:pt x="1069228" y="359521"/>
                  </a:lnTo>
                  <a:lnTo>
                    <a:pt x="1109918" y="337321"/>
                  </a:lnTo>
                  <a:lnTo>
                    <a:pt x="1159764" y="329183"/>
                  </a:lnTo>
                  <a:lnTo>
                    <a:pt x="1209609" y="337321"/>
                  </a:lnTo>
                  <a:lnTo>
                    <a:pt x="1250299" y="359521"/>
                  </a:lnTo>
                  <a:lnTo>
                    <a:pt x="1277725" y="392459"/>
                  </a:lnTo>
                  <a:lnTo>
                    <a:pt x="1287779" y="432815"/>
                  </a:lnTo>
                  <a:lnTo>
                    <a:pt x="1277725" y="473172"/>
                  </a:lnTo>
                  <a:lnTo>
                    <a:pt x="1250299" y="506110"/>
                  </a:lnTo>
                  <a:lnTo>
                    <a:pt x="1209609" y="528310"/>
                  </a:lnTo>
                  <a:lnTo>
                    <a:pt x="1159764" y="536447"/>
                  </a:lnTo>
                  <a:lnTo>
                    <a:pt x="1109918" y="528310"/>
                  </a:lnTo>
                  <a:lnTo>
                    <a:pt x="1069228" y="506110"/>
                  </a:lnTo>
                  <a:lnTo>
                    <a:pt x="1041802" y="473172"/>
                  </a:lnTo>
                  <a:lnTo>
                    <a:pt x="1031748" y="432815"/>
                  </a:lnTo>
                  <a:close/>
                </a:path>
                <a:path w="1889759" h="1988820">
                  <a:moveTo>
                    <a:pt x="1668779" y="184403"/>
                  </a:moveTo>
                  <a:lnTo>
                    <a:pt x="1249679" y="359028"/>
                  </a:lnTo>
                </a:path>
                <a:path w="1889759" h="1988820">
                  <a:moveTo>
                    <a:pt x="236220" y="914400"/>
                  </a:moveTo>
                  <a:lnTo>
                    <a:pt x="246453" y="872257"/>
                  </a:lnTo>
                  <a:lnTo>
                    <a:pt x="274367" y="837866"/>
                  </a:lnTo>
                  <a:lnTo>
                    <a:pt x="315783" y="814691"/>
                  </a:lnTo>
                  <a:lnTo>
                    <a:pt x="366522" y="806195"/>
                  </a:lnTo>
                  <a:lnTo>
                    <a:pt x="417260" y="814691"/>
                  </a:lnTo>
                  <a:lnTo>
                    <a:pt x="458676" y="837866"/>
                  </a:lnTo>
                  <a:lnTo>
                    <a:pt x="486590" y="872257"/>
                  </a:lnTo>
                  <a:lnTo>
                    <a:pt x="496824" y="914400"/>
                  </a:lnTo>
                  <a:lnTo>
                    <a:pt x="486590" y="956542"/>
                  </a:lnTo>
                  <a:lnTo>
                    <a:pt x="458676" y="990933"/>
                  </a:lnTo>
                  <a:lnTo>
                    <a:pt x="417260" y="1014108"/>
                  </a:lnTo>
                  <a:lnTo>
                    <a:pt x="366522" y="1022603"/>
                  </a:lnTo>
                  <a:lnTo>
                    <a:pt x="315783" y="1014108"/>
                  </a:lnTo>
                  <a:lnTo>
                    <a:pt x="274367" y="990933"/>
                  </a:lnTo>
                  <a:lnTo>
                    <a:pt x="246453" y="956542"/>
                  </a:lnTo>
                  <a:lnTo>
                    <a:pt x="236220" y="914400"/>
                  </a:lnTo>
                  <a:close/>
                </a:path>
                <a:path w="1889759" h="1988820">
                  <a:moveTo>
                    <a:pt x="1069848" y="505968"/>
                  </a:moveTo>
                  <a:lnTo>
                    <a:pt x="496824" y="913891"/>
                  </a:lnTo>
                </a:path>
                <a:path w="1889759" h="1988820">
                  <a:moveTo>
                    <a:pt x="0" y="1387602"/>
                  </a:moveTo>
                  <a:lnTo>
                    <a:pt x="10233" y="1345793"/>
                  </a:lnTo>
                  <a:lnTo>
                    <a:pt x="38147" y="1311640"/>
                  </a:lnTo>
                  <a:lnTo>
                    <a:pt x="79563" y="1288607"/>
                  </a:lnTo>
                  <a:lnTo>
                    <a:pt x="130301" y="1280160"/>
                  </a:lnTo>
                  <a:lnTo>
                    <a:pt x="181040" y="1288607"/>
                  </a:lnTo>
                  <a:lnTo>
                    <a:pt x="222456" y="1311640"/>
                  </a:lnTo>
                  <a:lnTo>
                    <a:pt x="250370" y="1345793"/>
                  </a:lnTo>
                  <a:lnTo>
                    <a:pt x="260603" y="1387602"/>
                  </a:lnTo>
                  <a:lnTo>
                    <a:pt x="250370" y="1429410"/>
                  </a:lnTo>
                  <a:lnTo>
                    <a:pt x="222456" y="1463563"/>
                  </a:lnTo>
                  <a:lnTo>
                    <a:pt x="181040" y="1486596"/>
                  </a:lnTo>
                  <a:lnTo>
                    <a:pt x="130301" y="1495043"/>
                  </a:lnTo>
                  <a:lnTo>
                    <a:pt x="79563" y="1486596"/>
                  </a:lnTo>
                  <a:lnTo>
                    <a:pt x="38147" y="1463563"/>
                  </a:lnTo>
                  <a:lnTo>
                    <a:pt x="10233" y="1429410"/>
                  </a:lnTo>
                  <a:lnTo>
                    <a:pt x="0" y="1387602"/>
                  </a:lnTo>
                  <a:close/>
                </a:path>
                <a:path w="1889759" h="1988820">
                  <a:moveTo>
                    <a:pt x="335152" y="1022603"/>
                  </a:moveTo>
                  <a:lnTo>
                    <a:pt x="222503" y="1311529"/>
                  </a:lnTo>
                </a:path>
                <a:path w="1889759" h="1988820">
                  <a:moveTo>
                    <a:pt x="521208" y="1387602"/>
                  </a:moveTo>
                  <a:lnTo>
                    <a:pt x="531441" y="1345793"/>
                  </a:lnTo>
                  <a:lnTo>
                    <a:pt x="559355" y="1311640"/>
                  </a:lnTo>
                  <a:lnTo>
                    <a:pt x="600771" y="1288607"/>
                  </a:lnTo>
                  <a:lnTo>
                    <a:pt x="651510" y="1280160"/>
                  </a:lnTo>
                  <a:lnTo>
                    <a:pt x="702248" y="1288607"/>
                  </a:lnTo>
                  <a:lnTo>
                    <a:pt x="743664" y="1311640"/>
                  </a:lnTo>
                  <a:lnTo>
                    <a:pt x="771578" y="1345793"/>
                  </a:lnTo>
                  <a:lnTo>
                    <a:pt x="781812" y="1387602"/>
                  </a:lnTo>
                  <a:lnTo>
                    <a:pt x="771578" y="1429410"/>
                  </a:lnTo>
                  <a:lnTo>
                    <a:pt x="743664" y="1463563"/>
                  </a:lnTo>
                  <a:lnTo>
                    <a:pt x="702248" y="1486596"/>
                  </a:lnTo>
                  <a:lnTo>
                    <a:pt x="651510" y="1495043"/>
                  </a:lnTo>
                  <a:lnTo>
                    <a:pt x="600771" y="1486596"/>
                  </a:lnTo>
                  <a:lnTo>
                    <a:pt x="559355" y="1463563"/>
                  </a:lnTo>
                  <a:lnTo>
                    <a:pt x="531441" y="1429410"/>
                  </a:lnTo>
                  <a:lnTo>
                    <a:pt x="521208" y="1387602"/>
                  </a:lnTo>
                  <a:close/>
                </a:path>
                <a:path w="1889759" h="1988820">
                  <a:moveTo>
                    <a:pt x="458724" y="990600"/>
                  </a:moveTo>
                  <a:lnTo>
                    <a:pt x="560324" y="1311274"/>
                  </a:lnTo>
                </a:path>
                <a:path w="1889759" h="1988820">
                  <a:moveTo>
                    <a:pt x="315468" y="1859279"/>
                  </a:moveTo>
                  <a:lnTo>
                    <a:pt x="325766" y="1817164"/>
                  </a:lnTo>
                  <a:lnTo>
                    <a:pt x="353853" y="1782770"/>
                  </a:lnTo>
                  <a:lnTo>
                    <a:pt x="395513" y="1759580"/>
                  </a:lnTo>
                  <a:lnTo>
                    <a:pt x="446532" y="1751076"/>
                  </a:lnTo>
                  <a:lnTo>
                    <a:pt x="497550" y="1759580"/>
                  </a:lnTo>
                  <a:lnTo>
                    <a:pt x="539210" y="1782770"/>
                  </a:lnTo>
                  <a:lnTo>
                    <a:pt x="567297" y="1817164"/>
                  </a:lnTo>
                  <a:lnTo>
                    <a:pt x="577596" y="1859279"/>
                  </a:lnTo>
                  <a:lnTo>
                    <a:pt x="567297" y="1901395"/>
                  </a:lnTo>
                  <a:lnTo>
                    <a:pt x="539210" y="1935789"/>
                  </a:lnTo>
                  <a:lnTo>
                    <a:pt x="497550" y="1958979"/>
                  </a:lnTo>
                  <a:lnTo>
                    <a:pt x="446532" y="1967483"/>
                  </a:lnTo>
                  <a:lnTo>
                    <a:pt x="395513" y="1958979"/>
                  </a:lnTo>
                  <a:lnTo>
                    <a:pt x="353853" y="1935789"/>
                  </a:lnTo>
                  <a:lnTo>
                    <a:pt x="325766" y="1901395"/>
                  </a:lnTo>
                  <a:lnTo>
                    <a:pt x="315468" y="1859279"/>
                  </a:lnTo>
                  <a:close/>
                </a:path>
                <a:path w="1889759" h="1988820">
                  <a:moveTo>
                    <a:pt x="650621" y="1493520"/>
                  </a:moveTo>
                  <a:lnTo>
                    <a:pt x="539496" y="1782445"/>
                  </a:lnTo>
                </a:path>
                <a:path w="1889759" h="1988820">
                  <a:moveTo>
                    <a:pt x="800100" y="1881377"/>
                  </a:moveTo>
                  <a:lnTo>
                    <a:pt x="810333" y="1839558"/>
                  </a:lnTo>
                  <a:lnTo>
                    <a:pt x="838247" y="1805406"/>
                  </a:lnTo>
                  <a:lnTo>
                    <a:pt x="879663" y="1782379"/>
                  </a:lnTo>
                  <a:lnTo>
                    <a:pt x="930401" y="1773936"/>
                  </a:lnTo>
                  <a:lnTo>
                    <a:pt x="981140" y="1782379"/>
                  </a:lnTo>
                  <a:lnTo>
                    <a:pt x="1022556" y="1805406"/>
                  </a:lnTo>
                  <a:lnTo>
                    <a:pt x="1050470" y="1839558"/>
                  </a:lnTo>
                  <a:lnTo>
                    <a:pt x="1060703" y="1881377"/>
                  </a:lnTo>
                  <a:lnTo>
                    <a:pt x="1050470" y="1923197"/>
                  </a:lnTo>
                  <a:lnTo>
                    <a:pt x="1022556" y="1957349"/>
                  </a:lnTo>
                  <a:lnTo>
                    <a:pt x="981140" y="1980376"/>
                  </a:lnTo>
                  <a:lnTo>
                    <a:pt x="930401" y="1988820"/>
                  </a:lnTo>
                  <a:lnTo>
                    <a:pt x="879663" y="1980376"/>
                  </a:lnTo>
                  <a:lnTo>
                    <a:pt x="838247" y="1957349"/>
                  </a:lnTo>
                  <a:lnTo>
                    <a:pt x="810333" y="1923197"/>
                  </a:lnTo>
                  <a:lnTo>
                    <a:pt x="800100" y="1881377"/>
                  </a:lnTo>
                  <a:close/>
                </a:path>
                <a:path w="1889759" h="1988820">
                  <a:moveTo>
                    <a:pt x="736092" y="1484376"/>
                  </a:moveTo>
                  <a:lnTo>
                    <a:pt x="837692" y="1805051"/>
                  </a:lnTo>
                </a:path>
                <a:path w="1889759" h="1988820">
                  <a:moveTo>
                    <a:pt x="1601724" y="958595"/>
                  </a:moveTo>
                  <a:lnTo>
                    <a:pt x="1611957" y="916453"/>
                  </a:lnTo>
                  <a:lnTo>
                    <a:pt x="1639871" y="882062"/>
                  </a:lnTo>
                  <a:lnTo>
                    <a:pt x="1681287" y="858887"/>
                  </a:lnTo>
                  <a:lnTo>
                    <a:pt x="1732026" y="850391"/>
                  </a:lnTo>
                  <a:lnTo>
                    <a:pt x="1782764" y="858887"/>
                  </a:lnTo>
                  <a:lnTo>
                    <a:pt x="1824180" y="882062"/>
                  </a:lnTo>
                  <a:lnTo>
                    <a:pt x="1852094" y="916453"/>
                  </a:lnTo>
                  <a:lnTo>
                    <a:pt x="1862327" y="958595"/>
                  </a:lnTo>
                  <a:lnTo>
                    <a:pt x="1852094" y="1000738"/>
                  </a:lnTo>
                  <a:lnTo>
                    <a:pt x="1824180" y="1035129"/>
                  </a:lnTo>
                  <a:lnTo>
                    <a:pt x="1782764" y="1058304"/>
                  </a:lnTo>
                  <a:lnTo>
                    <a:pt x="1732026" y="1066800"/>
                  </a:lnTo>
                  <a:lnTo>
                    <a:pt x="1681287" y="1058304"/>
                  </a:lnTo>
                  <a:lnTo>
                    <a:pt x="1639871" y="1035129"/>
                  </a:lnTo>
                  <a:lnTo>
                    <a:pt x="1611957" y="1000738"/>
                  </a:lnTo>
                  <a:lnTo>
                    <a:pt x="1601724" y="958595"/>
                  </a:lnTo>
                  <a:close/>
                </a:path>
                <a:path w="1889759" h="1988820">
                  <a:moveTo>
                    <a:pt x="1249679" y="505968"/>
                  </a:moveTo>
                  <a:lnTo>
                    <a:pt x="1640204" y="880618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287511" y="5321807"/>
              <a:ext cx="259079" cy="215265"/>
            </a:xfrm>
            <a:custGeom>
              <a:avLst/>
              <a:gdLst/>
              <a:ahLst/>
              <a:cxnLst/>
              <a:rect l="l" t="t" r="r" b="b"/>
              <a:pathLst>
                <a:path w="259079" h="215264">
                  <a:moveTo>
                    <a:pt x="129540" y="0"/>
                  </a:moveTo>
                  <a:lnTo>
                    <a:pt x="79134" y="8447"/>
                  </a:lnTo>
                  <a:lnTo>
                    <a:pt x="37957" y="31480"/>
                  </a:lnTo>
                  <a:lnTo>
                    <a:pt x="10185" y="65633"/>
                  </a:lnTo>
                  <a:lnTo>
                    <a:pt x="0" y="107441"/>
                  </a:lnTo>
                  <a:lnTo>
                    <a:pt x="10185" y="149250"/>
                  </a:lnTo>
                  <a:lnTo>
                    <a:pt x="37957" y="183403"/>
                  </a:lnTo>
                  <a:lnTo>
                    <a:pt x="79134" y="206436"/>
                  </a:lnTo>
                  <a:lnTo>
                    <a:pt x="129540" y="214883"/>
                  </a:lnTo>
                  <a:lnTo>
                    <a:pt x="179945" y="206436"/>
                  </a:lnTo>
                  <a:lnTo>
                    <a:pt x="221122" y="183403"/>
                  </a:lnTo>
                  <a:lnTo>
                    <a:pt x="248894" y="149250"/>
                  </a:lnTo>
                  <a:lnTo>
                    <a:pt x="259080" y="107441"/>
                  </a:lnTo>
                  <a:lnTo>
                    <a:pt x="248894" y="65633"/>
                  </a:lnTo>
                  <a:lnTo>
                    <a:pt x="221122" y="31480"/>
                  </a:lnTo>
                  <a:lnTo>
                    <a:pt x="179945" y="8447"/>
                  </a:lnTo>
                  <a:lnTo>
                    <a:pt x="129540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063483" y="4226051"/>
              <a:ext cx="1012190" cy="1783080"/>
            </a:xfrm>
            <a:custGeom>
              <a:avLst/>
              <a:gdLst/>
              <a:ahLst/>
              <a:cxnLst/>
              <a:rect l="l" t="t" r="r" b="b"/>
              <a:pathLst>
                <a:path w="1012190" h="1783079">
                  <a:moveTo>
                    <a:pt x="224027" y="1203198"/>
                  </a:moveTo>
                  <a:lnTo>
                    <a:pt x="234213" y="1161389"/>
                  </a:lnTo>
                  <a:lnTo>
                    <a:pt x="261985" y="1127236"/>
                  </a:lnTo>
                  <a:lnTo>
                    <a:pt x="303162" y="1104203"/>
                  </a:lnTo>
                  <a:lnTo>
                    <a:pt x="353568" y="1095756"/>
                  </a:lnTo>
                  <a:lnTo>
                    <a:pt x="403973" y="1104203"/>
                  </a:lnTo>
                  <a:lnTo>
                    <a:pt x="445150" y="1127236"/>
                  </a:lnTo>
                  <a:lnTo>
                    <a:pt x="472922" y="1161389"/>
                  </a:lnTo>
                  <a:lnTo>
                    <a:pt x="483108" y="1203198"/>
                  </a:lnTo>
                  <a:lnTo>
                    <a:pt x="472922" y="1245006"/>
                  </a:lnTo>
                  <a:lnTo>
                    <a:pt x="445150" y="1279159"/>
                  </a:lnTo>
                  <a:lnTo>
                    <a:pt x="403973" y="1302192"/>
                  </a:lnTo>
                  <a:lnTo>
                    <a:pt x="353568" y="1310640"/>
                  </a:lnTo>
                  <a:lnTo>
                    <a:pt x="303162" y="1302192"/>
                  </a:lnTo>
                  <a:lnTo>
                    <a:pt x="261985" y="1279159"/>
                  </a:lnTo>
                  <a:lnTo>
                    <a:pt x="234213" y="1245006"/>
                  </a:lnTo>
                  <a:lnTo>
                    <a:pt x="224027" y="1203198"/>
                  </a:lnTo>
                  <a:close/>
                </a:path>
                <a:path w="1012190" h="1783079">
                  <a:moveTo>
                    <a:pt x="552958" y="882396"/>
                  </a:moveTo>
                  <a:lnTo>
                    <a:pt x="445008" y="1126871"/>
                  </a:lnTo>
                </a:path>
                <a:path w="1012190" h="1783079">
                  <a:moveTo>
                    <a:pt x="0" y="1674876"/>
                  </a:moveTo>
                  <a:lnTo>
                    <a:pt x="10185" y="1632760"/>
                  </a:lnTo>
                  <a:lnTo>
                    <a:pt x="37957" y="1598366"/>
                  </a:lnTo>
                  <a:lnTo>
                    <a:pt x="79134" y="1575176"/>
                  </a:lnTo>
                  <a:lnTo>
                    <a:pt x="129540" y="1566672"/>
                  </a:lnTo>
                  <a:lnTo>
                    <a:pt x="179945" y="1575176"/>
                  </a:lnTo>
                  <a:lnTo>
                    <a:pt x="221122" y="1598366"/>
                  </a:lnTo>
                  <a:lnTo>
                    <a:pt x="248894" y="1632760"/>
                  </a:lnTo>
                  <a:lnTo>
                    <a:pt x="259080" y="1674876"/>
                  </a:lnTo>
                  <a:lnTo>
                    <a:pt x="248894" y="1716991"/>
                  </a:lnTo>
                  <a:lnTo>
                    <a:pt x="221122" y="1751385"/>
                  </a:lnTo>
                  <a:lnTo>
                    <a:pt x="179945" y="1774575"/>
                  </a:lnTo>
                  <a:lnTo>
                    <a:pt x="129540" y="1783080"/>
                  </a:lnTo>
                  <a:lnTo>
                    <a:pt x="79134" y="1774575"/>
                  </a:lnTo>
                  <a:lnTo>
                    <a:pt x="37957" y="1751385"/>
                  </a:lnTo>
                  <a:lnTo>
                    <a:pt x="10185" y="1716991"/>
                  </a:lnTo>
                  <a:lnTo>
                    <a:pt x="0" y="1674876"/>
                  </a:lnTo>
                  <a:close/>
                </a:path>
                <a:path w="1012190" h="1783079">
                  <a:moveTo>
                    <a:pt x="333629" y="1309116"/>
                  </a:moveTo>
                  <a:lnTo>
                    <a:pt x="220980" y="1598041"/>
                  </a:lnTo>
                </a:path>
                <a:path w="1012190" h="1783079">
                  <a:moveTo>
                    <a:pt x="515112" y="1668780"/>
                  </a:moveTo>
                  <a:lnTo>
                    <a:pt x="525345" y="1626664"/>
                  </a:lnTo>
                  <a:lnTo>
                    <a:pt x="553259" y="1592270"/>
                  </a:lnTo>
                  <a:lnTo>
                    <a:pt x="594675" y="1569080"/>
                  </a:lnTo>
                  <a:lnTo>
                    <a:pt x="645414" y="1560576"/>
                  </a:lnTo>
                  <a:lnTo>
                    <a:pt x="696152" y="1569080"/>
                  </a:lnTo>
                  <a:lnTo>
                    <a:pt x="737568" y="1592270"/>
                  </a:lnTo>
                  <a:lnTo>
                    <a:pt x="765482" y="1626664"/>
                  </a:lnTo>
                  <a:lnTo>
                    <a:pt x="775716" y="1668780"/>
                  </a:lnTo>
                  <a:lnTo>
                    <a:pt x="765482" y="1710895"/>
                  </a:lnTo>
                  <a:lnTo>
                    <a:pt x="737568" y="1745289"/>
                  </a:lnTo>
                  <a:lnTo>
                    <a:pt x="696152" y="1768479"/>
                  </a:lnTo>
                  <a:lnTo>
                    <a:pt x="645414" y="1776984"/>
                  </a:lnTo>
                  <a:lnTo>
                    <a:pt x="594675" y="1768479"/>
                  </a:lnTo>
                  <a:lnTo>
                    <a:pt x="553259" y="1745289"/>
                  </a:lnTo>
                  <a:lnTo>
                    <a:pt x="525345" y="1710895"/>
                  </a:lnTo>
                  <a:lnTo>
                    <a:pt x="515112" y="1668780"/>
                  </a:lnTo>
                  <a:close/>
                </a:path>
                <a:path w="1012190" h="1783079">
                  <a:moveTo>
                    <a:pt x="452627" y="1271016"/>
                  </a:moveTo>
                  <a:lnTo>
                    <a:pt x="554227" y="1591691"/>
                  </a:lnTo>
                </a:path>
                <a:path w="1012190" h="1783079">
                  <a:moveTo>
                    <a:pt x="697992" y="1245870"/>
                  </a:moveTo>
                  <a:lnTo>
                    <a:pt x="708225" y="1204061"/>
                  </a:lnTo>
                  <a:lnTo>
                    <a:pt x="736139" y="1169908"/>
                  </a:lnTo>
                  <a:lnTo>
                    <a:pt x="777555" y="1146875"/>
                  </a:lnTo>
                  <a:lnTo>
                    <a:pt x="828294" y="1138428"/>
                  </a:lnTo>
                  <a:lnTo>
                    <a:pt x="879032" y="1146875"/>
                  </a:lnTo>
                  <a:lnTo>
                    <a:pt x="920448" y="1169908"/>
                  </a:lnTo>
                  <a:lnTo>
                    <a:pt x="948362" y="1204061"/>
                  </a:lnTo>
                  <a:lnTo>
                    <a:pt x="958596" y="1245870"/>
                  </a:lnTo>
                  <a:lnTo>
                    <a:pt x="948362" y="1287678"/>
                  </a:lnTo>
                  <a:lnTo>
                    <a:pt x="920448" y="1321831"/>
                  </a:lnTo>
                  <a:lnTo>
                    <a:pt x="879032" y="1344864"/>
                  </a:lnTo>
                  <a:lnTo>
                    <a:pt x="828294" y="1353312"/>
                  </a:lnTo>
                  <a:lnTo>
                    <a:pt x="777555" y="1344864"/>
                  </a:lnTo>
                  <a:lnTo>
                    <a:pt x="736139" y="1321831"/>
                  </a:lnTo>
                  <a:lnTo>
                    <a:pt x="708225" y="1287678"/>
                  </a:lnTo>
                  <a:lnTo>
                    <a:pt x="697992" y="1245870"/>
                  </a:lnTo>
                  <a:close/>
                </a:path>
                <a:path w="1012190" h="1783079">
                  <a:moveTo>
                    <a:pt x="633984" y="848868"/>
                  </a:moveTo>
                  <a:lnTo>
                    <a:pt x="735584" y="1169543"/>
                  </a:lnTo>
                </a:path>
                <a:path w="1012190" h="1783079">
                  <a:moveTo>
                    <a:pt x="751332" y="227075"/>
                  </a:moveTo>
                  <a:lnTo>
                    <a:pt x="761565" y="184933"/>
                  </a:lnTo>
                  <a:lnTo>
                    <a:pt x="789479" y="150542"/>
                  </a:lnTo>
                  <a:lnTo>
                    <a:pt x="830895" y="127367"/>
                  </a:lnTo>
                  <a:lnTo>
                    <a:pt x="881634" y="118872"/>
                  </a:lnTo>
                  <a:lnTo>
                    <a:pt x="932372" y="127367"/>
                  </a:lnTo>
                  <a:lnTo>
                    <a:pt x="973788" y="150542"/>
                  </a:lnTo>
                  <a:lnTo>
                    <a:pt x="1001702" y="184933"/>
                  </a:lnTo>
                  <a:lnTo>
                    <a:pt x="1011936" y="227075"/>
                  </a:lnTo>
                  <a:lnTo>
                    <a:pt x="1001702" y="269218"/>
                  </a:lnTo>
                  <a:lnTo>
                    <a:pt x="973788" y="303609"/>
                  </a:lnTo>
                  <a:lnTo>
                    <a:pt x="932372" y="326784"/>
                  </a:lnTo>
                  <a:lnTo>
                    <a:pt x="881634" y="335280"/>
                  </a:lnTo>
                  <a:lnTo>
                    <a:pt x="830895" y="326784"/>
                  </a:lnTo>
                  <a:lnTo>
                    <a:pt x="789479" y="303609"/>
                  </a:lnTo>
                  <a:lnTo>
                    <a:pt x="761565" y="269218"/>
                  </a:lnTo>
                  <a:lnTo>
                    <a:pt x="751332" y="227075"/>
                  </a:lnTo>
                  <a:close/>
                </a:path>
                <a:path w="1012190" h="1783079">
                  <a:moveTo>
                    <a:pt x="673608" y="0"/>
                  </a:moveTo>
                  <a:lnTo>
                    <a:pt x="789559" y="15087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/>
          <p:nvPr/>
        </p:nvSpPr>
        <p:spPr>
          <a:xfrm>
            <a:off x="6879335" y="1859279"/>
            <a:ext cx="1889760" cy="1988820"/>
          </a:xfrm>
          <a:custGeom>
            <a:avLst/>
            <a:gdLst/>
            <a:ahLst/>
            <a:cxnLst/>
            <a:rect l="l" t="t" r="r" b="b"/>
            <a:pathLst>
              <a:path w="1889759" h="1988820">
                <a:moveTo>
                  <a:pt x="1629156" y="107442"/>
                </a:moveTo>
                <a:lnTo>
                  <a:pt x="1639389" y="65633"/>
                </a:lnTo>
                <a:lnTo>
                  <a:pt x="1667303" y="31480"/>
                </a:lnTo>
                <a:lnTo>
                  <a:pt x="1708719" y="8447"/>
                </a:lnTo>
                <a:lnTo>
                  <a:pt x="1759458" y="0"/>
                </a:lnTo>
                <a:lnTo>
                  <a:pt x="1810196" y="8447"/>
                </a:lnTo>
                <a:lnTo>
                  <a:pt x="1851612" y="31480"/>
                </a:lnTo>
                <a:lnTo>
                  <a:pt x="1879526" y="65633"/>
                </a:lnTo>
                <a:lnTo>
                  <a:pt x="1889760" y="107442"/>
                </a:lnTo>
                <a:lnTo>
                  <a:pt x="1879526" y="149250"/>
                </a:lnTo>
                <a:lnTo>
                  <a:pt x="1851612" y="183403"/>
                </a:lnTo>
                <a:lnTo>
                  <a:pt x="1810196" y="206436"/>
                </a:lnTo>
                <a:lnTo>
                  <a:pt x="1759458" y="214884"/>
                </a:lnTo>
                <a:lnTo>
                  <a:pt x="1708719" y="206436"/>
                </a:lnTo>
                <a:lnTo>
                  <a:pt x="1667303" y="183403"/>
                </a:lnTo>
                <a:lnTo>
                  <a:pt x="1639389" y="149250"/>
                </a:lnTo>
                <a:lnTo>
                  <a:pt x="1629156" y="107442"/>
                </a:lnTo>
                <a:close/>
              </a:path>
              <a:path w="1889759" h="1988820">
                <a:moveTo>
                  <a:pt x="1031748" y="432054"/>
                </a:moveTo>
                <a:lnTo>
                  <a:pt x="1041755" y="391417"/>
                </a:lnTo>
                <a:lnTo>
                  <a:pt x="1069038" y="358235"/>
                </a:lnTo>
                <a:lnTo>
                  <a:pt x="1109489" y="335863"/>
                </a:lnTo>
                <a:lnTo>
                  <a:pt x="1159002" y="327660"/>
                </a:lnTo>
                <a:lnTo>
                  <a:pt x="1208514" y="335863"/>
                </a:lnTo>
                <a:lnTo>
                  <a:pt x="1248965" y="358235"/>
                </a:lnTo>
                <a:lnTo>
                  <a:pt x="1276248" y="391417"/>
                </a:lnTo>
                <a:lnTo>
                  <a:pt x="1286256" y="432054"/>
                </a:lnTo>
                <a:lnTo>
                  <a:pt x="1276248" y="472690"/>
                </a:lnTo>
                <a:lnTo>
                  <a:pt x="1248965" y="505872"/>
                </a:lnTo>
                <a:lnTo>
                  <a:pt x="1208514" y="528244"/>
                </a:lnTo>
                <a:lnTo>
                  <a:pt x="1159002" y="536448"/>
                </a:lnTo>
                <a:lnTo>
                  <a:pt x="1109489" y="528244"/>
                </a:lnTo>
                <a:lnTo>
                  <a:pt x="1069038" y="505872"/>
                </a:lnTo>
                <a:lnTo>
                  <a:pt x="1041755" y="472690"/>
                </a:lnTo>
                <a:lnTo>
                  <a:pt x="1031748" y="432054"/>
                </a:lnTo>
                <a:close/>
              </a:path>
              <a:path w="1889759" h="1988820">
                <a:moveTo>
                  <a:pt x="1667256" y="184404"/>
                </a:moveTo>
                <a:lnTo>
                  <a:pt x="1248156" y="359029"/>
                </a:lnTo>
              </a:path>
              <a:path w="1889759" h="1988820">
                <a:moveTo>
                  <a:pt x="236220" y="913638"/>
                </a:moveTo>
                <a:lnTo>
                  <a:pt x="246453" y="871216"/>
                </a:lnTo>
                <a:lnTo>
                  <a:pt x="274367" y="836580"/>
                </a:lnTo>
                <a:lnTo>
                  <a:pt x="315783" y="813232"/>
                </a:lnTo>
                <a:lnTo>
                  <a:pt x="366522" y="804672"/>
                </a:lnTo>
                <a:lnTo>
                  <a:pt x="417260" y="813232"/>
                </a:lnTo>
                <a:lnTo>
                  <a:pt x="458676" y="836580"/>
                </a:lnTo>
                <a:lnTo>
                  <a:pt x="486590" y="871216"/>
                </a:lnTo>
                <a:lnTo>
                  <a:pt x="496824" y="913638"/>
                </a:lnTo>
                <a:lnTo>
                  <a:pt x="486590" y="956059"/>
                </a:lnTo>
                <a:lnTo>
                  <a:pt x="458676" y="990695"/>
                </a:lnTo>
                <a:lnTo>
                  <a:pt x="417260" y="1014043"/>
                </a:lnTo>
                <a:lnTo>
                  <a:pt x="366522" y="1022604"/>
                </a:lnTo>
                <a:lnTo>
                  <a:pt x="315783" y="1014043"/>
                </a:lnTo>
                <a:lnTo>
                  <a:pt x="274367" y="990695"/>
                </a:lnTo>
                <a:lnTo>
                  <a:pt x="246453" y="956059"/>
                </a:lnTo>
                <a:lnTo>
                  <a:pt x="236220" y="913638"/>
                </a:lnTo>
                <a:close/>
              </a:path>
              <a:path w="1889759" h="1988820">
                <a:moveTo>
                  <a:pt x="1069848" y="505968"/>
                </a:moveTo>
                <a:lnTo>
                  <a:pt x="496824" y="914019"/>
                </a:lnTo>
              </a:path>
              <a:path w="1889759" h="1988820">
                <a:moveTo>
                  <a:pt x="0" y="1386840"/>
                </a:moveTo>
                <a:lnTo>
                  <a:pt x="10185" y="1344697"/>
                </a:lnTo>
                <a:lnTo>
                  <a:pt x="37957" y="1310306"/>
                </a:lnTo>
                <a:lnTo>
                  <a:pt x="79134" y="1287131"/>
                </a:lnTo>
                <a:lnTo>
                  <a:pt x="129540" y="1278636"/>
                </a:lnTo>
                <a:lnTo>
                  <a:pt x="179945" y="1287131"/>
                </a:lnTo>
                <a:lnTo>
                  <a:pt x="221122" y="1310306"/>
                </a:lnTo>
                <a:lnTo>
                  <a:pt x="248894" y="1344697"/>
                </a:lnTo>
                <a:lnTo>
                  <a:pt x="259080" y="1386840"/>
                </a:lnTo>
                <a:lnTo>
                  <a:pt x="248894" y="1428982"/>
                </a:lnTo>
                <a:lnTo>
                  <a:pt x="221122" y="1463373"/>
                </a:lnTo>
                <a:lnTo>
                  <a:pt x="179945" y="1486548"/>
                </a:lnTo>
                <a:lnTo>
                  <a:pt x="129540" y="1495044"/>
                </a:lnTo>
                <a:lnTo>
                  <a:pt x="79134" y="1486548"/>
                </a:lnTo>
                <a:lnTo>
                  <a:pt x="37957" y="1463373"/>
                </a:lnTo>
                <a:lnTo>
                  <a:pt x="10185" y="1428982"/>
                </a:lnTo>
                <a:lnTo>
                  <a:pt x="0" y="1386840"/>
                </a:lnTo>
                <a:close/>
              </a:path>
              <a:path w="1889759" h="1988820">
                <a:moveTo>
                  <a:pt x="333629" y="1022604"/>
                </a:moveTo>
                <a:lnTo>
                  <a:pt x="220980" y="1311529"/>
                </a:lnTo>
              </a:path>
              <a:path w="1889759" h="1988820">
                <a:moveTo>
                  <a:pt x="521208" y="1386840"/>
                </a:moveTo>
                <a:lnTo>
                  <a:pt x="531441" y="1344697"/>
                </a:lnTo>
                <a:lnTo>
                  <a:pt x="559355" y="1310306"/>
                </a:lnTo>
                <a:lnTo>
                  <a:pt x="600771" y="1287131"/>
                </a:lnTo>
                <a:lnTo>
                  <a:pt x="651510" y="1278636"/>
                </a:lnTo>
                <a:lnTo>
                  <a:pt x="702248" y="1287131"/>
                </a:lnTo>
                <a:lnTo>
                  <a:pt x="743664" y="1310306"/>
                </a:lnTo>
                <a:lnTo>
                  <a:pt x="771578" y="1344697"/>
                </a:lnTo>
                <a:lnTo>
                  <a:pt x="781812" y="1386840"/>
                </a:lnTo>
                <a:lnTo>
                  <a:pt x="771578" y="1428982"/>
                </a:lnTo>
                <a:lnTo>
                  <a:pt x="743664" y="1463373"/>
                </a:lnTo>
                <a:lnTo>
                  <a:pt x="702248" y="1486548"/>
                </a:lnTo>
                <a:lnTo>
                  <a:pt x="651510" y="1495044"/>
                </a:lnTo>
                <a:lnTo>
                  <a:pt x="600771" y="1486548"/>
                </a:lnTo>
                <a:lnTo>
                  <a:pt x="559355" y="1463373"/>
                </a:lnTo>
                <a:lnTo>
                  <a:pt x="531441" y="1428982"/>
                </a:lnTo>
                <a:lnTo>
                  <a:pt x="521208" y="1386840"/>
                </a:lnTo>
                <a:close/>
              </a:path>
              <a:path w="1889759" h="1988820">
                <a:moveTo>
                  <a:pt x="458724" y="990600"/>
                </a:moveTo>
                <a:lnTo>
                  <a:pt x="560324" y="1311275"/>
                </a:lnTo>
              </a:path>
              <a:path w="1889759" h="1988820">
                <a:moveTo>
                  <a:pt x="315468" y="1858518"/>
                </a:moveTo>
                <a:lnTo>
                  <a:pt x="325766" y="1816709"/>
                </a:lnTo>
                <a:lnTo>
                  <a:pt x="353853" y="1782556"/>
                </a:lnTo>
                <a:lnTo>
                  <a:pt x="395513" y="1759523"/>
                </a:lnTo>
                <a:lnTo>
                  <a:pt x="446532" y="1751076"/>
                </a:lnTo>
                <a:lnTo>
                  <a:pt x="497550" y="1759523"/>
                </a:lnTo>
                <a:lnTo>
                  <a:pt x="539210" y="1782556"/>
                </a:lnTo>
                <a:lnTo>
                  <a:pt x="567297" y="1816709"/>
                </a:lnTo>
                <a:lnTo>
                  <a:pt x="577596" y="1858518"/>
                </a:lnTo>
                <a:lnTo>
                  <a:pt x="567297" y="1900326"/>
                </a:lnTo>
                <a:lnTo>
                  <a:pt x="539210" y="1934479"/>
                </a:lnTo>
                <a:lnTo>
                  <a:pt x="497550" y="1957512"/>
                </a:lnTo>
                <a:lnTo>
                  <a:pt x="446532" y="1965960"/>
                </a:lnTo>
                <a:lnTo>
                  <a:pt x="395513" y="1957512"/>
                </a:lnTo>
                <a:lnTo>
                  <a:pt x="353853" y="1934479"/>
                </a:lnTo>
                <a:lnTo>
                  <a:pt x="325766" y="1900326"/>
                </a:lnTo>
                <a:lnTo>
                  <a:pt x="315468" y="1858518"/>
                </a:lnTo>
                <a:close/>
              </a:path>
              <a:path w="1889759" h="1988820">
                <a:moveTo>
                  <a:pt x="650621" y="1491996"/>
                </a:moveTo>
                <a:lnTo>
                  <a:pt x="539496" y="1782445"/>
                </a:lnTo>
              </a:path>
              <a:path w="1889759" h="1988820">
                <a:moveTo>
                  <a:pt x="800100" y="1880616"/>
                </a:moveTo>
                <a:lnTo>
                  <a:pt x="810285" y="1838473"/>
                </a:lnTo>
                <a:lnTo>
                  <a:pt x="838057" y="1804082"/>
                </a:lnTo>
                <a:lnTo>
                  <a:pt x="879234" y="1780907"/>
                </a:lnTo>
                <a:lnTo>
                  <a:pt x="929640" y="1772412"/>
                </a:lnTo>
                <a:lnTo>
                  <a:pt x="980045" y="1780907"/>
                </a:lnTo>
                <a:lnTo>
                  <a:pt x="1021222" y="1804082"/>
                </a:lnTo>
                <a:lnTo>
                  <a:pt x="1048994" y="1838473"/>
                </a:lnTo>
                <a:lnTo>
                  <a:pt x="1059180" y="1880616"/>
                </a:lnTo>
                <a:lnTo>
                  <a:pt x="1048994" y="1922758"/>
                </a:lnTo>
                <a:lnTo>
                  <a:pt x="1021222" y="1957149"/>
                </a:lnTo>
                <a:lnTo>
                  <a:pt x="980045" y="1980324"/>
                </a:lnTo>
                <a:lnTo>
                  <a:pt x="929640" y="1988820"/>
                </a:lnTo>
                <a:lnTo>
                  <a:pt x="879234" y="1980324"/>
                </a:lnTo>
                <a:lnTo>
                  <a:pt x="838057" y="1957149"/>
                </a:lnTo>
                <a:lnTo>
                  <a:pt x="810285" y="1922758"/>
                </a:lnTo>
                <a:lnTo>
                  <a:pt x="800100" y="1880616"/>
                </a:lnTo>
                <a:close/>
              </a:path>
              <a:path w="1889759" h="1988820">
                <a:moveTo>
                  <a:pt x="736092" y="1482852"/>
                </a:moveTo>
                <a:lnTo>
                  <a:pt x="837692" y="1805051"/>
                </a:lnTo>
              </a:path>
              <a:path w="1889759" h="1988820">
                <a:moveTo>
                  <a:pt x="1601724" y="957072"/>
                </a:moveTo>
                <a:lnTo>
                  <a:pt x="1611909" y="914929"/>
                </a:lnTo>
                <a:lnTo>
                  <a:pt x="1639681" y="880538"/>
                </a:lnTo>
                <a:lnTo>
                  <a:pt x="1680858" y="857363"/>
                </a:lnTo>
                <a:lnTo>
                  <a:pt x="1731264" y="848868"/>
                </a:lnTo>
                <a:lnTo>
                  <a:pt x="1781669" y="857363"/>
                </a:lnTo>
                <a:lnTo>
                  <a:pt x="1822846" y="880538"/>
                </a:lnTo>
                <a:lnTo>
                  <a:pt x="1850618" y="914929"/>
                </a:lnTo>
                <a:lnTo>
                  <a:pt x="1860804" y="957072"/>
                </a:lnTo>
                <a:lnTo>
                  <a:pt x="1850618" y="999214"/>
                </a:lnTo>
                <a:lnTo>
                  <a:pt x="1822846" y="1033605"/>
                </a:lnTo>
                <a:lnTo>
                  <a:pt x="1781669" y="1056780"/>
                </a:lnTo>
                <a:lnTo>
                  <a:pt x="1731264" y="1065276"/>
                </a:lnTo>
                <a:lnTo>
                  <a:pt x="1680858" y="1056780"/>
                </a:lnTo>
                <a:lnTo>
                  <a:pt x="1639681" y="1033605"/>
                </a:lnTo>
                <a:lnTo>
                  <a:pt x="1611909" y="999214"/>
                </a:lnTo>
                <a:lnTo>
                  <a:pt x="1601724" y="957072"/>
                </a:lnTo>
                <a:close/>
              </a:path>
              <a:path w="1889759" h="1988820">
                <a:moveTo>
                  <a:pt x="1248156" y="505968"/>
                </a:moveTo>
                <a:lnTo>
                  <a:pt x="1638681" y="880618"/>
                </a:lnTo>
              </a:path>
              <a:path w="1889759" h="1988820">
                <a:moveTo>
                  <a:pt x="1400556" y="1386840"/>
                </a:moveTo>
                <a:lnTo>
                  <a:pt x="1410789" y="1344697"/>
                </a:lnTo>
                <a:lnTo>
                  <a:pt x="1438703" y="1310306"/>
                </a:lnTo>
                <a:lnTo>
                  <a:pt x="1480119" y="1287131"/>
                </a:lnTo>
                <a:lnTo>
                  <a:pt x="1530858" y="1278636"/>
                </a:lnTo>
                <a:lnTo>
                  <a:pt x="1581596" y="1287131"/>
                </a:lnTo>
                <a:lnTo>
                  <a:pt x="1623012" y="1310306"/>
                </a:lnTo>
                <a:lnTo>
                  <a:pt x="1650926" y="1344697"/>
                </a:lnTo>
                <a:lnTo>
                  <a:pt x="1661160" y="1386840"/>
                </a:lnTo>
                <a:lnTo>
                  <a:pt x="1650926" y="1428982"/>
                </a:lnTo>
                <a:lnTo>
                  <a:pt x="1623012" y="1463373"/>
                </a:lnTo>
                <a:lnTo>
                  <a:pt x="1581596" y="1486548"/>
                </a:lnTo>
                <a:lnTo>
                  <a:pt x="1530858" y="1495044"/>
                </a:lnTo>
                <a:lnTo>
                  <a:pt x="1480119" y="1486548"/>
                </a:lnTo>
                <a:lnTo>
                  <a:pt x="1438703" y="1463373"/>
                </a:lnTo>
                <a:lnTo>
                  <a:pt x="1410789" y="1428982"/>
                </a:lnTo>
                <a:lnTo>
                  <a:pt x="1400556" y="1386840"/>
                </a:lnTo>
                <a:close/>
              </a:path>
              <a:path w="1889759" h="1988820">
                <a:moveTo>
                  <a:pt x="1731010" y="1065276"/>
                </a:moveTo>
                <a:lnTo>
                  <a:pt x="1623060" y="1311402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42366" y="469138"/>
            <a:ext cx="104394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</a:rPr>
              <a:t>탐색순서</a:t>
            </a:r>
            <a:endParaRPr sz="2000"/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20</a:t>
            </a:fld>
          </a:p>
        </p:txBody>
      </p:sp>
      <p:sp>
        <p:nvSpPr>
          <p:cNvPr id="22" name="object 22"/>
          <p:cNvSpPr txBox="1"/>
          <p:nvPr/>
        </p:nvSpPr>
        <p:spPr>
          <a:xfrm>
            <a:off x="6145784" y="6502070"/>
            <a:ext cx="2005330" cy="307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5"/>
              </a:lnSpc>
            </a:pPr>
            <a:r>
              <a:rPr dirty="0" sz="1600">
                <a:solidFill>
                  <a:srgbClr val="FF9933"/>
                </a:solidFill>
                <a:latin typeface="Arial MT"/>
                <a:cs typeface="Arial MT"/>
              </a:rPr>
              <a:t>•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탐색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노드수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13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21</a:t>
            </a:r>
            <a:endParaRPr sz="13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05649" y="2776537"/>
            <a:ext cx="6867525" cy="3845560"/>
            <a:chOff x="1005649" y="2776537"/>
            <a:chExt cx="6867525" cy="3845560"/>
          </a:xfrm>
        </p:grpSpPr>
        <p:sp>
          <p:nvSpPr>
            <p:cNvPr id="4" name="object 4"/>
            <p:cNvSpPr/>
            <p:nvPr/>
          </p:nvSpPr>
          <p:spPr>
            <a:xfrm>
              <a:off x="1010411" y="2781300"/>
              <a:ext cx="6858000" cy="3836035"/>
            </a:xfrm>
            <a:custGeom>
              <a:avLst/>
              <a:gdLst/>
              <a:ahLst/>
              <a:cxnLst/>
              <a:rect l="l" t="t" r="r" b="b"/>
              <a:pathLst>
                <a:path w="6858000" h="3836034">
                  <a:moveTo>
                    <a:pt x="6858000" y="0"/>
                  </a:moveTo>
                  <a:lnTo>
                    <a:pt x="0" y="0"/>
                  </a:lnTo>
                  <a:lnTo>
                    <a:pt x="0" y="3835908"/>
                  </a:lnTo>
                  <a:lnTo>
                    <a:pt x="6858000" y="3835908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F9E8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10411" y="2781300"/>
              <a:ext cx="6858000" cy="3836035"/>
            </a:xfrm>
            <a:custGeom>
              <a:avLst/>
              <a:gdLst/>
              <a:ahLst/>
              <a:cxnLst/>
              <a:rect l="l" t="t" r="r" b="b"/>
              <a:pathLst>
                <a:path w="6858000" h="3836034">
                  <a:moveTo>
                    <a:pt x="0" y="3835908"/>
                  </a:moveTo>
                  <a:lnTo>
                    <a:pt x="6858000" y="3835908"/>
                  </a:lnTo>
                  <a:lnTo>
                    <a:pt x="6858000" y="0"/>
                  </a:lnTo>
                  <a:lnTo>
                    <a:pt x="0" y="0"/>
                  </a:lnTo>
                  <a:lnTo>
                    <a:pt x="0" y="383590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88542" y="2748813"/>
            <a:ext cx="5644515" cy="83058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600" spc="-5" b="1">
                <a:solidFill>
                  <a:srgbClr val="3D010C"/>
                </a:solidFill>
                <a:latin typeface="Courier New"/>
                <a:cs typeface="Courier New"/>
              </a:rPr>
              <a:t>void</a:t>
            </a:r>
            <a:r>
              <a:rPr dirty="0" sz="1600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knapsack(</a:t>
            </a:r>
            <a:r>
              <a:rPr dirty="0" sz="1600" spc="-5" b="1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dirty="0" sz="1600" spc="20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i,</a:t>
            </a:r>
            <a:r>
              <a:rPr dirty="0" sz="1600" spc="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3D010C"/>
                </a:solidFill>
                <a:latin typeface="Courier New"/>
                <a:cs typeface="Courier New"/>
              </a:rPr>
              <a:t>int</a:t>
            </a:r>
            <a:r>
              <a:rPr dirty="0" sz="1600" spc="10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profit,</a:t>
            </a:r>
            <a:r>
              <a:rPr dirty="0" sz="1600" spc="1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3D010C"/>
                </a:solidFill>
                <a:latin typeface="Courier New"/>
                <a:cs typeface="Courier New"/>
              </a:rPr>
              <a:t>int</a:t>
            </a:r>
            <a:r>
              <a:rPr dirty="0" sz="1600" spc="10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weight)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  <a:spcBef>
                <a:spcPts val="190"/>
              </a:spcBef>
            </a:pPr>
            <a:r>
              <a:rPr dirty="0" sz="1600" spc="-5" b="1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(weight</a:t>
            </a:r>
            <a:r>
              <a:rPr dirty="0" sz="1600" spc="-1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&lt;=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W</a:t>
            </a:r>
            <a:r>
              <a:rPr dirty="0" sz="1600" spc="1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&amp;&amp; profit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&gt;</a:t>
            </a:r>
            <a:r>
              <a:rPr dirty="0" sz="1600" spc="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maxprofit){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5782" y="3578733"/>
            <a:ext cx="23444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maxprofit</a:t>
            </a:r>
            <a:r>
              <a:rPr dirty="0" sz="16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dirty="0" sz="1600" spc="-2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profit;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5782" y="3846957"/>
            <a:ext cx="14903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numbest</a:t>
            </a:r>
            <a:r>
              <a:rPr dirty="0" sz="1600" spc="-3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dirty="0" sz="1600" spc="-3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i;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5782" y="4115180"/>
            <a:ext cx="22225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bestset</a:t>
            </a:r>
            <a:r>
              <a:rPr dirty="0" sz="16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include;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6197" y="4358753"/>
            <a:ext cx="2102485" cy="56197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 spc="-5" b="1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(promising(i)){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54985" y="4920234"/>
            <a:ext cx="23431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include[i+1]=“yes”;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54985" y="5724855"/>
            <a:ext cx="3685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knapsack(i+1,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profit,</a:t>
            </a:r>
            <a:r>
              <a:rPr dirty="0" sz="1600" spc="-2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weight);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76197" y="5993079"/>
            <a:ext cx="147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8542" y="6261608"/>
            <a:ext cx="147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9993" y="991336"/>
            <a:ext cx="7444740" cy="150876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47955" indent="-135890">
              <a:lnSpc>
                <a:spcPct val="100000"/>
              </a:lnSpc>
              <a:spcBef>
                <a:spcPts val="495"/>
              </a:spcBef>
              <a:buClr>
                <a:srgbClr val="FF9933"/>
              </a:buClr>
              <a:buSzPct val="80000"/>
              <a:buFont typeface="Arial MT"/>
              <a:buChar char="•"/>
              <a:tabLst>
                <a:tab pos="148590" algn="l"/>
              </a:tabLst>
            </a:pP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아이템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양의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정수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배열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인덱스는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부터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39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각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배열은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p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]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/</a:t>
            </a: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]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값의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내림차순으로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정렬</a:t>
            </a:r>
            <a:endParaRPr sz="2000">
              <a:latin typeface="Malgun Gothic"/>
              <a:cs typeface="Malgun Gothic"/>
            </a:endParaRPr>
          </a:p>
          <a:p>
            <a:pPr marL="147955" indent="-135890">
              <a:lnSpc>
                <a:spcPct val="100000"/>
              </a:lnSpc>
              <a:spcBef>
                <a:spcPts val="890"/>
              </a:spcBef>
              <a:buClr>
                <a:srgbClr val="FF9933"/>
              </a:buClr>
              <a:buSzPct val="80000"/>
              <a:buFont typeface="Arial MT"/>
              <a:buChar char="•"/>
              <a:tabLst>
                <a:tab pos="14859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출력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배열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bestset,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부터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bestset[</a:t>
            </a: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]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2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값은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번째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아이템이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최적의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해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포함되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어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있으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면</a:t>
            </a:r>
            <a:r>
              <a:rPr dirty="0" sz="2000" spc="-2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0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아니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면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39205" y="4567428"/>
            <a:ext cx="1386205" cy="645160"/>
          </a:xfrm>
          <a:custGeom>
            <a:avLst/>
            <a:gdLst/>
            <a:ahLst/>
            <a:cxnLst/>
            <a:rect l="l" t="t" r="r" b="b"/>
            <a:pathLst>
              <a:path w="1386204" h="645160">
                <a:moveTo>
                  <a:pt x="1297432" y="0"/>
                </a:moveTo>
                <a:lnTo>
                  <a:pt x="688340" y="0"/>
                </a:lnTo>
                <a:lnTo>
                  <a:pt x="653861" y="6975"/>
                </a:lnTo>
                <a:lnTo>
                  <a:pt x="625681" y="25987"/>
                </a:lnTo>
                <a:lnTo>
                  <a:pt x="606669" y="54167"/>
                </a:lnTo>
                <a:lnTo>
                  <a:pt x="599694" y="88646"/>
                </a:lnTo>
                <a:lnTo>
                  <a:pt x="599694" y="310261"/>
                </a:lnTo>
                <a:lnTo>
                  <a:pt x="0" y="645160"/>
                </a:lnTo>
                <a:lnTo>
                  <a:pt x="599694" y="443230"/>
                </a:lnTo>
                <a:lnTo>
                  <a:pt x="1386077" y="443230"/>
                </a:lnTo>
                <a:lnTo>
                  <a:pt x="1386077" y="88646"/>
                </a:lnTo>
                <a:lnTo>
                  <a:pt x="1379102" y="54167"/>
                </a:lnTo>
                <a:lnTo>
                  <a:pt x="1360090" y="25987"/>
                </a:lnTo>
                <a:lnTo>
                  <a:pt x="1331910" y="6975"/>
                </a:lnTo>
                <a:lnTo>
                  <a:pt x="1297432" y="0"/>
                </a:lnTo>
                <a:close/>
              </a:path>
              <a:path w="1386204" h="645160">
                <a:moveTo>
                  <a:pt x="1386077" y="443230"/>
                </a:moveTo>
                <a:lnTo>
                  <a:pt x="599694" y="443230"/>
                </a:lnTo>
                <a:lnTo>
                  <a:pt x="606669" y="477708"/>
                </a:lnTo>
                <a:lnTo>
                  <a:pt x="625681" y="505888"/>
                </a:lnTo>
                <a:lnTo>
                  <a:pt x="653861" y="524900"/>
                </a:lnTo>
                <a:lnTo>
                  <a:pt x="688340" y="531876"/>
                </a:lnTo>
                <a:lnTo>
                  <a:pt x="1297432" y="531876"/>
                </a:lnTo>
                <a:lnTo>
                  <a:pt x="1331910" y="524900"/>
                </a:lnTo>
                <a:lnTo>
                  <a:pt x="1360090" y="505888"/>
                </a:lnTo>
                <a:lnTo>
                  <a:pt x="1379102" y="477708"/>
                </a:lnTo>
                <a:lnTo>
                  <a:pt x="1386077" y="44323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640830" y="4589145"/>
            <a:ext cx="382905" cy="436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ts val="1614"/>
              </a:lnSpc>
              <a:spcBef>
                <a:spcPts val="100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i+1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14"/>
              </a:lnSpc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포함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01359" y="5638800"/>
            <a:ext cx="1137285" cy="532130"/>
          </a:xfrm>
          <a:custGeom>
            <a:avLst/>
            <a:gdLst/>
            <a:ahLst/>
            <a:cxnLst/>
            <a:rect l="l" t="t" r="r" b="b"/>
            <a:pathLst>
              <a:path w="1137284" h="532129">
                <a:moveTo>
                  <a:pt x="1137285" y="221615"/>
                </a:moveTo>
                <a:lnTo>
                  <a:pt x="352424" y="221615"/>
                </a:lnTo>
                <a:lnTo>
                  <a:pt x="352424" y="443230"/>
                </a:lnTo>
                <a:lnTo>
                  <a:pt x="359400" y="477735"/>
                </a:lnTo>
                <a:lnTo>
                  <a:pt x="378412" y="505912"/>
                </a:lnTo>
                <a:lnTo>
                  <a:pt x="406592" y="524909"/>
                </a:lnTo>
                <a:lnTo>
                  <a:pt x="441070" y="531876"/>
                </a:lnTo>
                <a:lnTo>
                  <a:pt x="1048639" y="531876"/>
                </a:lnTo>
                <a:lnTo>
                  <a:pt x="1083117" y="524909"/>
                </a:lnTo>
                <a:lnTo>
                  <a:pt x="1111297" y="505912"/>
                </a:lnTo>
                <a:lnTo>
                  <a:pt x="1130309" y="477735"/>
                </a:lnTo>
                <a:lnTo>
                  <a:pt x="1137285" y="443230"/>
                </a:lnTo>
                <a:lnTo>
                  <a:pt x="1137285" y="221615"/>
                </a:lnTo>
                <a:close/>
              </a:path>
              <a:path w="1137284" h="532129">
                <a:moveTo>
                  <a:pt x="1048639" y="0"/>
                </a:moveTo>
                <a:lnTo>
                  <a:pt x="441070" y="0"/>
                </a:lnTo>
                <a:lnTo>
                  <a:pt x="406592" y="6966"/>
                </a:lnTo>
                <a:lnTo>
                  <a:pt x="378412" y="25963"/>
                </a:lnTo>
                <a:lnTo>
                  <a:pt x="359400" y="54140"/>
                </a:lnTo>
                <a:lnTo>
                  <a:pt x="352424" y="88646"/>
                </a:lnTo>
                <a:lnTo>
                  <a:pt x="0" y="235877"/>
                </a:lnTo>
                <a:lnTo>
                  <a:pt x="352424" y="221615"/>
                </a:lnTo>
                <a:lnTo>
                  <a:pt x="1137285" y="221615"/>
                </a:lnTo>
                <a:lnTo>
                  <a:pt x="1137285" y="88646"/>
                </a:lnTo>
                <a:lnTo>
                  <a:pt x="1130309" y="54140"/>
                </a:lnTo>
                <a:lnTo>
                  <a:pt x="1111297" y="25963"/>
                </a:lnTo>
                <a:lnTo>
                  <a:pt x="1083117" y="6966"/>
                </a:lnTo>
                <a:lnTo>
                  <a:pt x="1048639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554985" y="5163515"/>
            <a:ext cx="5150485" cy="73723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knapsack(i+1,profit+p[i+1],weight+w[i+1]);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70"/>
              </a:lnSpc>
              <a:spcBef>
                <a:spcPts val="190"/>
              </a:spcBef>
            </a:pP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include[i+1]=“no”;</a:t>
            </a:r>
            <a:endParaRPr sz="1600">
              <a:latin typeface="Courier New"/>
              <a:cs typeface="Courier New"/>
            </a:endParaRPr>
          </a:p>
          <a:p>
            <a:pPr marL="4331335">
              <a:lnSpc>
                <a:spcPts val="1530"/>
              </a:lnSpc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i+1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66941" y="5857138"/>
            <a:ext cx="56070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불포함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03136" y="2953511"/>
            <a:ext cx="2312035" cy="654050"/>
          </a:xfrm>
          <a:custGeom>
            <a:avLst/>
            <a:gdLst/>
            <a:ahLst/>
            <a:cxnLst/>
            <a:rect l="l" t="t" r="r" b="b"/>
            <a:pathLst>
              <a:path w="2312034" h="654050">
                <a:moveTo>
                  <a:pt x="2203068" y="0"/>
                </a:moveTo>
                <a:lnTo>
                  <a:pt x="892429" y="0"/>
                </a:lnTo>
                <a:lnTo>
                  <a:pt x="850007" y="8560"/>
                </a:lnTo>
                <a:lnTo>
                  <a:pt x="815371" y="31908"/>
                </a:lnTo>
                <a:lnTo>
                  <a:pt x="792023" y="66544"/>
                </a:lnTo>
                <a:lnTo>
                  <a:pt x="783463" y="108965"/>
                </a:lnTo>
                <a:lnTo>
                  <a:pt x="783463" y="381380"/>
                </a:lnTo>
                <a:lnTo>
                  <a:pt x="0" y="529463"/>
                </a:lnTo>
                <a:lnTo>
                  <a:pt x="783463" y="544829"/>
                </a:lnTo>
                <a:lnTo>
                  <a:pt x="792023" y="587251"/>
                </a:lnTo>
                <a:lnTo>
                  <a:pt x="815371" y="621887"/>
                </a:lnTo>
                <a:lnTo>
                  <a:pt x="850007" y="645235"/>
                </a:lnTo>
                <a:lnTo>
                  <a:pt x="892429" y="653795"/>
                </a:lnTo>
                <a:lnTo>
                  <a:pt x="2203068" y="653795"/>
                </a:lnTo>
                <a:lnTo>
                  <a:pt x="2245490" y="645235"/>
                </a:lnTo>
                <a:lnTo>
                  <a:pt x="2280126" y="621887"/>
                </a:lnTo>
                <a:lnTo>
                  <a:pt x="2303474" y="587251"/>
                </a:lnTo>
                <a:lnTo>
                  <a:pt x="2312035" y="544829"/>
                </a:lnTo>
                <a:lnTo>
                  <a:pt x="2312035" y="108965"/>
                </a:lnTo>
                <a:lnTo>
                  <a:pt x="2303474" y="66544"/>
                </a:lnTo>
                <a:lnTo>
                  <a:pt x="2280126" y="31908"/>
                </a:lnTo>
                <a:lnTo>
                  <a:pt x="2245490" y="8560"/>
                </a:lnTo>
                <a:lnTo>
                  <a:pt x="2203068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214361" y="2989021"/>
            <a:ext cx="1275715" cy="53848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ctr" marL="12700" marR="5080">
              <a:lnSpc>
                <a:spcPts val="1300"/>
              </a:lnSpc>
              <a:spcBef>
                <a:spcPts val="260"/>
              </a:spcBef>
            </a:pP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자신이</a:t>
            </a:r>
            <a:r>
              <a:rPr dirty="0" sz="1200" spc="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유효한지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, </a:t>
            </a:r>
            <a:r>
              <a:rPr dirty="0" sz="1200" spc="-70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지금까지의</a:t>
            </a:r>
            <a:r>
              <a:rPr dirty="0" sz="12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최대 </a:t>
            </a:r>
            <a:r>
              <a:rPr dirty="0" sz="12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값보다</a:t>
            </a:r>
            <a:r>
              <a:rPr dirty="0" sz="1200" spc="2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큰지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0415" y="4884420"/>
            <a:ext cx="2069464" cy="1016635"/>
          </a:xfrm>
          <a:custGeom>
            <a:avLst/>
            <a:gdLst/>
            <a:ahLst/>
            <a:cxnLst/>
            <a:rect l="l" t="t" r="r" b="b"/>
            <a:pathLst>
              <a:path w="2069464" h="1016635">
                <a:moveTo>
                  <a:pt x="1390650" y="179831"/>
                </a:moveTo>
                <a:lnTo>
                  <a:pt x="139446" y="179831"/>
                </a:lnTo>
                <a:lnTo>
                  <a:pt x="95370" y="186946"/>
                </a:lnTo>
                <a:lnTo>
                  <a:pt x="57091" y="206751"/>
                </a:lnTo>
                <a:lnTo>
                  <a:pt x="26905" y="236945"/>
                </a:lnTo>
                <a:lnTo>
                  <a:pt x="7109" y="275222"/>
                </a:lnTo>
                <a:lnTo>
                  <a:pt x="0" y="319277"/>
                </a:lnTo>
                <a:lnTo>
                  <a:pt x="0" y="877061"/>
                </a:lnTo>
                <a:lnTo>
                  <a:pt x="7109" y="921137"/>
                </a:lnTo>
                <a:lnTo>
                  <a:pt x="26905" y="959416"/>
                </a:lnTo>
                <a:lnTo>
                  <a:pt x="57091" y="989602"/>
                </a:lnTo>
                <a:lnTo>
                  <a:pt x="95370" y="1009398"/>
                </a:lnTo>
                <a:lnTo>
                  <a:pt x="139446" y="1016507"/>
                </a:lnTo>
                <a:lnTo>
                  <a:pt x="1390650" y="1016507"/>
                </a:lnTo>
                <a:lnTo>
                  <a:pt x="1434705" y="1009398"/>
                </a:lnTo>
                <a:lnTo>
                  <a:pt x="1472982" y="989602"/>
                </a:lnTo>
                <a:lnTo>
                  <a:pt x="1503176" y="959416"/>
                </a:lnTo>
                <a:lnTo>
                  <a:pt x="1522981" y="921137"/>
                </a:lnTo>
                <a:lnTo>
                  <a:pt x="1530096" y="877061"/>
                </a:lnTo>
                <a:lnTo>
                  <a:pt x="1530096" y="528446"/>
                </a:lnTo>
                <a:lnTo>
                  <a:pt x="1743588" y="319277"/>
                </a:lnTo>
                <a:lnTo>
                  <a:pt x="1530096" y="319277"/>
                </a:lnTo>
                <a:lnTo>
                  <a:pt x="1522981" y="275222"/>
                </a:lnTo>
                <a:lnTo>
                  <a:pt x="1503176" y="236945"/>
                </a:lnTo>
                <a:lnTo>
                  <a:pt x="1472982" y="206751"/>
                </a:lnTo>
                <a:lnTo>
                  <a:pt x="1434705" y="186946"/>
                </a:lnTo>
                <a:lnTo>
                  <a:pt x="1390650" y="179831"/>
                </a:lnTo>
                <a:close/>
              </a:path>
              <a:path w="2069464" h="1016635">
                <a:moveTo>
                  <a:pt x="2069464" y="0"/>
                </a:moveTo>
                <a:lnTo>
                  <a:pt x="1530096" y="319277"/>
                </a:lnTo>
                <a:lnTo>
                  <a:pt x="1743588" y="319277"/>
                </a:lnTo>
                <a:lnTo>
                  <a:pt x="2069464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07009" y="5110098"/>
            <a:ext cx="1276985" cy="70294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 marL="12700" marR="5080" indent="-635">
              <a:lnSpc>
                <a:spcPct val="90100"/>
              </a:lnSpc>
              <a:spcBef>
                <a:spcPts val="24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남은</a:t>
            </a:r>
            <a:r>
              <a:rPr dirty="0" sz="1200" spc="2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공간이</a:t>
            </a:r>
            <a:r>
              <a:rPr dirty="0" sz="1200" spc="2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있고 </a:t>
            </a:r>
            <a:r>
              <a:rPr dirty="0" sz="1200" spc="-40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확장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 시</a:t>
            </a:r>
            <a:r>
              <a:rPr dirty="0" sz="12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bound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값이</a:t>
            </a:r>
            <a:r>
              <a:rPr dirty="0" sz="1200" spc="2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현재</a:t>
            </a:r>
            <a:r>
              <a:rPr dirty="0" sz="1200" spc="2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최대값 </a:t>
            </a:r>
            <a:r>
              <a:rPr dirty="0" sz="1200" spc="-40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보다</a:t>
            </a:r>
            <a:r>
              <a:rPr dirty="0" sz="1200" spc="2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크면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386892" y="202133"/>
            <a:ext cx="8017509" cy="6324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dirty="0" sz="2400" spc="-5">
                <a:solidFill>
                  <a:srgbClr val="3D010C"/>
                </a:solidFill>
              </a:rPr>
              <a:t>분기한정</a:t>
            </a:r>
            <a:r>
              <a:rPr dirty="0" sz="2400" spc="-50">
                <a:solidFill>
                  <a:srgbClr val="3D010C"/>
                </a:solidFill>
              </a:rPr>
              <a:t> </a:t>
            </a:r>
            <a:r>
              <a:rPr dirty="0" sz="2400">
                <a:solidFill>
                  <a:srgbClr val="3D010C"/>
                </a:solidFill>
              </a:rPr>
              <a:t>가지치기로</a:t>
            </a:r>
            <a:r>
              <a:rPr dirty="0" sz="2400" spc="-65">
                <a:solidFill>
                  <a:srgbClr val="3D010C"/>
                </a:solidFill>
              </a:rPr>
              <a:t> </a:t>
            </a:r>
            <a:r>
              <a:rPr dirty="0" sz="2400" spc="35">
                <a:solidFill>
                  <a:srgbClr val="3D010C"/>
                </a:solidFill>
              </a:rPr>
              <a:t>깊이우선검색</a:t>
            </a:r>
            <a:r>
              <a:rPr dirty="0" sz="1600" spc="35">
                <a:solidFill>
                  <a:srgbClr val="3D010C"/>
                </a:solidFill>
              </a:rPr>
              <a:t>(Depth-First</a:t>
            </a:r>
            <a:r>
              <a:rPr dirty="0" sz="1600" spc="-5">
                <a:solidFill>
                  <a:srgbClr val="3D010C"/>
                </a:solidFill>
              </a:rPr>
              <a:t> </a:t>
            </a:r>
            <a:r>
              <a:rPr dirty="0" sz="1600" spc="55">
                <a:solidFill>
                  <a:srgbClr val="3D010C"/>
                </a:solidFill>
              </a:rPr>
              <a:t>Search</a:t>
            </a:r>
            <a:r>
              <a:rPr dirty="0" sz="1600" spc="-5">
                <a:solidFill>
                  <a:srgbClr val="3D010C"/>
                </a:solidFill>
              </a:rPr>
              <a:t> </a:t>
            </a:r>
            <a:r>
              <a:rPr dirty="0" sz="1600" spc="-15">
                <a:solidFill>
                  <a:srgbClr val="3D010C"/>
                </a:solidFill>
              </a:rPr>
              <a:t>with</a:t>
            </a:r>
            <a:r>
              <a:rPr dirty="0" sz="1600" spc="-25">
                <a:solidFill>
                  <a:srgbClr val="3D010C"/>
                </a:solidFill>
              </a:rPr>
              <a:t> </a:t>
            </a:r>
            <a:r>
              <a:rPr dirty="0" sz="1600" spc="90">
                <a:solidFill>
                  <a:srgbClr val="3D010C"/>
                </a:solidFill>
              </a:rPr>
              <a:t>Branch-</a:t>
            </a:r>
            <a:endParaRPr sz="1600"/>
          </a:p>
          <a:p>
            <a:pPr marL="12700">
              <a:lnSpc>
                <a:spcPts val="1905"/>
              </a:lnSpc>
            </a:pPr>
            <a:r>
              <a:rPr dirty="0" sz="1600" spc="65">
                <a:solidFill>
                  <a:srgbClr val="3D010C"/>
                </a:solidFill>
              </a:rPr>
              <a:t>and-Bound)</a:t>
            </a:r>
            <a:endParaRPr sz="1600"/>
          </a:p>
        </p:txBody>
      </p:sp>
      <p:sp>
        <p:nvSpPr>
          <p:cNvPr id="26" name="object 26"/>
          <p:cNvSpPr/>
          <p:nvPr/>
        </p:nvSpPr>
        <p:spPr>
          <a:xfrm>
            <a:off x="4226433" y="3966971"/>
            <a:ext cx="1196340" cy="532130"/>
          </a:xfrm>
          <a:custGeom>
            <a:avLst/>
            <a:gdLst/>
            <a:ahLst/>
            <a:cxnLst/>
            <a:rect l="l" t="t" r="r" b="b"/>
            <a:pathLst>
              <a:path w="1196339" h="532129">
                <a:moveTo>
                  <a:pt x="0" y="308482"/>
                </a:moveTo>
                <a:lnTo>
                  <a:pt x="254126" y="443229"/>
                </a:lnTo>
                <a:lnTo>
                  <a:pt x="261102" y="477708"/>
                </a:lnTo>
                <a:lnTo>
                  <a:pt x="280114" y="505888"/>
                </a:lnTo>
                <a:lnTo>
                  <a:pt x="308294" y="524900"/>
                </a:lnTo>
                <a:lnTo>
                  <a:pt x="342772" y="531876"/>
                </a:lnTo>
                <a:lnTo>
                  <a:pt x="1107313" y="531876"/>
                </a:lnTo>
                <a:lnTo>
                  <a:pt x="1141791" y="524900"/>
                </a:lnTo>
                <a:lnTo>
                  <a:pt x="1169971" y="505888"/>
                </a:lnTo>
                <a:lnTo>
                  <a:pt x="1188983" y="477708"/>
                </a:lnTo>
                <a:lnTo>
                  <a:pt x="1195958" y="443229"/>
                </a:lnTo>
                <a:lnTo>
                  <a:pt x="1195958" y="310260"/>
                </a:lnTo>
                <a:lnTo>
                  <a:pt x="254126" y="310260"/>
                </a:lnTo>
                <a:lnTo>
                  <a:pt x="0" y="308482"/>
                </a:lnTo>
                <a:close/>
              </a:path>
              <a:path w="1196339" h="532129">
                <a:moveTo>
                  <a:pt x="1107313" y="0"/>
                </a:moveTo>
                <a:lnTo>
                  <a:pt x="342772" y="0"/>
                </a:lnTo>
                <a:lnTo>
                  <a:pt x="308294" y="6975"/>
                </a:lnTo>
                <a:lnTo>
                  <a:pt x="280114" y="25987"/>
                </a:lnTo>
                <a:lnTo>
                  <a:pt x="261102" y="54167"/>
                </a:lnTo>
                <a:lnTo>
                  <a:pt x="254126" y="88645"/>
                </a:lnTo>
                <a:lnTo>
                  <a:pt x="254126" y="310260"/>
                </a:lnTo>
                <a:lnTo>
                  <a:pt x="1195958" y="310260"/>
                </a:lnTo>
                <a:lnTo>
                  <a:pt x="1195958" y="88645"/>
                </a:lnTo>
                <a:lnTo>
                  <a:pt x="1188983" y="54167"/>
                </a:lnTo>
                <a:lnTo>
                  <a:pt x="1169971" y="25987"/>
                </a:lnTo>
                <a:lnTo>
                  <a:pt x="1141791" y="6975"/>
                </a:lnTo>
                <a:lnTo>
                  <a:pt x="1107313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671821" y="4010659"/>
            <a:ext cx="5607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배열간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20005" y="4185920"/>
            <a:ext cx="6654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1400" spc="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복사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0979" y="3666744"/>
            <a:ext cx="1842135" cy="530860"/>
          </a:xfrm>
          <a:custGeom>
            <a:avLst/>
            <a:gdLst/>
            <a:ahLst/>
            <a:cxnLst/>
            <a:rect l="l" t="t" r="r" b="b"/>
            <a:pathLst>
              <a:path w="1842135" h="530860">
                <a:moveTo>
                  <a:pt x="1488947" y="0"/>
                </a:moveTo>
                <a:lnTo>
                  <a:pt x="88392" y="0"/>
                </a:lnTo>
                <a:lnTo>
                  <a:pt x="53985" y="6953"/>
                </a:lnTo>
                <a:lnTo>
                  <a:pt x="25888" y="25907"/>
                </a:lnTo>
                <a:lnTo>
                  <a:pt x="6946" y="54006"/>
                </a:lnTo>
                <a:lnTo>
                  <a:pt x="0" y="88391"/>
                </a:lnTo>
                <a:lnTo>
                  <a:pt x="0" y="441959"/>
                </a:lnTo>
                <a:lnTo>
                  <a:pt x="6946" y="476345"/>
                </a:lnTo>
                <a:lnTo>
                  <a:pt x="25888" y="504444"/>
                </a:lnTo>
                <a:lnTo>
                  <a:pt x="53985" y="523398"/>
                </a:lnTo>
                <a:lnTo>
                  <a:pt x="88392" y="530351"/>
                </a:lnTo>
                <a:lnTo>
                  <a:pt x="1488947" y="530351"/>
                </a:lnTo>
                <a:lnTo>
                  <a:pt x="1523333" y="523398"/>
                </a:lnTo>
                <a:lnTo>
                  <a:pt x="1551431" y="504444"/>
                </a:lnTo>
                <a:lnTo>
                  <a:pt x="1570386" y="476345"/>
                </a:lnTo>
                <a:lnTo>
                  <a:pt x="1577339" y="441959"/>
                </a:lnTo>
                <a:lnTo>
                  <a:pt x="1793990" y="309371"/>
                </a:lnTo>
                <a:lnTo>
                  <a:pt x="1577339" y="309371"/>
                </a:lnTo>
                <a:lnTo>
                  <a:pt x="1577339" y="88391"/>
                </a:lnTo>
                <a:lnTo>
                  <a:pt x="1570386" y="54006"/>
                </a:lnTo>
                <a:lnTo>
                  <a:pt x="1551432" y="25907"/>
                </a:lnTo>
                <a:lnTo>
                  <a:pt x="1523333" y="6953"/>
                </a:lnTo>
                <a:lnTo>
                  <a:pt x="1488947" y="0"/>
                </a:lnTo>
                <a:close/>
              </a:path>
              <a:path w="1842135" h="530860">
                <a:moveTo>
                  <a:pt x="1842134" y="279907"/>
                </a:moveTo>
                <a:lnTo>
                  <a:pt x="1577339" y="309371"/>
                </a:lnTo>
                <a:lnTo>
                  <a:pt x="1793990" y="309371"/>
                </a:lnTo>
                <a:lnTo>
                  <a:pt x="1842134" y="279907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09448" y="3693414"/>
            <a:ext cx="1200785" cy="431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마지막으로</a:t>
            </a:r>
            <a:r>
              <a:rPr dirty="0" sz="1400" spc="2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포 </a:t>
            </a:r>
            <a:r>
              <a:rPr dirty="0" sz="1400" spc="-4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함되는</a:t>
            </a:r>
            <a:r>
              <a:rPr dirty="0" sz="1400" spc="25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아이템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489446" y="3842511"/>
            <a:ext cx="1470660" cy="579120"/>
            <a:chOff x="6489446" y="3842511"/>
            <a:chExt cx="1470660" cy="579120"/>
          </a:xfrm>
        </p:grpSpPr>
        <p:sp>
          <p:nvSpPr>
            <p:cNvPr id="32" name="object 32"/>
            <p:cNvSpPr/>
            <p:nvPr/>
          </p:nvSpPr>
          <p:spPr>
            <a:xfrm>
              <a:off x="6495796" y="3848861"/>
              <a:ext cx="1457960" cy="213360"/>
            </a:xfrm>
            <a:custGeom>
              <a:avLst/>
              <a:gdLst/>
              <a:ahLst/>
              <a:cxnLst/>
              <a:rect l="l" t="t" r="r" b="b"/>
              <a:pathLst>
                <a:path w="1457959" h="213360">
                  <a:moveTo>
                    <a:pt x="832980" y="0"/>
                  </a:moveTo>
                  <a:lnTo>
                    <a:pt x="832980" y="0"/>
                  </a:lnTo>
                  <a:lnTo>
                    <a:pt x="0" y="0"/>
                  </a:lnTo>
                  <a:lnTo>
                    <a:pt x="0" y="213360"/>
                  </a:lnTo>
                  <a:lnTo>
                    <a:pt x="832980" y="213360"/>
                  </a:lnTo>
                  <a:lnTo>
                    <a:pt x="832980" y="0"/>
                  </a:lnTo>
                  <a:close/>
                </a:path>
                <a:path w="1457959" h="213360">
                  <a:moveTo>
                    <a:pt x="1249553" y="0"/>
                  </a:moveTo>
                  <a:lnTo>
                    <a:pt x="1041400" y="0"/>
                  </a:lnTo>
                  <a:lnTo>
                    <a:pt x="1041273" y="0"/>
                  </a:lnTo>
                  <a:lnTo>
                    <a:pt x="833120" y="0"/>
                  </a:lnTo>
                  <a:lnTo>
                    <a:pt x="833120" y="213360"/>
                  </a:lnTo>
                  <a:lnTo>
                    <a:pt x="1041273" y="213360"/>
                  </a:lnTo>
                  <a:lnTo>
                    <a:pt x="1041400" y="213360"/>
                  </a:lnTo>
                  <a:lnTo>
                    <a:pt x="1249553" y="213360"/>
                  </a:lnTo>
                  <a:lnTo>
                    <a:pt x="1249553" y="0"/>
                  </a:lnTo>
                  <a:close/>
                </a:path>
                <a:path w="1457959" h="213360">
                  <a:moveTo>
                    <a:pt x="1457960" y="0"/>
                  </a:moveTo>
                  <a:lnTo>
                    <a:pt x="1249680" y="0"/>
                  </a:lnTo>
                  <a:lnTo>
                    <a:pt x="1249680" y="213360"/>
                  </a:lnTo>
                  <a:lnTo>
                    <a:pt x="1457960" y="213360"/>
                  </a:lnTo>
                  <a:lnTo>
                    <a:pt x="145796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489446" y="3842511"/>
              <a:ext cx="1470660" cy="226060"/>
            </a:xfrm>
            <a:custGeom>
              <a:avLst/>
              <a:gdLst/>
              <a:ahLst/>
              <a:cxnLst/>
              <a:rect l="l" t="t" r="r" b="b"/>
              <a:pathLst>
                <a:path w="1470659" h="226060">
                  <a:moveTo>
                    <a:pt x="214629" y="0"/>
                  </a:moveTo>
                  <a:lnTo>
                    <a:pt x="214629" y="226060"/>
                  </a:lnTo>
                </a:path>
                <a:path w="1470659" h="226060">
                  <a:moveTo>
                    <a:pt x="422909" y="0"/>
                  </a:moveTo>
                  <a:lnTo>
                    <a:pt x="422909" y="226060"/>
                  </a:lnTo>
                </a:path>
                <a:path w="1470659" h="226060">
                  <a:moveTo>
                    <a:pt x="631062" y="0"/>
                  </a:moveTo>
                  <a:lnTo>
                    <a:pt x="631062" y="226060"/>
                  </a:lnTo>
                </a:path>
                <a:path w="1470659" h="226060">
                  <a:moveTo>
                    <a:pt x="839470" y="0"/>
                  </a:moveTo>
                  <a:lnTo>
                    <a:pt x="839470" y="226060"/>
                  </a:lnTo>
                </a:path>
                <a:path w="1470659" h="226060">
                  <a:moveTo>
                    <a:pt x="1047623" y="0"/>
                  </a:moveTo>
                  <a:lnTo>
                    <a:pt x="1047623" y="226060"/>
                  </a:lnTo>
                </a:path>
                <a:path w="1470659" h="226060">
                  <a:moveTo>
                    <a:pt x="1256029" y="0"/>
                  </a:moveTo>
                  <a:lnTo>
                    <a:pt x="1256029" y="226060"/>
                  </a:lnTo>
                </a:path>
                <a:path w="1470659" h="226060">
                  <a:moveTo>
                    <a:pt x="6350" y="0"/>
                  </a:moveTo>
                  <a:lnTo>
                    <a:pt x="6350" y="226060"/>
                  </a:lnTo>
                </a:path>
                <a:path w="1470659" h="226060">
                  <a:moveTo>
                    <a:pt x="1464309" y="0"/>
                  </a:moveTo>
                  <a:lnTo>
                    <a:pt x="1464309" y="226060"/>
                  </a:lnTo>
                </a:path>
                <a:path w="1470659" h="226060">
                  <a:moveTo>
                    <a:pt x="0" y="6350"/>
                  </a:moveTo>
                  <a:lnTo>
                    <a:pt x="1470659" y="6350"/>
                  </a:lnTo>
                </a:path>
                <a:path w="1470659" h="226060">
                  <a:moveTo>
                    <a:pt x="0" y="219710"/>
                  </a:moveTo>
                  <a:lnTo>
                    <a:pt x="1470659" y="219710"/>
                  </a:lnTo>
                </a:path>
              </a:pathLst>
            </a:custGeom>
            <a:ln w="1270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495796" y="4201413"/>
              <a:ext cx="1457960" cy="213360"/>
            </a:xfrm>
            <a:custGeom>
              <a:avLst/>
              <a:gdLst/>
              <a:ahLst/>
              <a:cxnLst/>
              <a:rect l="l" t="t" r="r" b="b"/>
              <a:pathLst>
                <a:path w="1457959" h="213360">
                  <a:moveTo>
                    <a:pt x="832980" y="0"/>
                  </a:moveTo>
                  <a:lnTo>
                    <a:pt x="832980" y="0"/>
                  </a:lnTo>
                  <a:lnTo>
                    <a:pt x="0" y="0"/>
                  </a:lnTo>
                  <a:lnTo>
                    <a:pt x="0" y="213360"/>
                  </a:lnTo>
                  <a:lnTo>
                    <a:pt x="832980" y="213360"/>
                  </a:lnTo>
                  <a:lnTo>
                    <a:pt x="832980" y="0"/>
                  </a:lnTo>
                  <a:close/>
                </a:path>
                <a:path w="1457959" h="213360">
                  <a:moveTo>
                    <a:pt x="1249553" y="0"/>
                  </a:moveTo>
                  <a:lnTo>
                    <a:pt x="1041400" y="0"/>
                  </a:lnTo>
                  <a:lnTo>
                    <a:pt x="1041273" y="0"/>
                  </a:lnTo>
                  <a:lnTo>
                    <a:pt x="833120" y="0"/>
                  </a:lnTo>
                  <a:lnTo>
                    <a:pt x="833120" y="213360"/>
                  </a:lnTo>
                  <a:lnTo>
                    <a:pt x="1041273" y="213360"/>
                  </a:lnTo>
                  <a:lnTo>
                    <a:pt x="1041400" y="213360"/>
                  </a:lnTo>
                  <a:lnTo>
                    <a:pt x="1249553" y="213360"/>
                  </a:lnTo>
                  <a:lnTo>
                    <a:pt x="1249553" y="0"/>
                  </a:lnTo>
                  <a:close/>
                </a:path>
                <a:path w="1457959" h="213360">
                  <a:moveTo>
                    <a:pt x="1457960" y="0"/>
                  </a:moveTo>
                  <a:lnTo>
                    <a:pt x="1249680" y="0"/>
                  </a:lnTo>
                  <a:lnTo>
                    <a:pt x="1249680" y="213360"/>
                  </a:lnTo>
                  <a:lnTo>
                    <a:pt x="1457960" y="213360"/>
                  </a:lnTo>
                  <a:lnTo>
                    <a:pt x="1457960" y="0"/>
                  </a:lnTo>
                  <a:close/>
                </a:path>
              </a:pathLst>
            </a:custGeom>
            <a:solidFill>
              <a:srgbClr val="F5D0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489446" y="4195063"/>
              <a:ext cx="1470660" cy="226060"/>
            </a:xfrm>
            <a:custGeom>
              <a:avLst/>
              <a:gdLst/>
              <a:ahLst/>
              <a:cxnLst/>
              <a:rect l="l" t="t" r="r" b="b"/>
              <a:pathLst>
                <a:path w="1470659" h="226060">
                  <a:moveTo>
                    <a:pt x="214629" y="0"/>
                  </a:moveTo>
                  <a:lnTo>
                    <a:pt x="214629" y="226060"/>
                  </a:lnTo>
                </a:path>
                <a:path w="1470659" h="226060">
                  <a:moveTo>
                    <a:pt x="422909" y="0"/>
                  </a:moveTo>
                  <a:lnTo>
                    <a:pt x="422909" y="226060"/>
                  </a:lnTo>
                </a:path>
                <a:path w="1470659" h="226060">
                  <a:moveTo>
                    <a:pt x="631062" y="0"/>
                  </a:moveTo>
                  <a:lnTo>
                    <a:pt x="631062" y="226060"/>
                  </a:lnTo>
                </a:path>
                <a:path w="1470659" h="226060">
                  <a:moveTo>
                    <a:pt x="839470" y="0"/>
                  </a:moveTo>
                  <a:lnTo>
                    <a:pt x="839470" y="226060"/>
                  </a:lnTo>
                </a:path>
                <a:path w="1470659" h="226060">
                  <a:moveTo>
                    <a:pt x="1047623" y="0"/>
                  </a:moveTo>
                  <a:lnTo>
                    <a:pt x="1047623" y="226060"/>
                  </a:lnTo>
                </a:path>
                <a:path w="1470659" h="226060">
                  <a:moveTo>
                    <a:pt x="1256029" y="0"/>
                  </a:moveTo>
                  <a:lnTo>
                    <a:pt x="1256029" y="226060"/>
                  </a:lnTo>
                </a:path>
                <a:path w="1470659" h="226060">
                  <a:moveTo>
                    <a:pt x="6350" y="0"/>
                  </a:moveTo>
                  <a:lnTo>
                    <a:pt x="6350" y="226060"/>
                  </a:lnTo>
                </a:path>
                <a:path w="1470659" h="226060">
                  <a:moveTo>
                    <a:pt x="1464309" y="0"/>
                  </a:moveTo>
                  <a:lnTo>
                    <a:pt x="1464309" y="226060"/>
                  </a:lnTo>
                </a:path>
                <a:path w="1470659" h="226060">
                  <a:moveTo>
                    <a:pt x="0" y="6350"/>
                  </a:moveTo>
                  <a:lnTo>
                    <a:pt x="1470659" y="6350"/>
                  </a:lnTo>
                </a:path>
                <a:path w="1470659" h="226060">
                  <a:moveTo>
                    <a:pt x="0" y="219710"/>
                  </a:moveTo>
                  <a:lnTo>
                    <a:pt x="1470659" y="219710"/>
                  </a:lnTo>
                </a:path>
              </a:pathLst>
            </a:custGeom>
            <a:ln w="1270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8033766" y="3853433"/>
            <a:ext cx="3651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900" spc="5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900" spc="-5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sz="900">
                <a:solidFill>
                  <a:srgbClr val="3E3D00"/>
                </a:solidFill>
                <a:latin typeface="Times New Roman"/>
                <a:cs typeface="Times New Roman"/>
              </a:rPr>
              <a:t>l</a:t>
            </a:r>
            <a:r>
              <a:rPr dirty="0" sz="900" spc="5">
                <a:solidFill>
                  <a:srgbClr val="3E3D00"/>
                </a:solidFill>
                <a:latin typeface="Times New Roman"/>
                <a:cs typeface="Times New Roman"/>
              </a:rPr>
              <a:t>ud</a:t>
            </a:r>
            <a:r>
              <a:rPr dirty="0" sz="900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033766" y="4208526"/>
            <a:ext cx="336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dirty="0" sz="900" spc="-5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900" spc="-5">
                <a:solidFill>
                  <a:srgbClr val="3E3D00"/>
                </a:solidFill>
                <a:latin typeface="Times New Roman"/>
                <a:cs typeface="Times New Roman"/>
              </a:rPr>
              <a:t>sts</a:t>
            </a:r>
            <a:r>
              <a:rPr dirty="0" sz="900" spc="-15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90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22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9616" y="335279"/>
            <a:ext cx="6286500" cy="5262880"/>
          </a:xfrm>
          <a:custGeom>
            <a:avLst/>
            <a:gdLst/>
            <a:ahLst/>
            <a:cxnLst/>
            <a:rect l="l" t="t" r="r" b="b"/>
            <a:pathLst>
              <a:path w="6286500" h="5262880">
                <a:moveTo>
                  <a:pt x="6286500" y="0"/>
                </a:moveTo>
                <a:lnTo>
                  <a:pt x="0" y="0"/>
                </a:lnTo>
                <a:lnTo>
                  <a:pt x="0" y="5262372"/>
                </a:lnTo>
                <a:lnTo>
                  <a:pt x="6286500" y="5262372"/>
                </a:lnTo>
                <a:lnTo>
                  <a:pt x="6286500" y="0"/>
                </a:lnTo>
                <a:close/>
              </a:path>
            </a:pathLst>
          </a:custGeom>
          <a:solidFill>
            <a:srgbClr val="F9E8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79244" y="308965"/>
            <a:ext cx="2687320" cy="96520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bool</a:t>
            </a:r>
            <a:r>
              <a:rPr dirty="0" sz="1400" spc="-3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promising(</a:t>
            </a: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400" spc="-4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i)</a:t>
            </a:r>
            <a:r>
              <a:rPr dirty="0" sz="14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32740" marR="856615">
              <a:lnSpc>
                <a:spcPct val="110000"/>
              </a:lnSpc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400" spc="87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j,k;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400" spc="-9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totweight; </a:t>
            </a:r>
            <a:r>
              <a:rPr dirty="0" sz="1400" spc="-8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float</a:t>
            </a:r>
            <a:r>
              <a:rPr dirty="0" sz="1400" spc="-3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bound;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9285" y="1503680"/>
            <a:ext cx="16224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(weight</a:t>
            </a:r>
            <a:r>
              <a:rPr dirty="0" sz="14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&gt;=</a:t>
            </a:r>
            <a:r>
              <a:rPr dirty="0" sz="14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W)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4520" y="1738376"/>
            <a:ext cx="14090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dirty="0" sz="1400" spc="-4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false;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9285" y="1952600"/>
            <a:ext cx="2367915" cy="96456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170"/>
              </a:spcBef>
            </a:pP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j=i+1;</a:t>
            </a:r>
            <a:endParaRPr sz="1400">
              <a:latin typeface="Courier New"/>
              <a:cs typeface="Courier New"/>
            </a:endParaRPr>
          </a:p>
          <a:p>
            <a:pPr marL="332105" marR="5080">
              <a:lnSpc>
                <a:spcPct val="110000"/>
              </a:lnSpc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bound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profit;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totweight</a:t>
            </a:r>
            <a:r>
              <a:rPr dirty="0" sz="14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4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weight;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12645" y="2891383"/>
            <a:ext cx="5237480" cy="166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4195" marR="962025" indent="-425450">
              <a:lnSpc>
                <a:spcPct val="11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while</a:t>
            </a:r>
            <a:r>
              <a:rPr dirty="0" sz="14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(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j&lt;=n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&amp;&amp;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totweight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w[j]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dirty="0" sz="14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W){ </a:t>
            </a:r>
            <a:r>
              <a:rPr dirty="0" sz="1400" spc="-8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totweight</a:t>
            </a:r>
            <a:r>
              <a:rPr dirty="0" sz="1400" spc="2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400" spc="2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totweight</a:t>
            </a:r>
            <a:r>
              <a:rPr dirty="0" sz="1400" spc="2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dirty="0" sz="1400" spc="2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w[j];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bound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bound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dirty="0" sz="14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p[j];</a:t>
            </a:r>
            <a:endParaRPr sz="1400">
              <a:latin typeface="Courier New"/>
              <a:cs typeface="Courier New"/>
            </a:endParaRPr>
          </a:p>
          <a:p>
            <a:pPr marL="544195">
              <a:lnSpc>
                <a:spcPct val="100000"/>
              </a:lnSpc>
              <a:spcBef>
                <a:spcPts val="170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j++;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k=j;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400" spc="-1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(k&lt;=n)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bound</a:t>
            </a:r>
            <a:r>
              <a:rPr dirty="0" sz="1400" spc="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bound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dirty="0" sz="1400" spc="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(W-totweight)*p[k]/w[k];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12645" y="4789754"/>
            <a:ext cx="268478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dirty="0" sz="1400" spc="-3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bound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&gt;</a:t>
            </a:r>
            <a:r>
              <a:rPr dirty="0" sz="14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maxprofit;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9285" y="5025009"/>
            <a:ext cx="1327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79244" y="5259704"/>
            <a:ext cx="1327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69894" y="906780"/>
            <a:ext cx="1888489" cy="647065"/>
          </a:xfrm>
          <a:custGeom>
            <a:avLst/>
            <a:gdLst/>
            <a:ahLst/>
            <a:cxnLst/>
            <a:rect l="l" t="t" r="r" b="b"/>
            <a:pathLst>
              <a:path w="1888489" h="647065">
                <a:moveTo>
                  <a:pt x="1799589" y="0"/>
                </a:moveTo>
                <a:lnTo>
                  <a:pt x="906017" y="0"/>
                </a:lnTo>
                <a:lnTo>
                  <a:pt x="871392" y="6979"/>
                </a:lnTo>
                <a:lnTo>
                  <a:pt x="843137" y="26019"/>
                </a:lnTo>
                <a:lnTo>
                  <a:pt x="824097" y="54274"/>
                </a:lnTo>
                <a:lnTo>
                  <a:pt x="817117" y="88900"/>
                </a:lnTo>
                <a:lnTo>
                  <a:pt x="817117" y="311150"/>
                </a:lnTo>
                <a:lnTo>
                  <a:pt x="0" y="647065"/>
                </a:lnTo>
                <a:lnTo>
                  <a:pt x="817117" y="444500"/>
                </a:lnTo>
                <a:lnTo>
                  <a:pt x="1888489" y="444500"/>
                </a:lnTo>
                <a:lnTo>
                  <a:pt x="1888489" y="88900"/>
                </a:lnTo>
                <a:lnTo>
                  <a:pt x="1881510" y="54274"/>
                </a:lnTo>
                <a:lnTo>
                  <a:pt x="1862470" y="26019"/>
                </a:lnTo>
                <a:lnTo>
                  <a:pt x="1834215" y="6979"/>
                </a:lnTo>
                <a:lnTo>
                  <a:pt x="1799589" y="0"/>
                </a:lnTo>
                <a:close/>
              </a:path>
              <a:path w="1888489" h="647065">
                <a:moveTo>
                  <a:pt x="1888489" y="444500"/>
                </a:moveTo>
                <a:lnTo>
                  <a:pt x="817117" y="444500"/>
                </a:lnTo>
                <a:lnTo>
                  <a:pt x="824097" y="479125"/>
                </a:lnTo>
                <a:lnTo>
                  <a:pt x="843137" y="507380"/>
                </a:lnTo>
                <a:lnTo>
                  <a:pt x="871392" y="526420"/>
                </a:lnTo>
                <a:lnTo>
                  <a:pt x="906017" y="533400"/>
                </a:lnTo>
                <a:lnTo>
                  <a:pt x="1799589" y="533400"/>
                </a:lnTo>
                <a:lnTo>
                  <a:pt x="1834215" y="526420"/>
                </a:lnTo>
                <a:lnTo>
                  <a:pt x="1862470" y="507380"/>
                </a:lnTo>
                <a:lnTo>
                  <a:pt x="1881510" y="479125"/>
                </a:lnTo>
                <a:lnTo>
                  <a:pt x="1888489" y="44450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391659" y="932180"/>
            <a:ext cx="844550" cy="431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남은</a:t>
            </a:r>
            <a:r>
              <a:rPr dirty="0" sz="1400" spc="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공간 </a:t>
            </a:r>
            <a:r>
              <a:rPr dirty="0" sz="1400" spc="-4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확인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3191" y="5629147"/>
            <a:ext cx="5378450" cy="846455"/>
          </a:xfrm>
          <a:prstGeom prst="rect">
            <a:avLst/>
          </a:prstGeom>
        </p:spPr>
        <p:txBody>
          <a:bodyPr wrap="square" lIns="0" tIns="1485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자신이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유효한지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그리고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확장이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가능한지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확인</a:t>
            </a:r>
            <a:endParaRPr sz="1800">
              <a:latin typeface="Malgun Gothic"/>
              <a:cs typeface="Malgun Gothic"/>
            </a:endParaRPr>
          </a:p>
          <a:p>
            <a:pPr marL="355600" indent="-342900">
              <a:lnSpc>
                <a:spcPct val="100000"/>
              </a:lnSpc>
              <a:spcBef>
                <a:spcPts val="1070"/>
              </a:spcBef>
              <a:buClr>
                <a:srgbClr val="1F407E"/>
              </a:buClr>
              <a:buSzPct val="80555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초기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호출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: nu</a:t>
            </a:r>
            <a:r>
              <a:rPr dirty="0" sz="1800" spc="-15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best</a:t>
            </a:r>
            <a:r>
              <a:rPr dirty="0" sz="1800" spc="5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0, 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axprofi</a:t>
            </a:r>
            <a:r>
              <a:rPr dirty="0" sz="1800" spc="1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=0,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knapsack(0,0,0);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9495" y="4557395"/>
            <a:ext cx="2061845" cy="793750"/>
          </a:xfrm>
          <a:custGeom>
            <a:avLst/>
            <a:gdLst/>
            <a:ahLst/>
            <a:cxnLst/>
            <a:rect l="l" t="t" r="r" b="b"/>
            <a:pathLst>
              <a:path w="2061845" h="793750">
                <a:moveTo>
                  <a:pt x="962406" y="139572"/>
                </a:moveTo>
                <a:lnTo>
                  <a:pt x="108966" y="139572"/>
                </a:lnTo>
                <a:lnTo>
                  <a:pt x="66549" y="148133"/>
                </a:lnTo>
                <a:lnTo>
                  <a:pt x="31913" y="171481"/>
                </a:lnTo>
                <a:lnTo>
                  <a:pt x="8562" y="206117"/>
                </a:lnTo>
                <a:lnTo>
                  <a:pt x="0" y="248538"/>
                </a:lnTo>
                <a:lnTo>
                  <a:pt x="0" y="684402"/>
                </a:lnTo>
                <a:lnTo>
                  <a:pt x="8562" y="726824"/>
                </a:lnTo>
                <a:lnTo>
                  <a:pt x="31913" y="761460"/>
                </a:lnTo>
                <a:lnTo>
                  <a:pt x="66549" y="784808"/>
                </a:lnTo>
                <a:lnTo>
                  <a:pt x="108966" y="793368"/>
                </a:lnTo>
                <a:lnTo>
                  <a:pt x="962406" y="793368"/>
                </a:lnTo>
                <a:lnTo>
                  <a:pt x="1004827" y="784808"/>
                </a:lnTo>
                <a:lnTo>
                  <a:pt x="1039463" y="761460"/>
                </a:lnTo>
                <a:lnTo>
                  <a:pt x="1062811" y="726824"/>
                </a:lnTo>
                <a:lnTo>
                  <a:pt x="1071372" y="684402"/>
                </a:lnTo>
                <a:lnTo>
                  <a:pt x="1071372" y="411987"/>
                </a:lnTo>
                <a:lnTo>
                  <a:pt x="1464173" y="248538"/>
                </a:lnTo>
                <a:lnTo>
                  <a:pt x="1071372" y="248538"/>
                </a:lnTo>
                <a:lnTo>
                  <a:pt x="1062811" y="206117"/>
                </a:lnTo>
                <a:lnTo>
                  <a:pt x="1039463" y="171481"/>
                </a:lnTo>
                <a:lnTo>
                  <a:pt x="1004827" y="148133"/>
                </a:lnTo>
                <a:lnTo>
                  <a:pt x="962406" y="139572"/>
                </a:lnTo>
                <a:close/>
              </a:path>
              <a:path w="2061845" h="793750">
                <a:moveTo>
                  <a:pt x="2061464" y="0"/>
                </a:moveTo>
                <a:lnTo>
                  <a:pt x="1071372" y="248538"/>
                </a:lnTo>
                <a:lnTo>
                  <a:pt x="1464173" y="248538"/>
                </a:lnTo>
                <a:lnTo>
                  <a:pt x="2061464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50544" y="4734559"/>
            <a:ext cx="819785" cy="537845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algn="just" marL="12700" marR="5080">
              <a:lnSpc>
                <a:spcPts val="1300"/>
              </a:lnSpc>
              <a:spcBef>
                <a:spcPts val="259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아직 안 채 </a:t>
            </a:r>
            <a:r>
              <a:rPr dirty="0" sz="12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운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item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이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 있으면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93615" y="105155"/>
            <a:ext cx="2790190" cy="836930"/>
          </a:xfrm>
          <a:custGeom>
            <a:avLst/>
            <a:gdLst/>
            <a:ahLst/>
            <a:cxnLst/>
            <a:rect l="l" t="t" r="r" b="b"/>
            <a:pathLst>
              <a:path w="2790190" h="836930">
                <a:moveTo>
                  <a:pt x="2789936" y="348615"/>
                </a:moveTo>
                <a:lnTo>
                  <a:pt x="1261364" y="348615"/>
                </a:lnTo>
                <a:lnTo>
                  <a:pt x="1261364" y="697230"/>
                </a:lnTo>
                <a:lnTo>
                  <a:pt x="1268478" y="741285"/>
                </a:lnTo>
                <a:lnTo>
                  <a:pt x="1288283" y="779562"/>
                </a:lnTo>
                <a:lnTo>
                  <a:pt x="1318477" y="809756"/>
                </a:lnTo>
                <a:lnTo>
                  <a:pt x="1356754" y="829561"/>
                </a:lnTo>
                <a:lnTo>
                  <a:pt x="1400810" y="836676"/>
                </a:lnTo>
                <a:lnTo>
                  <a:pt x="2650490" y="836676"/>
                </a:lnTo>
                <a:lnTo>
                  <a:pt x="2694545" y="829561"/>
                </a:lnTo>
                <a:lnTo>
                  <a:pt x="2732822" y="809756"/>
                </a:lnTo>
                <a:lnTo>
                  <a:pt x="2763016" y="779562"/>
                </a:lnTo>
                <a:lnTo>
                  <a:pt x="2782821" y="741285"/>
                </a:lnTo>
                <a:lnTo>
                  <a:pt x="2789936" y="697230"/>
                </a:lnTo>
                <a:lnTo>
                  <a:pt x="2789936" y="348615"/>
                </a:lnTo>
                <a:close/>
              </a:path>
              <a:path w="2790190" h="836930">
                <a:moveTo>
                  <a:pt x="2650490" y="0"/>
                </a:moveTo>
                <a:lnTo>
                  <a:pt x="1400810" y="0"/>
                </a:lnTo>
                <a:lnTo>
                  <a:pt x="1356754" y="7114"/>
                </a:lnTo>
                <a:lnTo>
                  <a:pt x="1318477" y="26919"/>
                </a:lnTo>
                <a:lnTo>
                  <a:pt x="1288283" y="57113"/>
                </a:lnTo>
                <a:lnTo>
                  <a:pt x="1268478" y="95390"/>
                </a:lnTo>
                <a:lnTo>
                  <a:pt x="1261364" y="139446"/>
                </a:lnTo>
                <a:lnTo>
                  <a:pt x="0" y="370586"/>
                </a:lnTo>
                <a:lnTo>
                  <a:pt x="1261364" y="348615"/>
                </a:lnTo>
                <a:lnTo>
                  <a:pt x="2789936" y="348615"/>
                </a:lnTo>
                <a:lnTo>
                  <a:pt x="2789936" y="139446"/>
                </a:lnTo>
                <a:lnTo>
                  <a:pt x="2782821" y="95390"/>
                </a:lnTo>
                <a:lnTo>
                  <a:pt x="2763016" y="57113"/>
                </a:lnTo>
                <a:lnTo>
                  <a:pt x="2732822" y="26919"/>
                </a:lnTo>
                <a:lnTo>
                  <a:pt x="2694545" y="7114"/>
                </a:lnTo>
                <a:lnTo>
                  <a:pt x="265049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675121" y="14973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남은</a:t>
            </a:r>
            <a:r>
              <a:rPr dirty="0" sz="1200" spc="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공간이</a:t>
            </a:r>
            <a:r>
              <a:rPr dirty="0" sz="1200" spc="2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있고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75121" y="314325"/>
            <a:ext cx="1276985" cy="53784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26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확장</a:t>
            </a:r>
            <a:r>
              <a:rPr dirty="0" sz="12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시</a:t>
            </a:r>
            <a:r>
              <a:rPr dirty="0" sz="12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bound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값이</a:t>
            </a:r>
            <a:r>
              <a:rPr dirty="0" sz="1200" spc="2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현재</a:t>
            </a:r>
            <a:r>
              <a:rPr dirty="0" sz="1200" spc="25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최대값 </a:t>
            </a:r>
            <a:r>
              <a:rPr dirty="0" sz="1200" spc="-40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보다</a:t>
            </a:r>
            <a:r>
              <a:rPr dirty="0" sz="1200" spc="2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크면</a:t>
            </a:r>
            <a:r>
              <a:rPr dirty="0" sz="1200" spc="2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true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85815" y="1772411"/>
            <a:ext cx="3507104" cy="1051560"/>
          </a:xfrm>
          <a:custGeom>
            <a:avLst/>
            <a:gdLst/>
            <a:ahLst/>
            <a:cxnLst/>
            <a:rect l="l" t="t" r="r" b="b"/>
            <a:pathLst>
              <a:path w="3507104" h="1051560">
                <a:moveTo>
                  <a:pt x="3506724" y="0"/>
                </a:moveTo>
                <a:lnTo>
                  <a:pt x="0" y="0"/>
                </a:lnTo>
                <a:lnTo>
                  <a:pt x="0" y="1051560"/>
                </a:lnTo>
                <a:lnTo>
                  <a:pt x="3506724" y="1051560"/>
                </a:lnTo>
                <a:lnTo>
                  <a:pt x="350672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033082" y="2291344"/>
            <a:ext cx="94615" cy="225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40">
                <a:latin typeface="Symbol"/>
                <a:cs typeface="Symbol"/>
              </a:rPr>
              <a:t>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69133" y="2415018"/>
            <a:ext cx="1076960" cy="225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300" spc="65" i="1">
                <a:latin typeface="Times New Roman"/>
                <a:cs typeface="Times New Roman"/>
              </a:rPr>
              <a:t>bound</a:t>
            </a:r>
            <a:r>
              <a:rPr dirty="0" sz="1300" spc="35" i="1">
                <a:latin typeface="Times New Roman"/>
                <a:cs typeface="Times New Roman"/>
              </a:rPr>
              <a:t> </a:t>
            </a:r>
            <a:r>
              <a:rPr dirty="0" sz="1300" spc="60">
                <a:latin typeface="Symbol"/>
                <a:cs typeface="Symbol"/>
              </a:rPr>
              <a:t>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baseline="6410" sz="1950" spc="60">
                <a:latin typeface="Symbol"/>
                <a:cs typeface="Symbol"/>
              </a:rPr>
              <a:t></a:t>
            </a:r>
            <a:r>
              <a:rPr dirty="0" baseline="6410" sz="1950" spc="-22">
                <a:latin typeface="Times New Roman"/>
                <a:cs typeface="Times New Roman"/>
              </a:rPr>
              <a:t> </a:t>
            </a:r>
            <a:r>
              <a:rPr dirty="0" sz="1300" spc="50" i="1">
                <a:latin typeface="Times New Roman"/>
                <a:cs typeface="Times New Roman"/>
              </a:rPr>
              <a:t>pro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63456" y="2315219"/>
            <a:ext cx="142875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 spc="30" i="1">
                <a:latin typeface="Times New Roman"/>
                <a:cs typeface="Times New Roman"/>
              </a:rPr>
              <a:t>k</a:t>
            </a:r>
            <a:r>
              <a:rPr dirty="0" sz="750" spc="-85" i="1">
                <a:latin typeface="Times New Roman"/>
                <a:cs typeface="Times New Roman"/>
              </a:rPr>
              <a:t> </a:t>
            </a:r>
            <a:r>
              <a:rPr dirty="0" sz="750" spc="40">
                <a:latin typeface="Symbol"/>
                <a:cs typeface="Symbol"/>
              </a:rPr>
              <a:t></a:t>
            </a:r>
            <a:endParaRPr sz="7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05511" y="1774823"/>
            <a:ext cx="1951355" cy="34163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r" marR="185420">
              <a:lnSpc>
                <a:spcPts val="515"/>
              </a:lnSpc>
              <a:spcBef>
                <a:spcPts val="115"/>
              </a:spcBef>
            </a:pPr>
            <a:r>
              <a:rPr dirty="0" sz="750" spc="30" i="1">
                <a:latin typeface="Times New Roman"/>
                <a:cs typeface="Times New Roman"/>
              </a:rPr>
              <a:t>k</a:t>
            </a:r>
            <a:r>
              <a:rPr dirty="0" sz="750" spc="-85" i="1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Symbol"/>
                <a:cs typeface="Symbol"/>
              </a:rPr>
              <a:t></a:t>
            </a:r>
            <a:r>
              <a:rPr dirty="0" sz="750" spc="35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  <a:p>
            <a:pPr marL="38100">
              <a:lnSpc>
                <a:spcPts val="1955"/>
              </a:lnSpc>
            </a:pPr>
            <a:r>
              <a:rPr dirty="0" sz="1300" spc="55" i="1">
                <a:latin typeface="Times New Roman"/>
                <a:cs typeface="Times New Roman"/>
              </a:rPr>
              <a:t>t</a:t>
            </a:r>
            <a:r>
              <a:rPr dirty="0" sz="1300" spc="65" i="1">
                <a:latin typeface="Times New Roman"/>
                <a:cs typeface="Times New Roman"/>
              </a:rPr>
              <a:t>o</a:t>
            </a:r>
            <a:r>
              <a:rPr dirty="0" sz="1300" spc="55" i="1">
                <a:latin typeface="Times New Roman"/>
                <a:cs typeface="Times New Roman"/>
              </a:rPr>
              <a:t>t</a:t>
            </a:r>
            <a:r>
              <a:rPr dirty="0" sz="1300" spc="-30" i="1">
                <a:latin typeface="Times New Roman"/>
                <a:cs typeface="Times New Roman"/>
              </a:rPr>
              <a:t>w</a:t>
            </a:r>
            <a:r>
              <a:rPr dirty="0" sz="1300" spc="20" i="1">
                <a:latin typeface="Times New Roman"/>
                <a:cs typeface="Times New Roman"/>
              </a:rPr>
              <a:t>e</a:t>
            </a:r>
            <a:r>
              <a:rPr dirty="0" sz="1300" spc="-10" i="1">
                <a:latin typeface="Times New Roman"/>
                <a:cs typeface="Times New Roman"/>
              </a:rPr>
              <a:t>i</a:t>
            </a:r>
            <a:r>
              <a:rPr dirty="0" sz="1300" spc="65" i="1">
                <a:latin typeface="Times New Roman"/>
                <a:cs typeface="Times New Roman"/>
              </a:rPr>
              <a:t>gh</a:t>
            </a:r>
            <a:r>
              <a:rPr dirty="0" sz="1300" spc="30" i="1">
                <a:latin typeface="Times New Roman"/>
                <a:cs typeface="Times New Roman"/>
              </a:rPr>
              <a:t>t</a:t>
            </a:r>
            <a:r>
              <a:rPr dirty="0" sz="1300" spc="120" i="1">
                <a:latin typeface="Times New Roman"/>
                <a:cs typeface="Times New Roman"/>
              </a:rPr>
              <a:t> </a:t>
            </a:r>
            <a:r>
              <a:rPr dirty="0" sz="1300" spc="60">
                <a:latin typeface="Symbol"/>
                <a:cs typeface="Symbol"/>
              </a:rPr>
              <a:t>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30" i="1">
                <a:latin typeface="Times New Roman"/>
                <a:cs typeface="Times New Roman"/>
              </a:rPr>
              <a:t>w</a:t>
            </a:r>
            <a:r>
              <a:rPr dirty="0" sz="1300" spc="10" i="1">
                <a:latin typeface="Times New Roman"/>
                <a:cs typeface="Times New Roman"/>
              </a:rPr>
              <a:t>ei</a:t>
            </a:r>
            <a:r>
              <a:rPr dirty="0" sz="1300" spc="65" i="1">
                <a:latin typeface="Times New Roman"/>
                <a:cs typeface="Times New Roman"/>
              </a:rPr>
              <a:t>gh</a:t>
            </a:r>
            <a:r>
              <a:rPr dirty="0" sz="1300" spc="30" i="1">
                <a:latin typeface="Times New Roman"/>
                <a:cs typeface="Times New Roman"/>
              </a:rPr>
              <a:t>t</a:t>
            </a:r>
            <a:r>
              <a:rPr dirty="0" sz="1300" spc="100" i="1">
                <a:latin typeface="Times New Roman"/>
                <a:cs typeface="Times New Roman"/>
              </a:rPr>
              <a:t> </a:t>
            </a:r>
            <a:r>
              <a:rPr dirty="0" sz="1300" spc="60">
                <a:latin typeface="Symbol"/>
                <a:cs typeface="Symbol"/>
              </a:rPr>
              <a:t>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145">
                <a:latin typeface="Times New Roman"/>
                <a:cs typeface="Times New Roman"/>
              </a:rPr>
              <a:t> </a:t>
            </a:r>
            <a:r>
              <a:rPr dirty="0" baseline="-8547" sz="2925" spc="179">
                <a:latin typeface="Symbol"/>
                <a:cs typeface="Symbol"/>
              </a:rPr>
              <a:t></a:t>
            </a:r>
            <a:r>
              <a:rPr dirty="0" baseline="-8547" sz="2925" spc="-434">
                <a:latin typeface="Times New Roman"/>
                <a:cs typeface="Times New Roman"/>
              </a:rPr>
              <a:t> </a:t>
            </a:r>
            <a:r>
              <a:rPr dirty="0" sz="1300" spc="75" i="1">
                <a:latin typeface="Times New Roman"/>
                <a:cs typeface="Times New Roman"/>
              </a:rPr>
              <a:t>w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23488" y="2004440"/>
            <a:ext cx="4119245" cy="2289175"/>
          </a:xfrm>
          <a:custGeom>
            <a:avLst/>
            <a:gdLst/>
            <a:ahLst/>
            <a:cxnLst/>
            <a:rect l="l" t="t" r="r" b="b"/>
            <a:pathLst>
              <a:path w="4119245" h="2289175">
                <a:moveTo>
                  <a:pt x="95631" y="1233805"/>
                </a:moveTo>
                <a:lnTo>
                  <a:pt x="75006" y="1188593"/>
                </a:lnTo>
                <a:lnTo>
                  <a:pt x="72593" y="1183322"/>
                </a:lnTo>
                <a:lnTo>
                  <a:pt x="93218" y="1173861"/>
                </a:lnTo>
                <a:lnTo>
                  <a:pt x="86614" y="1159510"/>
                </a:lnTo>
                <a:lnTo>
                  <a:pt x="66014" y="1168882"/>
                </a:lnTo>
                <a:lnTo>
                  <a:pt x="42926" y="1118235"/>
                </a:lnTo>
                <a:lnTo>
                  <a:pt x="0" y="1207643"/>
                </a:lnTo>
                <a:lnTo>
                  <a:pt x="95631" y="1233805"/>
                </a:lnTo>
                <a:close/>
              </a:path>
              <a:path w="4119245" h="2289175">
                <a:moveTo>
                  <a:pt x="150876" y="1147572"/>
                </a:moveTo>
                <a:lnTo>
                  <a:pt x="144399" y="1133094"/>
                </a:lnTo>
                <a:lnTo>
                  <a:pt x="100965" y="1152906"/>
                </a:lnTo>
                <a:lnTo>
                  <a:pt x="107569" y="1167384"/>
                </a:lnTo>
                <a:lnTo>
                  <a:pt x="150876" y="1147572"/>
                </a:lnTo>
                <a:close/>
              </a:path>
              <a:path w="4119245" h="2289175">
                <a:moveTo>
                  <a:pt x="208661" y="1121156"/>
                </a:moveTo>
                <a:lnTo>
                  <a:pt x="202184" y="1106805"/>
                </a:lnTo>
                <a:lnTo>
                  <a:pt x="158750" y="1126490"/>
                </a:lnTo>
                <a:lnTo>
                  <a:pt x="165354" y="1140968"/>
                </a:lnTo>
                <a:lnTo>
                  <a:pt x="208661" y="1121156"/>
                </a:lnTo>
                <a:close/>
              </a:path>
              <a:path w="4119245" h="2289175">
                <a:moveTo>
                  <a:pt x="266446" y="1094867"/>
                </a:moveTo>
                <a:lnTo>
                  <a:pt x="259842" y="1080389"/>
                </a:lnTo>
                <a:lnTo>
                  <a:pt x="216535" y="1100201"/>
                </a:lnTo>
                <a:lnTo>
                  <a:pt x="223139" y="1114679"/>
                </a:lnTo>
                <a:lnTo>
                  <a:pt x="266446" y="1094867"/>
                </a:lnTo>
                <a:close/>
              </a:path>
              <a:path w="4119245" h="2289175">
                <a:moveTo>
                  <a:pt x="324231" y="1068451"/>
                </a:moveTo>
                <a:lnTo>
                  <a:pt x="317627" y="1054100"/>
                </a:lnTo>
                <a:lnTo>
                  <a:pt x="274320" y="1073785"/>
                </a:lnTo>
                <a:lnTo>
                  <a:pt x="280924" y="1088263"/>
                </a:lnTo>
                <a:lnTo>
                  <a:pt x="324231" y="1068451"/>
                </a:lnTo>
                <a:close/>
              </a:path>
              <a:path w="4119245" h="2289175">
                <a:moveTo>
                  <a:pt x="382016" y="1042162"/>
                </a:moveTo>
                <a:lnTo>
                  <a:pt x="375412" y="1027684"/>
                </a:lnTo>
                <a:lnTo>
                  <a:pt x="332105" y="1047496"/>
                </a:lnTo>
                <a:lnTo>
                  <a:pt x="338709" y="1061974"/>
                </a:lnTo>
                <a:lnTo>
                  <a:pt x="382016" y="1042162"/>
                </a:lnTo>
                <a:close/>
              </a:path>
              <a:path w="4119245" h="2289175">
                <a:moveTo>
                  <a:pt x="439801" y="1015873"/>
                </a:moveTo>
                <a:lnTo>
                  <a:pt x="433197" y="1001395"/>
                </a:lnTo>
                <a:lnTo>
                  <a:pt x="389890" y="1021080"/>
                </a:lnTo>
                <a:lnTo>
                  <a:pt x="396494" y="1035558"/>
                </a:lnTo>
                <a:lnTo>
                  <a:pt x="439801" y="1015873"/>
                </a:lnTo>
                <a:close/>
              </a:path>
              <a:path w="4119245" h="2289175">
                <a:moveTo>
                  <a:pt x="497586" y="989457"/>
                </a:moveTo>
                <a:lnTo>
                  <a:pt x="490982" y="974979"/>
                </a:lnTo>
                <a:lnTo>
                  <a:pt x="447675" y="994791"/>
                </a:lnTo>
                <a:lnTo>
                  <a:pt x="454279" y="1009269"/>
                </a:lnTo>
                <a:lnTo>
                  <a:pt x="497586" y="989457"/>
                </a:lnTo>
                <a:close/>
              </a:path>
              <a:path w="4119245" h="2289175">
                <a:moveTo>
                  <a:pt x="555371" y="963168"/>
                </a:moveTo>
                <a:lnTo>
                  <a:pt x="548767" y="948690"/>
                </a:lnTo>
                <a:lnTo>
                  <a:pt x="505460" y="968375"/>
                </a:lnTo>
                <a:lnTo>
                  <a:pt x="512064" y="982853"/>
                </a:lnTo>
                <a:lnTo>
                  <a:pt x="555371" y="963168"/>
                </a:lnTo>
                <a:close/>
              </a:path>
              <a:path w="4119245" h="2289175">
                <a:moveTo>
                  <a:pt x="613156" y="936752"/>
                </a:moveTo>
                <a:lnTo>
                  <a:pt x="606552" y="922274"/>
                </a:lnTo>
                <a:lnTo>
                  <a:pt x="563245" y="942086"/>
                </a:lnTo>
                <a:lnTo>
                  <a:pt x="569849" y="956564"/>
                </a:lnTo>
                <a:lnTo>
                  <a:pt x="613156" y="936752"/>
                </a:lnTo>
                <a:close/>
              </a:path>
              <a:path w="4119245" h="2289175">
                <a:moveTo>
                  <a:pt x="670941" y="910463"/>
                </a:moveTo>
                <a:lnTo>
                  <a:pt x="664337" y="895985"/>
                </a:lnTo>
                <a:lnTo>
                  <a:pt x="621030" y="915670"/>
                </a:lnTo>
                <a:lnTo>
                  <a:pt x="627634" y="930148"/>
                </a:lnTo>
                <a:lnTo>
                  <a:pt x="670941" y="910463"/>
                </a:lnTo>
                <a:close/>
              </a:path>
              <a:path w="4119245" h="2289175">
                <a:moveTo>
                  <a:pt x="728726" y="884047"/>
                </a:moveTo>
                <a:lnTo>
                  <a:pt x="722122" y="869569"/>
                </a:lnTo>
                <a:lnTo>
                  <a:pt x="678815" y="889381"/>
                </a:lnTo>
                <a:lnTo>
                  <a:pt x="685292" y="903859"/>
                </a:lnTo>
                <a:lnTo>
                  <a:pt x="728726" y="884047"/>
                </a:lnTo>
                <a:close/>
              </a:path>
              <a:path w="4119245" h="2289175">
                <a:moveTo>
                  <a:pt x="786511" y="857758"/>
                </a:moveTo>
                <a:lnTo>
                  <a:pt x="779907" y="843280"/>
                </a:lnTo>
                <a:lnTo>
                  <a:pt x="736473" y="862965"/>
                </a:lnTo>
                <a:lnTo>
                  <a:pt x="743077" y="877443"/>
                </a:lnTo>
                <a:lnTo>
                  <a:pt x="786511" y="857758"/>
                </a:lnTo>
                <a:close/>
              </a:path>
              <a:path w="4119245" h="2289175">
                <a:moveTo>
                  <a:pt x="844169" y="831342"/>
                </a:moveTo>
                <a:lnTo>
                  <a:pt x="837692" y="816864"/>
                </a:lnTo>
                <a:lnTo>
                  <a:pt x="794258" y="836676"/>
                </a:lnTo>
                <a:lnTo>
                  <a:pt x="800862" y="851154"/>
                </a:lnTo>
                <a:lnTo>
                  <a:pt x="844169" y="831342"/>
                </a:lnTo>
                <a:close/>
              </a:path>
              <a:path w="4119245" h="2289175">
                <a:moveTo>
                  <a:pt x="901954" y="805053"/>
                </a:moveTo>
                <a:lnTo>
                  <a:pt x="895477" y="790575"/>
                </a:lnTo>
                <a:lnTo>
                  <a:pt x="852043" y="810260"/>
                </a:lnTo>
                <a:lnTo>
                  <a:pt x="858647" y="824738"/>
                </a:lnTo>
                <a:lnTo>
                  <a:pt x="901954" y="805053"/>
                </a:lnTo>
                <a:close/>
              </a:path>
              <a:path w="4119245" h="2289175">
                <a:moveTo>
                  <a:pt x="959739" y="778637"/>
                </a:moveTo>
                <a:lnTo>
                  <a:pt x="953135" y="764159"/>
                </a:lnTo>
                <a:lnTo>
                  <a:pt x="909828" y="783971"/>
                </a:lnTo>
                <a:lnTo>
                  <a:pt x="916432" y="798449"/>
                </a:lnTo>
                <a:lnTo>
                  <a:pt x="959739" y="778637"/>
                </a:lnTo>
                <a:close/>
              </a:path>
              <a:path w="4119245" h="2289175">
                <a:moveTo>
                  <a:pt x="1017524" y="752348"/>
                </a:moveTo>
                <a:lnTo>
                  <a:pt x="1010920" y="737870"/>
                </a:lnTo>
                <a:lnTo>
                  <a:pt x="967613" y="757555"/>
                </a:lnTo>
                <a:lnTo>
                  <a:pt x="974217" y="772033"/>
                </a:lnTo>
                <a:lnTo>
                  <a:pt x="1017524" y="752348"/>
                </a:lnTo>
                <a:close/>
              </a:path>
              <a:path w="4119245" h="2289175">
                <a:moveTo>
                  <a:pt x="1075309" y="725932"/>
                </a:moveTo>
                <a:lnTo>
                  <a:pt x="1068705" y="711454"/>
                </a:lnTo>
                <a:lnTo>
                  <a:pt x="1025398" y="731266"/>
                </a:lnTo>
                <a:lnTo>
                  <a:pt x="1032002" y="745744"/>
                </a:lnTo>
                <a:lnTo>
                  <a:pt x="1075309" y="725932"/>
                </a:lnTo>
                <a:close/>
              </a:path>
              <a:path w="4119245" h="2289175">
                <a:moveTo>
                  <a:pt x="1133094" y="699643"/>
                </a:moveTo>
                <a:lnTo>
                  <a:pt x="1126490" y="685165"/>
                </a:lnTo>
                <a:lnTo>
                  <a:pt x="1083183" y="704977"/>
                </a:lnTo>
                <a:lnTo>
                  <a:pt x="1089787" y="719328"/>
                </a:lnTo>
                <a:lnTo>
                  <a:pt x="1133094" y="699643"/>
                </a:lnTo>
                <a:close/>
              </a:path>
              <a:path w="4119245" h="2289175">
                <a:moveTo>
                  <a:pt x="1190879" y="673227"/>
                </a:moveTo>
                <a:lnTo>
                  <a:pt x="1184275" y="658749"/>
                </a:lnTo>
                <a:lnTo>
                  <a:pt x="1140968" y="678561"/>
                </a:lnTo>
                <a:lnTo>
                  <a:pt x="1147572" y="693039"/>
                </a:lnTo>
                <a:lnTo>
                  <a:pt x="1190879" y="673227"/>
                </a:lnTo>
                <a:close/>
              </a:path>
              <a:path w="4119245" h="2289175">
                <a:moveTo>
                  <a:pt x="1248664" y="646938"/>
                </a:moveTo>
                <a:lnTo>
                  <a:pt x="1242060" y="632460"/>
                </a:lnTo>
                <a:lnTo>
                  <a:pt x="1198753" y="652272"/>
                </a:lnTo>
                <a:lnTo>
                  <a:pt x="1205357" y="666623"/>
                </a:lnTo>
                <a:lnTo>
                  <a:pt x="1248664" y="646938"/>
                </a:lnTo>
                <a:close/>
              </a:path>
              <a:path w="4119245" h="2289175">
                <a:moveTo>
                  <a:pt x="1306449" y="620522"/>
                </a:moveTo>
                <a:lnTo>
                  <a:pt x="1299845" y="606044"/>
                </a:lnTo>
                <a:lnTo>
                  <a:pt x="1256538" y="625856"/>
                </a:lnTo>
                <a:lnTo>
                  <a:pt x="1263142" y="640334"/>
                </a:lnTo>
                <a:lnTo>
                  <a:pt x="1306449" y="620522"/>
                </a:lnTo>
                <a:close/>
              </a:path>
              <a:path w="4119245" h="2289175">
                <a:moveTo>
                  <a:pt x="1364234" y="594233"/>
                </a:moveTo>
                <a:lnTo>
                  <a:pt x="1357630" y="579755"/>
                </a:lnTo>
                <a:lnTo>
                  <a:pt x="1314323" y="599567"/>
                </a:lnTo>
                <a:lnTo>
                  <a:pt x="1320927" y="613918"/>
                </a:lnTo>
                <a:lnTo>
                  <a:pt x="1364234" y="594233"/>
                </a:lnTo>
                <a:close/>
              </a:path>
              <a:path w="4119245" h="2289175">
                <a:moveTo>
                  <a:pt x="1414907" y="1600962"/>
                </a:moveTo>
                <a:lnTo>
                  <a:pt x="1348232" y="1492885"/>
                </a:lnTo>
                <a:lnTo>
                  <a:pt x="1316736" y="1587004"/>
                </a:lnTo>
                <a:lnTo>
                  <a:pt x="1414907" y="1600962"/>
                </a:lnTo>
                <a:close/>
              </a:path>
              <a:path w="4119245" h="2289175">
                <a:moveTo>
                  <a:pt x="1422019" y="567817"/>
                </a:moveTo>
                <a:lnTo>
                  <a:pt x="1415415" y="553339"/>
                </a:lnTo>
                <a:lnTo>
                  <a:pt x="1372108" y="573151"/>
                </a:lnTo>
                <a:lnTo>
                  <a:pt x="1378585" y="587629"/>
                </a:lnTo>
                <a:lnTo>
                  <a:pt x="1422019" y="567817"/>
                </a:lnTo>
                <a:close/>
              </a:path>
              <a:path w="4119245" h="2289175">
                <a:moveTo>
                  <a:pt x="1426972" y="1528203"/>
                </a:moveTo>
                <a:lnTo>
                  <a:pt x="1418590" y="1514729"/>
                </a:lnTo>
                <a:lnTo>
                  <a:pt x="1378077" y="1539748"/>
                </a:lnTo>
                <a:lnTo>
                  <a:pt x="1386459" y="1553210"/>
                </a:lnTo>
                <a:lnTo>
                  <a:pt x="1426972" y="1528203"/>
                </a:lnTo>
                <a:close/>
              </a:path>
              <a:path w="4119245" h="2289175">
                <a:moveTo>
                  <a:pt x="1479804" y="541528"/>
                </a:moveTo>
                <a:lnTo>
                  <a:pt x="1473200" y="527050"/>
                </a:lnTo>
                <a:lnTo>
                  <a:pt x="1429766" y="546862"/>
                </a:lnTo>
                <a:lnTo>
                  <a:pt x="1436370" y="561213"/>
                </a:lnTo>
                <a:lnTo>
                  <a:pt x="1479804" y="541528"/>
                </a:lnTo>
                <a:close/>
              </a:path>
              <a:path w="4119245" h="2289175">
                <a:moveTo>
                  <a:pt x="1480947" y="1494790"/>
                </a:moveTo>
                <a:lnTo>
                  <a:pt x="1472692" y="1481328"/>
                </a:lnTo>
                <a:lnTo>
                  <a:pt x="1432179" y="1506347"/>
                </a:lnTo>
                <a:lnTo>
                  <a:pt x="1440434" y="1519936"/>
                </a:lnTo>
                <a:lnTo>
                  <a:pt x="1480947" y="1494790"/>
                </a:lnTo>
                <a:close/>
              </a:path>
              <a:path w="4119245" h="2289175">
                <a:moveTo>
                  <a:pt x="1535049" y="1461516"/>
                </a:moveTo>
                <a:lnTo>
                  <a:pt x="1526667" y="1447927"/>
                </a:lnTo>
                <a:lnTo>
                  <a:pt x="1486154" y="1472946"/>
                </a:lnTo>
                <a:lnTo>
                  <a:pt x="1494536" y="1486535"/>
                </a:lnTo>
                <a:lnTo>
                  <a:pt x="1535049" y="1461516"/>
                </a:lnTo>
                <a:close/>
              </a:path>
              <a:path w="4119245" h="2289175">
                <a:moveTo>
                  <a:pt x="1537462" y="515112"/>
                </a:moveTo>
                <a:lnTo>
                  <a:pt x="1530985" y="500634"/>
                </a:lnTo>
                <a:lnTo>
                  <a:pt x="1487551" y="520446"/>
                </a:lnTo>
                <a:lnTo>
                  <a:pt x="1494155" y="534924"/>
                </a:lnTo>
                <a:lnTo>
                  <a:pt x="1537462" y="515112"/>
                </a:lnTo>
                <a:close/>
              </a:path>
              <a:path w="4119245" h="2289175">
                <a:moveTo>
                  <a:pt x="1589024" y="1428115"/>
                </a:moveTo>
                <a:lnTo>
                  <a:pt x="1580642" y="1414526"/>
                </a:lnTo>
                <a:lnTo>
                  <a:pt x="1540129" y="1439672"/>
                </a:lnTo>
                <a:lnTo>
                  <a:pt x="1548511" y="1453134"/>
                </a:lnTo>
                <a:lnTo>
                  <a:pt x="1589024" y="1428115"/>
                </a:lnTo>
                <a:close/>
              </a:path>
              <a:path w="4119245" h="2289175">
                <a:moveTo>
                  <a:pt x="1595247" y="488823"/>
                </a:moveTo>
                <a:lnTo>
                  <a:pt x="1588643" y="474345"/>
                </a:lnTo>
                <a:lnTo>
                  <a:pt x="1545336" y="494157"/>
                </a:lnTo>
                <a:lnTo>
                  <a:pt x="1551940" y="508508"/>
                </a:lnTo>
                <a:lnTo>
                  <a:pt x="1595247" y="488823"/>
                </a:lnTo>
                <a:close/>
              </a:path>
              <a:path w="4119245" h="2289175">
                <a:moveTo>
                  <a:pt x="1642999" y="1394714"/>
                </a:moveTo>
                <a:lnTo>
                  <a:pt x="1634744" y="1381252"/>
                </a:lnTo>
                <a:lnTo>
                  <a:pt x="1594231" y="1406271"/>
                </a:lnTo>
                <a:lnTo>
                  <a:pt x="1602486" y="1419733"/>
                </a:lnTo>
                <a:lnTo>
                  <a:pt x="1642999" y="1394714"/>
                </a:lnTo>
                <a:close/>
              </a:path>
              <a:path w="4119245" h="2289175">
                <a:moveTo>
                  <a:pt x="1653032" y="462407"/>
                </a:moveTo>
                <a:lnTo>
                  <a:pt x="1646428" y="447929"/>
                </a:lnTo>
                <a:lnTo>
                  <a:pt x="1603121" y="467741"/>
                </a:lnTo>
                <a:lnTo>
                  <a:pt x="1609725" y="482219"/>
                </a:lnTo>
                <a:lnTo>
                  <a:pt x="1653032" y="462407"/>
                </a:lnTo>
                <a:close/>
              </a:path>
              <a:path w="4119245" h="2289175">
                <a:moveTo>
                  <a:pt x="1697101" y="1361313"/>
                </a:moveTo>
                <a:lnTo>
                  <a:pt x="1688719" y="1347851"/>
                </a:lnTo>
                <a:lnTo>
                  <a:pt x="1648206" y="1372870"/>
                </a:lnTo>
                <a:lnTo>
                  <a:pt x="1656588" y="1386332"/>
                </a:lnTo>
                <a:lnTo>
                  <a:pt x="1697101" y="1361313"/>
                </a:lnTo>
                <a:close/>
              </a:path>
              <a:path w="4119245" h="2289175">
                <a:moveTo>
                  <a:pt x="1710817" y="436118"/>
                </a:moveTo>
                <a:lnTo>
                  <a:pt x="1704213" y="421640"/>
                </a:lnTo>
                <a:lnTo>
                  <a:pt x="1660906" y="441452"/>
                </a:lnTo>
                <a:lnTo>
                  <a:pt x="1667510" y="455803"/>
                </a:lnTo>
                <a:lnTo>
                  <a:pt x="1710817" y="436118"/>
                </a:lnTo>
                <a:close/>
              </a:path>
              <a:path w="4119245" h="2289175">
                <a:moveTo>
                  <a:pt x="1751076" y="1327912"/>
                </a:moveTo>
                <a:lnTo>
                  <a:pt x="1742694" y="1314450"/>
                </a:lnTo>
                <a:lnTo>
                  <a:pt x="1702181" y="1339469"/>
                </a:lnTo>
                <a:lnTo>
                  <a:pt x="1710563" y="1352931"/>
                </a:lnTo>
                <a:lnTo>
                  <a:pt x="1751076" y="1327912"/>
                </a:lnTo>
                <a:close/>
              </a:path>
              <a:path w="4119245" h="2289175">
                <a:moveTo>
                  <a:pt x="1768602" y="409702"/>
                </a:moveTo>
                <a:lnTo>
                  <a:pt x="1761998" y="395224"/>
                </a:lnTo>
                <a:lnTo>
                  <a:pt x="1718691" y="415036"/>
                </a:lnTo>
                <a:lnTo>
                  <a:pt x="1725295" y="429514"/>
                </a:lnTo>
                <a:lnTo>
                  <a:pt x="1768602" y="409702"/>
                </a:lnTo>
                <a:close/>
              </a:path>
              <a:path w="4119245" h="2289175">
                <a:moveTo>
                  <a:pt x="1805051" y="1294511"/>
                </a:moveTo>
                <a:lnTo>
                  <a:pt x="1796796" y="1281049"/>
                </a:lnTo>
                <a:lnTo>
                  <a:pt x="1756283" y="1306068"/>
                </a:lnTo>
                <a:lnTo>
                  <a:pt x="1764538" y="1319657"/>
                </a:lnTo>
                <a:lnTo>
                  <a:pt x="1805051" y="1294511"/>
                </a:lnTo>
                <a:close/>
              </a:path>
              <a:path w="4119245" h="2289175">
                <a:moveTo>
                  <a:pt x="1826387" y="383413"/>
                </a:moveTo>
                <a:lnTo>
                  <a:pt x="1819783" y="368935"/>
                </a:lnTo>
                <a:lnTo>
                  <a:pt x="1776476" y="388747"/>
                </a:lnTo>
                <a:lnTo>
                  <a:pt x="1783080" y="403098"/>
                </a:lnTo>
                <a:lnTo>
                  <a:pt x="1826387" y="383413"/>
                </a:lnTo>
                <a:close/>
              </a:path>
              <a:path w="4119245" h="2289175">
                <a:moveTo>
                  <a:pt x="1859153" y="1261237"/>
                </a:moveTo>
                <a:lnTo>
                  <a:pt x="1850771" y="1247648"/>
                </a:lnTo>
                <a:lnTo>
                  <a:pt x="1810258" y="1272667"/>
                </a:lnTo>
                <a:lnTo>
                  <a:pt x="1818640" y="1286256"/>
                </a:lnTo>
                <a:lnTo>
                  <a:pt x="1859153" y="1261237"/>
                </a:lnTo>
                <a:close/>
              </a:path>
              <a:path w="4119245" h="2289175">
                <a:moveTo>
                  <a:pt x="1884172" y="356997"/>
                </a:moveTo>
                <a:lnTo>
                  <a:pt x="1877568" y="342646"/>
                </a:lnTo>
                <a:lnTo>
                  <a:pt x="1834261" y="362331"/>
                </a:lnTo>
                <a:lnTo>
                  <a:pt x="1840865" y="376809"/>
                </a:lnTo>
                <a:lnTo>
                  <a:pt x="1884172" y="356997"/>
                </a:lnTo>
                <a:close/>
              </a:path>
              <a:path w="4119245" h="2289175">
                <a:moveTo>
                  <a:pt x="1913128" y="1227836"/>
                </a:moveTo>
                <a:lnTo>
                  <a:pt x="1904746" y="1214247"/>
                </a:lnTo>
                <a:lnTo>
                  <a:pt x="1864233" y="1239393"/>
                </a:lnTo>
                <a:lnTo>
                  <a:pt x="1872615" y="1252855"/>
                </a:lnTo>
                <a:lnTo>
                  <a:pt x="1913128" y="1227836"/>
                </a:lnTo>
                <a:close/>
              </a:path>
              <a:path w="4119245" h="2289175">
                <a:moveTo>
                  <a:pt x="1941957" y="330708"/>
                </a:moveTo>
                <a:lnTo>
                  <a:pt x="1935353" y="316230"/>
                </a:lnTo>
                <a:lnTo>
                  <a:pt x="1892046" y="336042"/>
                </a:lnTo>
                <a:lnTo>
                  <a:pt x="1898650" y="350393"/>
                </a:lnTo>
                <a:lnTo>
                  <a:pt x="1941957" y="330708"/>
                </a:lnTo>
                <a:close/>
              </a:path>
              <a:path w="4119245" h="2289175">
                <a:moveTo>
                  <a:pt x="1967103" y="1194435"/>
                </a:moveTo>
                <a:lnTo>
                  <a:pt x="1958848" y="1180973"/>
                </a:lnTo>
                <a:lnTo>
                  <a:pt x="1918335" y="1205992"/>
                </a:lnTo>
                <a:lnTo>
                  <a:pt x="1926590" y="1219454"/>
                </a:lnTo>
                <a:lnTo>
                  <a:pt x="1967103" y="1194435"/>
                </a:lnTo>
                <a:close/>
              </a:path>
              <a:path w="4119245" h="2289175">
                <a:moveTo>
                  <a:pt x="1999742" y="304292"/>
                </a:moveTo>
                <a:lnTo>
                  <a:pt x="1993138" y="289941"/>
                </a:lnTo>
                <a:lnTo>
                  <a:pt x="1949831" y="309626"/>
                </a:lnTo>
                <a:lnTo>
                  <a:pt x="1956435" y="324104"/>
                </a:lnTo>
                <a:lnTo>
                  <a:pt x="1999742" y="304292"/>
                </a:lnTo>
                <a:close/>
              </a:path>
              <a:path w="4119245" h="2289175">
                <a:moveTo>
                  <a:pt x="2021205" y="1161034"/>
                </a:moveTo>
                <a:lnTo>
                  <a:pt x="2012823" y="1147572"/>
                </a:lnTo>
                <a:lnTo>
                  <a:pt x="1972310" y="1172591"/>
                </a:lnTo>
                <a:lnTo>
                  <a:pt x="1980692" y="1186053"/>
                </a:lnTo>
                <a:lnTo>
                  <a:pt x="2021205" y="1161034"/>
                </a:lnTo>
                <a:close/>
              </a:path>
              <a:path w="4119245" h="2289175">
                <a:moveTo>
                  <a:pt x="2052828" y="2288667"/>
                </a:moveTo>
                <a:lnTo>
                  <a:pt x="2025218" y="2251964"/>
                </a:lnTo>
                <a:lnTo>
                  <a:pt x="2019439" y="2244306"/>
                </a:lnTo>
                <a:lnTo>
                  <a:pt x="2038604" y="2229866"/>
                </a:lnTo>
                <a:lnTo>
                  <a:pt x="2029079" y="2217166"/>
                </a:lnTo>
                <a:lnTo>
                  <a:pt x="2009902" y="2231618"/>
                </a:lnTo>
                <a:lnTo>
                  <a:pt x="1976501" y="2187194"/>
                </a:lnTo>
                <a:lnTo>
                  <a:pt x="1953768" y="2283841"/>
                </a:lnTo>
                <a:lnTo>
                  <a:pt x="2052828" y="2288667"/>
                </a:lnTo>
                <a:close/>
              </a:path>
              <a:path w="4119245" h="2289175">
                <a:moveTo>
                  <a:pt x="2057527" y="278003"/>
                </a:moveTo>
                <a:lnTo>
                  <a:pt x="2050923" y="263525"/>
                </a:lnTo>
                <a:lnTo>
                  <a:pt x="2007616" y="283337"/>
                </a:lnTo>
                <a:lnTo>
                  <a:pt x="2014093" y="297688"/>
                </a:lnTo>
                <a:lnTo>
                  <a:pt x="2057527" y="278003"/>
                </a:lnTo>
                <a:close/>
              </a:path>
              <a:path w="4119245" h="2289175">
                <a:moveTo>
                  <a:pt x="2075180" y="1127633"/>
                </a:moveTo>
                <a:lnTo>
                  <a:pt x="2066798" y="1114171"/>
                </a:lnTo>
                <a:lnTo>
                  <a:pt x="2026285" y="1139190"/>
                </a:lnTo>
                <a:lnTo>
                  <a:pt x="2034667" y="1152652"/>
                </a:lnTo>
                <a:lnTo>
                  <a:pt x="2075180" y="1127633"/>
                </a:lnTo>
                <a:close/>
              </a:path>
              <a:path w="4119245" h="2289175">
                <a:moveTo>
                  <a:pt x="2089277" y="2191766"/>
                </a:moveTo>
                <a:lnTo>
                  <a:pt x="2079752" y="2179066"/>
                </a:lnTo>
                <a:lnTo>
                  <a:pt x="2041779" y="2207641"/>
                </a:lnTo>
                <a:lnTo>
                  <a:pt x="2051304" y="2220341"/>
                </a:lnTo>
                <a:lnTo>
                  <a:pt x="2089277" y="2191766"/>
                </a:lnTo>
                <a:close/>
              </a:path>
              <a:path w="4119245" h="2289175">
                <a:moveTo>
                  <a:pt x="2115312" y="251587"/>
                </a:moveTo>
                <a:lnTo>
                  <a:pt x="2108708" y="237236"/>
                </a:lnTo>
                <a:lnTo>
                  <a:pt x="2065401" y="256921"/>
                </a:lnTo>
                <a:lnTo>
                  <a:pt x="2071878" y="271399"/>
                </a:lnTo>
                <a:lnTo>
                  <a:pt x="2115312" y="251587"/>
                </a:lnTo>
                <a:close/>
              </a:path>
              <a:path w="4119245" h="2289175">
                <a:moveTo>
                  <a:pt x="2129155" y="1094232"/>
                </a:moveTo>
                <a:lnTo>
                  <a:pt x="2120900" y="1080770"/>
                </a:lnTo>
                <a:lnTo>
                  <a:pt x="2080387" y="1105789"/>
                </a:lnTo>
                <a:lnTo>
                  <a:pt x="2088642" y="1119251"/>
                </a:lnTo>
                <a:lnTo>
                  <a:pt x="2129155" y="1094232"/>
                </a:lnTo>
                <a:close/>
              </a:path>
              <a:path w="4119245" h="2289175">
                <a:moveTo>
                  <a:pt x="2140077" y="2153539"/>
                </a:moveTo>
                <a:lnTo>
                  <a:pt x="2130552" y="2140839"/>
                </a:lnTo>
                <a:lnTo>
                  <a:pt x="2092452" y="2169541"/>
                </a:lnTo>
                <a:lnTo>
                  <a:pt x="2101977" y="2182114"/>
                </a:lnTo>
                <a:lnTo>
                  <a:pt x="2140077" y="2153539"/>
                </a:lnTo>
                <a:close/>
              </a:path>
              <a:path w="4119245" h="2289175">
                <a:moveTo>
                  <a:pt x="2172970" y="225298"/>
                </a:moveTo>
                <a:lnTo>
                  <a:pt x="2166493" y="210820"/>
                </a:lnTo>
                <a:lnTo>
                  <a:pt x="2123059" y="230632"/>
                </a:lnTo>
                <a:lnTo>
                  <a:pt x="2129663" y="244983"/>
                </a:lnTo>
                <a:lnTo>
                  <a:pt x="2172970" y="225298"/>
                </a:lnTo>
                <a:close/>
              </a:path>
              <a:path w="4119245" h="2289175">
                <a:moveTo>
                  <a:pt x="2183257" y="1060831"/>
                </a:moveTo>
                <a:lnTo>
                  <a:pt x="2174875" y="1047369"/>
                </a:lnTo>
                <a:lnTo>
                  <a:pt x="2134362" y="1072388"/>
                </a:lnTo>
                <a:lnTo>
                  <a:pt x="2142744" y="1085977"/>
                </a:lnTo>
                <a:lnTo>
                  <a:pt x="2183257" y="1060831"/>
                </a:lnTo>
                <a:close/>
              </a:path>
              <a:path w="4119245" h="2289175">
                <a:moveTo>
                  <a:pt x="2190750" y="2115312"/>
                </a:moveTo>
                <a:lnTo>
                  <a:pt x="2181225" y="2102612"/>
                </a:lnTo>
                <a:lnTo>
                  <a:pt x="2143252" y="2131314"/>
                </a:lnTo>
                <a:lnTo>
                  <a:pt x="2152777" y="2144014"/>
                </a:lnTo>
                <a:lnTo>
                  <a:pt x="2190750" y="2115312"/>
                </a:lnTo>
                <a:close/>
              </a:path>
              <a:path w="4119245" h="2289175">
                <a:moveTo>
                  <a:pt x="2230755" y="198882"/>
                </a:moveTo>
                <a:lnTo>
                  <a:pt x="2224278" y="184531"/>
                </a:lnTo>
                <a:lnTo>
                  <a:pt x="2180844" y="204216"/>
                </a:lnTo>
                <a:lnTo>
                  <a:pt x="2187448" y="218694"/>
                </a:lnTo>
                <a:lnTo>
                  <a:pt x="2230755" y="198882"/>
                </a:lnTo>
                <a:close/>
              </a:path>
              <a:path w="4119245" h="2289175">
                <a:moveTo>
                  <a:pt x="2237232" y="1027557"/>
                </a:moveTo>
                <a:lnTo>
                  <a:pt x="2228850" y="1013968"/>
                </a:lnTo>
                <a:lnTo>
                  <a:pt x="2188337" y="1038987"/>
                </a:lnTo>
                <a:lnTo>
                  <a:pt x="2196719" y="1052576"/>
                </a:lnTo>
                <a:lnTo>
                  <a:pt x="2237232" y="1027557"/>
                </a:lnTo>
                <a:close/>
              </a:path>
              <a:path w="4119245" h="2289175">
                <a:moveTo>
                  <a:pt x="2241550" y="2077212"/>
                </a:moveTo>
                <a:lnTo>
                  <a:pt x="2232025" y="2064512"/>
                </a:lnTo>
                <a:lnTo>
                  <a:pt x="2193925" y="2093087"/>
                </a:lnTo>
                <a:lnTo>
                  <a:pt x="2203450" y="2105787"/>
                </a:lnTo>
                <a:lnTo>
                  <a:pt x="2241550" y="2077212"/>
                </a:lnTo>
                <a:close/>
              </a:path>
              <a:path w="4119245" h="2289175">
                <a:moveTo>
                  <a:pt x="2288540" y="172593"/>
                </a:moveTo>
                <a:lnTo>
                  <a:pt x="2281936" y="158115"/>
                </a:lnTo>
                <a:lnTo>
                  <a:pt x="2238629" y="177927"/>
                </a:lnTo>
                <a:lnTo>
                  <a:pt x="2245233" y="192278"/>
                </a:lnTo>
                <a:lnTo>
                  <a:pt x="2288540" y="172593"/>
                </a:lnTo>
                <a:close/>
              </a:path>
              <a:path w="4119245" h="2289175">
                <a:moveTo>
                  <a:pt x="2291207" y="994156"/>
                </a:moveTo>
                <a:lnTo>
                  <a:pt x="2282952" y="980567"/>
                </a:lnTo>
                <a:lnTo>
                  <a:pt x="2242439" y="1005713"/>
                </a:lnTo>
                <a:lnTo>
                  <a:pt x="2250694" y="1019175"/>
                </a:lnTo>
                <a:lnTo>
                  <a:pt x="2291207" y="994156"/>
                </a:lnTo>
                <a:close/>
              </a:path>
              <a:path w="4119245" h="2289175">
                <a:moveTo>
                  <a:pt x="2292223" y="2038985"/>
                </a:moveTo>
                <a:lnTo>
                  <a:pt x="2282698" y="2026285"/>
                </a:lnTo>
                <a:lnTo>
                  <a:pt x="2244725" y="2054987"/>
                </a:lnTo>
                <a:lnTo>
                  <a:pt x="2254250" y="2067560"/>
                </a:lnTo>
                <a:lnTo>
                  <a:pt x="2292223" y="2038985"/>
                </a:lnTo>
                <a:close/>
              </a:path>
              <a:path w="4119245" h="2289175">
                <a:moveTo>
                  <a:pt x="2343023" y="2000758"/>
                </a:moveTo>
                <a:lnTo>
                  <a:pt x="2333498" y="1988058"/>
                </a:lnTo>
                <a:lnTo>
                  <a:pt x="2295398" y="2016760"/>
                </a:lnTo>
                <a:lnTo>
                  <a:pt x="2304923" y="2029460"/>
                </a:lnTo>
                <a:lnTo>
                  <a:pt x="2343023" y="2000758"/>
                </a:lnTo>
                <a:close/>
              </a:path>
              <a:path w="4119245" h="2289175">
                <a:moveTo>
                  <a:pt x="2345309" y="960755"/>
                </a:moveTo>
                <a:lnTo>
                  <a:pt x="2336927" y="947293"/>
                </a:lnTo>
                <a:lnTo>
                  <a:pt x="2296414" y="972312"/>
                </a:lnTo>
                <a:lnTo>
                  <a:pt x="2304796" y="985774"/>
                </a:lnTo>
                <a:lnTo>
                  <a:pt x="2345309" y="960755"/>
                </a:lnTo>
                <a:close/>
              </a:path>
              <a:path w="4119245" h="2289175">
                <a:moveTo>
                  <a:pt x="2346325" y="146177"/>
                </a:moveTo>
                <a:lnTo>
                  <a:pt x="2339721" y="131826"/>
                </a:lnTo>
                <a:lnTo>
                  <a:pt x="2296414" y="151511"/>
                </a:lnTo>
                <a:lnTo>
                  <a:pt x="2303018" y="165989"/>
                </a:lnTo>
                <a:lnTo>
                  <a:pt x="2346325" y="146177"/>
                </a:lnTo>
                <a:close/>
              </a:path>
              <a:path w="4119245" h="2289175">
                <a:moveTo>
                  <a:pt x="2393696" y="1962658"/>
                </a:moveTo>
                <a:lnTo>
                  <a:pt x="2384171" y="1949958"/>
                </a:lnTo>
                <a:lnTo>
                  <a:pt x="2346198" y="1978533"/>
                </a:lnTo>
                <a:lnTo>
                  <a:pt x="2355723" y="1991233"/>
                </a:lnTo>
                <a:lnTo>
                  <a:pt x="2393696" y="1962658"/>
                </a:lnTo>
                <a:close/>
              </a:path>
              <a:path w="4119245" h="2289175">
                <a:moveTo>
                  <a:pt x="2399284" y="927354"/>
                </a:moveTo>
                <a:lnTo>
                  <a:pt x="2390902" y="913892"/>
                </a:lnTo>
                <a:lnTo>
                  <a:pt x="2350389" y="938911"/>
                </a:lnTo>
                <a:lnTo>
                  <a:pt x="2358771" y="952373"/>
                </a:lnTo>
                <a:lnTo>
                  <a:pt x="2399284" y="927354"/>
                </a:lnTo>
                <a:close/>
              </a:path>
              <a:path w="4119245" h="2289175">
                <a:moveTo>
                  <a:pt x="2404110" y="119888"/>
                </a:moveTo>
                <a:lnTo>
                  <a:pt x="2397506" y="105410"/>
                </a:lnTo>
                <a:lnTo>
                  <a:pt x="2354199" y="125222"/>
                </a:lnTo>
                <a:lnTo>
                  <a:pt x="2360803" y="139573"/>
                </a:lnTo>
                <a:lnTo>
                  <a:pt x="2404110" y="119888"/>
                </a:lnTo>
                <a:close/>
              </a:path>
              <a:path w="4119245" h="2289175">
                <a:moveTo>
                  <a:pt x="2444496" y="1924431"/>
                </a:moveTo>
                <a:lnTo>
                  <a:pt x="2434971" y="1911731"/>
                </a:lnTo>
                <a:lnTo>
                  <a:pt x="2396871" y="1940433"/>
                </a:lnTo>
                <a:lnTo>
                  <a:pt x="2406396" y="1953006"/>
                </a:lnTo>
                <a:lnTo>
                  <a:pt x="2444496" y="1924431"/>
                </a:lnTo>
                <a:close/>
              </a:path>
              <a:path w="4119245" h="2289175">
                <a:moveTo>
                  <a:pt x="2453259" y="893953"/>
                </a:moveTo>
                <a:lnTo>
                  <a:pt x="2445004" y="880491"/>
                </a:lnTo>
                <a:lnTo>
                  <a:pt x="2404491" y="905510"/>
                </a:lnTo>
                <a:lnTo>
                  <a:pt x="2412746" y="918972"/>
                </a:lnTo>
                <a:lnTo>
                  <a:pt x="2453259" y="893953"/>
                </a:lnTo>
                <a:close/>
              </a:path>
              <a:path w="4119245" h="2289175">
                <a:moveTo>
                  <a:pt x="2461895" y="93472"/>
                </a:moveTo>
                <a:lnTo>
                  <a:pt x="2455291" y="79121"/>
                </a:lnTo>
                <a:lnTo>
                  <a:pt x="2411984" y="98806"/>
                </a:lnTo>
                <a:lnTo>
                  <a:pt x="2418588" y="113284"/>
                </a:lnTo>
                <a:lnTo>
                  <a:pt x="2461895" y="93472"/>
                </a:lnTo>
                <a:close/>
              </a:path>
              <a:path w="4119245" h="2289175">
                <a:moveTo>
                  <a:pt x="2495169" y="1886204"/>
                </a:moveTo>
                <a:lnTo>
                  <a:pt x="2485644" y="1873504"/>
                </a:lnTo>
                <a:lnTo>
                  <a:pt x="2447671" y="1902206"/>
                </a:lnTo>
                <a:lnTo>
                  <a:pt x="2457196" y="1914906"/>
                </a:lnTo>
                <a:lnTo>
                  <a:pt x="2495169" y="1886204"/>
                </a:lnTo>
                <a:close/>
              </a:path>
              <a:path w="4119245" h="2289175">
                <a:moveTo>
                  <a:pt x="2507361" y="860552"/>
                </a:moveTo>
                <a:lnTo>
                  <a:pt x="2498979" y="847090"/>
                </a:lnTo>
                <a:lnTo>
                  <a:pt x="2458466" y="872109"/>
                </a:lnTo>
                <a:lnTo>
                  <a:pt x="2466848" y="885698"/>
                </a:lnTo>
                <a:lnTo>
                  <a:pt x="2507361" y="860552"/>
                </a:lnTo>
                <a:close/>
              </a:path>
              <a:path w="4119245" h="2289175">
                <a:moveTo>
                  <a:pt x="2519680" y="67183"/>
                </a:moveTo>
                <a:lnTo>
                  <a:pt x="2513076" y="52705"/>
                </a:lnTo>
                <a:lnTo>
                  <a:pt x="2469769" y="72517"/>
                </a:lnTo>
                <a:lnTo>
                  <a:pt x="2476373" y="86868"/>
                </a:lnTo>
                <a:lnTo>
                  <a:pt x="2519680" y="67183"/>
                </a:lnTo>
                <a:close/>
              </a:path>
              <a:path w="4119245" h="2289175">
                <a:moveTo>
                  <a:pt x="2545969" y="1848104"/>
                </a:moveTo>
                <a:lnTo>
                  <a:pt x="2536444" y="1835404"/>
                </a:lnTo>
                <a:lnTo>
                  <a:pt x="2498344" y="1863979"/>
                </a:lnTo>
                <a:lnTo>
                  <a:pt x="2507869" y="1876679"/>
                </a:lnTo>
                <a:lnTo>
                  <a:pt x="2545969" y="1848104"/>
                </a:lnTo>
                <a:close/>
              </a:path>
              <a:path w="4119245" h="2289175">
                <a:moveTo>
                  <a:pt x="2561336" y="827278"/>
                </a:moveTo>
                <a:lnTo>
                  <a:pt x="2552954" y="813689"/>
                </a:lnTo>
                <a:lnTo>
                  <a:pt x="2512441" y="838708"/>
                </a:lnTo>
                <a:lnTo>
                  <a:pt x="2520823" y="852297"/>
                </a:lnTo>
                <a:lnTo>
                  <a:pt x="2561336" y="827278"/>
                </a:lnTo>
                <a:close/>
              </a:path>
              <a:path w="4119245" h="2289175">
                <a:moveTo>
                  <a:pt x="2577465" y="40767"/>
                </a:moveTo>
                <a:lnTo>
                  <a:pt x="2570861" y="26416"/>
                </a:lnTo>
                <a:lnTo>
                  <a:pt x="2527554" y="46101"/>
                </a:lnTo>
                <a:lnTo>
                  <a:pt x="2534158" y="60579"/>
                </a:lnTo>
                <a:lnTo>
                  <a:pt x="2577465" y="40767"/>
                </a:lnTo>
                <a:close/>
              </a:path>
              <a:path w="4119245" h="2289175">
                <a:moveTo>
                  <a:pt x="2596642" y="1809877"/>
                </a:moveTo>
                <a:lnTo>
                  <a:pt x="2587117" y="1797177"/>
                </a:lnTo>
                <a:lnTo>
                  <a:pt x="2549144" y="1825879"/>
                </a:lnTo>
                <a:lnTo>
                  <a:pt x="2558669" y="1838452"/>
                </a:lnTo>
                <a:lnTo>
                  <a:pt x="2596642" y="1809877"/>
                </a:lnTo>
                <a:close/>
              </a:path>
              <a:path w="4119245" h="2289175">
                <a:moveTo>
                  <a:pt x="2615311" y="793877"/>
                </a:moveTo>
                <a:lnTo>
                  <a:pt x="2607056" y="780288"/>
                </a:lnTo>
                <a:lnTo>
                  <a:pt x="2566543" y="805307"/>
                </a:lnTo>
                <a:lnTo>
                  <a:pt x="2574798" y="818896"/>
                </a:lnTo>
                <a:lnTo>
                  <a:pt x="2615311" y="793877"/>
                </a:lnTo>
                <a:close/>
              </a:path>
              <a:path w="4119245" h="2289175">
                <a:moveTo>
                  <a:pt x="2635250" y="14478"/>
                </a:moveTo>
                <a:lnTo>
                  <a:pt x="2628646" y="0"/>
                </a:lnTo>
                <a:lnTo>
                  <a:pt x="2585339" y="19812"/>
                </a:lnTo>
                <a:lnTo>
                  <a:pt x="2591943" y="34163"/>
                </a:lnTo>
                <a:lnTo>
                  <a:pt x="2635250" y="14478"/>
                </a:lnTo>
                <a:close/>
              </a:path>
              <a:path w="4119245" h="2289175">
                <a:moveTo>
                  <a:pt x="2647442" y="1771650"/>
                </a:moveTo>
                <a:lnTo>
                  <a:pt x="2637917" y="1758950"/>
                </a:lnTo>
                <a:lnTo>
                  <a:pt x="2599817" y="1787652"/>
                </a:lnTo>
                <a:lnTo>
                  <a:pt x="2609342" y="1800352"/>
                </a:lnTo>
                <a:lnTo>
                  <a:pt x="2647442" y="1771650"/>
                </a:lnTo>
                <a:close/>
              </a:path>
              <a:path w="4119245" h="2289175">
                <a:moveTo>
                  <a:pt x="2669413" y="760476"/>
                </a:moveTo>
                <a:lnTo>
                  <a:pt x="2661031" y="747014"/>
                </a:lnTo>
                <a:lnTo>
                  <a:pt x="2620518" y="772033"/>
                </a:lnTo>
                <a:lnTo>
                  <a:pt x="2628900" y="785495"/>
                </a:lnTo>
                <a:lnTo>
                  <a:pt x="2669413" y="760476"/>
                </a:lnTo>
                <a:close/>
              </a:path>
              <a:path w="4119245" h="2289175">
                <a:moveTo>
                  <a:pt x="2698115" y="1733550"/>
                </a:moveTo>
                <a:lnTo>
                  <a:pt x="2688590" y="1720850"/>
                </a:lnTo>
                <a:lnTo>
                  <a:pt x="2650617" y="1749425"/>
                </a:lnTo>
                <a:lnTo>
                  <a:pt x="2660142" y="1762125"/>
                </a:lnTo>
                <a:lnTo>
                  <a:pt x="2698115" y="1733550"/>
                </a:lnTo>
                <a:close/>
              </a:path>
              <a:path w="4119245" h="2289175">
                <a:moveTo>
                  <a:pt x="2723388" y="727075"/>
                </a:moveTo>
                <a:lnTo>
                  <a:pt x="2715006" y="713613"/>
                </a:lnTo>
                <a:lnTo>
                  <a:pt x="2674493" y="738632"/>
                </a:lnTo>
                <a:lnTo>
                  <a:pt x="2682875" y="752094"/>
                </a:lnTo>
                <a:lnTo>
                  <a:pt x="2723388" y="727075"/>
                </a:lnTo>
                <a:close/>
              </a:path>
              <a:path w="4119245" h="2289175">
                <a:moveTo>
                  <a:pt x="2748915" y="1695323"/>
                </a:moveTo>
                <a:lnTo>
                  <a:pt x="2739390" y="1682623"/>
                </a:lnTo>
                <a:lnTo>
                  <a:pt x="2701290" y="1711325"/>
                </a:lnTo>
                <a:lnTo>
                  <a:pt x="2710815" y="1723898"/>
                </a:lnTo>
                <a:lnTo>
                  <a:pt x="2748915" y="1695323"/>
                </a:lnTo>
                <a:close/>
              </a:path>
              <a:path w="4119245" h="2289175">
                <a:moveTo>
                  <a:pt x="2777363" y="693674"/>
                </a:moveTo>
                <a:lnTo>
                  <a:pt x="2769108" y="680212"/>
                </a:lnTo>
                <a:lnTo>
                  <a:pt x="2728595" y="705231"/>
                </a:lnTo>
                <a:lnTo>
                  <a:pt x="2736850" y="718693"/>
                </a:lnTo>
                <a:lnTo>
                  <a:pt x="2777363" y="693674"/>
                </a:lnTo>
                <a:close/>
              </a:path>
              <a:path w="4119245" h="2289175">
                <a:moveTo>
                  <a:pt x="2799588" y="1657096"/>
                </a:moveTo>
                <a:lnTo>
                  <a:pt x="2790063" y="1644396"/>
                </a:lnTo>
                <a:lnTo>
                  <a:pt x="2752090" y="1673098"/>
                </a:lnTo>
                <a:lnTo>
                  <a:pt x="2761615" y="1685798"/>
                </a:lnTo>
                <a:lnTo>
                  <a:pt x="2799588" y="1657096"/>
                </a:lnTo>
                <a:close/>
              </a:path>
              <a:path w="4119245" h="2289175">
                <a:moveTo>
                  <a:pt x="2850388" y="1618996"/>
                </a:moveTo>
                <a:lnTo>
                  <a:pt x="2840863" y="1606296"/>
                </a:lnTo>
                <a:lnTo>
                  <a:pt x="2802763" y="1634871"/>
                </a:lnTo>
                <a:lnTo>
                  <a:pt x="2812288" y="1647571"/>
                </a:lnTo>
                <a:lnTo>
                  <a:pt x="2850388" y="1618996"/>
                </a:lnTo>
                <a:close/>
              </a:path>
              <a:path w="4119245" h="2289175">
                <a:moveTo>
                  <a:pt x="2901061" y="1580769"/>
                </a:moveTo>
                <a:lnTo>
                  <a:pt x="2891536" y="1568069"/>
                </a:lnTo>
                <a:lnTo>
                  <a:pt x="2853563" y="1596771"/>
                </a:lnTo>
                <a:lnTo>
                  <a:pt x="2863088" y="1609344"/>
                </a:lnTo>
                <a:lnTo>
                  <a:pt x="2901061" y="1580769"/>
                </a:lnTo>
                <a:close/>
              </a:path>
              <a:path w="4119245" h="2289175">
                <a:moveTo>
                  <a:pt x="2951861" y="1542554"/>
                </a:moveTo>
                <a:lnTo>
                  <a:pt x="2942336" y="1529854"/>
                </a:lnTo>
                <a:lnTo>
                  <a:pt x="2904236" y="1558544"/>
                </a:lnTo>
                <a:lnTo>
                  <a:pt x="2913761" y="1571244"/>
                </a:lnTo>
                <a:lnTo>
                  <a:pt x="2951861" y="1542554"/>
                </a:lnTo>
                <a:close/>
              </a:path>
              <a:path w="4119245" h="2289175">
                <a:moveTo>
                  <a:pt x="3002534" y="1504442"/>
                </a:moveTo>
                <a:lnTo>
                  <a:pt x="2993009" y="1491742"/>
                </a:lnTo>
                <a:lnTo>
                  <a:pt x="2955036" y="1520317"/>
                </a:lnTo>
                <a:lnTo>
                  <a:pt x="2964561" y="1533029"/>
                </a:lnTo>
                <a:lnTo>
                  <a:pt x="3002534" y="1504442"/>
                </a:lnTo>
                <a:close/>
              </a:path>
              <a:path w="4119245" h="2289175">
                <a:moveTo>
                  <a:pt x="3053334" y="1466215"/>
                </a:moveTo>
                <a:lnTo>
                  <a:pt x="3043809" y="1453515"/>
                </a:lnTo>
                <a:lnTo>
                  <a:pt x="3005709" y="1482217"/>
                </a:lnTo>
                <a:lnTo>
                  <a:pt x="3015234" y="1494790"/>
                </a:lnTo>
                <a:lnTo>
                  <a:pt x="3053334" y="1466215"/>
                </a:lnTo>
                <a:close/>
              </a:path>
              <a:path w="4119245" h="2289175">
                <a:moveTo>
                  <a:pt x="3104007" y="1427988"/>
                </a:moveTo>
                <a:lnTo>
                  <a:pt x="3094482" y="1415288"/>
                </a:lnTo>
                <a:lnTo>
                  <a:pt x="3056509" y="1443990"/>
                </a:lnTo>
                <a:lnTo>
                  <a:pt x="3066034" y="1456690"/>
                </a:lnTo>
                <a:lnTo>
                  <a:pt x="3104007" y="1427988"/>
                </a:lnTo>
                <a:close/>
              </a:path>
              <a:path w="4119245" h="2289175">
                <a:moveTo>
                  <a:pt x="3154807" y="1389888"/>
                </a:moveTo>
                <a:lnTo>
                  <a:pt x="3145282" y="1377188"/>
                </a:lnTo>
                <a:lnTo>
                  <a:pt x="3107182" y="1405763"/>
                </a:lnTo>
                <a:lnTo>
                  <a:pt x="3116707" y="1418463"/>
                </a:lnTo>
                <a:lnTo>
                  <a:pt x="3154807" y="1389888"/>
                </a:lnTo>
                <a:close/>
              </a:path>
              <a:path w="4119245" h="2289175">
                <a:moveTo>
                  <a:pt x="3205480" y="1351661"/>
                </a:moveTo>
                <a:lnTo>
                  <a:pt x="3195955" y="1338961"/>
                </a:lnTo>
                <a:lnTo>
                  <a:pt x="3157982" y="1367663"/>
                </a:lnTo>
                <a:lnTo>
                  <a:pt x="3167507" y="1380236"/>
                </a:lnTo>
                <a:lnTo>
                  <a:pt x="3205480" y="1351661"/>
                </a:lnTo>
                <a:close/>
              </a:path>
              <a:path w="4119245" h="2289175">
                <a:moveTo>
                  <a:pt x="3256280" y="1313434"/>
                </a:moveTo>
                <a:lnTo>
                  <a:pt x="3246755" y="1300734"/>
                </a:lnTo>
                <a:lnTo>
                  <a:pt x="3208655" y="1329436"/>
                </a:lnTo>
                <a:lnTo>
                  <a:pt x="3218180" y="1342136"/>
                </a:lnTo>
                <a:lnTo>
                  <a:pt x="3256280" y="1313434"/>
                </a:lnTo>
                <a:close/>
              </a:path>
              <a:path w="4119245" h="2289175">
                <a:moveTo>
                  <a:pt x="3306953" y="1275334"/>
                </a:moveTo>
                <a:lnTo>
                  <a:pt x="3297428" y="1262634"/>
                </a:lnTo>
                <a:lnTo>
                  <a:pt x="3259455" y="1291209"/>
                </a:lnTo>
                <a:lnTo>
                  <a:pt x="3268980" y="1303909"/>
                </a:lnTo>
                <a:lnTo>
                  <a:pt x="3306953" y="1275334"/>
                </a:lnTo>
                <a:close/>
              </a:path>
              <a:path w="4119245" h="2289175">
                <a:moveTo>
                  <a:pt x="3357753" y="1237107"/>
                </a:moveTo>
                <a:lnTo>
                  <a:pt x="3348228" y="1224407"/>
                </a:lnTo>
                <a:lnTo>
                  <a:pt x="3310128" y="1253109"/>
                </a:lnTo>
                <a:lnTo>
                  <a:pt x="3319653" y="1265682"/>
                </a:lnTo>
                <a:lnTo>
                  <a:pt x="3357753" y="1237107"/>
                </a:lnTo>
                <a:close/>
              </a:path>
              <a:path w="4119245" h="2289175">
                <a:moveTo>
                  <a:pt x="3408426" y="1198880"/>
                </a:moveTo>
                <a:lnTo>
                  <a:pt x="3398901" y="1186180"/>
                </a:lnTo>
                <a:lnTo>
                  <a:pt x="3360928" y="1214882"/>
                </a:lnTo>
                <a:lnTo>
                  <a:pt x="3370453" y="1227582"/>
                </a:lnTo>
                <a:lnTo>
                  <a:pt x="3408426" y="1198880"/>
                </a:lnTo>
                <a:close/>
              </a:path>
              <a:path w="4119245" h="2289175">
                <a:moveTo>
                  <a:pt x="3459226" y="1160780"/>
                </a:moveTo>
                <a:lnTo>
                  <a:pt x="3449701" y="1148080"/>
                </a:lnTo>
                <a:lnTo>
                  <a:pt x="3411601" y="1176655"/>
                </a:lnTo>
                <a:lnTo>
                  <a:pt x="3421126" y="1189355"/>
                </a:lnTo>
                <a:lnTo>
                  <a:pt x="3459226" y="1160780"/>
                </a:lnTo>
                <a:close/>
              </a:path>
              <a:path w="4119245" h="2289175">
                <a:moveTo>
                  <a:pt x="3509899" y="1122553"/>
                </a:moveTo>
                <a:lnTo>
                  <a:pt x="3500374" y="1109853"/>
                </a:lnTo>
                <a:lnTo>
                  <a:pt x="3462401" y="1138555"/>
                </a:lnTo>
                <a:lnTo>
                  <a:pt x="3471926" y="1151128"/>
                </a:lnTo>
                <a:lnTo>
                  <a:pt x="3509899" y="1122553"/>
                </a:lnTo>
                <a:close/>
              </a:path>
              <a:path w="4119245" h="2289175">
                <a:moveTo>
                  <a:pt x="3560699" y="1084326"/>
                </a:moveTo>
                <a:lnTo>
                  <a:pt x="3551174" y="1071626"/>
                </a:lnTo>
                <a:lnTo>
                  <a:pt x="3513074" y="1100328"/>
                </a:lnTo>
                <a:lnTo>
                  <a:pt x="3522599" y="1113028"/>
                </a:lnTo>
                <a:lnTo>
                  <a:pt x="3560699" y="1084326"/>
                </a:lnTo>
                <a:close/>
              </a:path>
              <a:path w="4119245" h="2289175">
                <a:moveTo>
                  <a:pt x="3611372" y="1046226"/>
                </a:moveTo>
                <a:lnTo>
                  <a:pt x="3601847" y="1033526"/>
                </a:lnTo>
                <a:lnTo>
                  <a:pt x="3563874" y="1062101"/>
                </a:lnTo>
                <a:lnTo>
                  <a:pt x="3573399" y="1074801"/>
                </a:lnTo>
                <a:lnTo>
                  <a:pt x="3611372" y="1046226"/>
                </a:lnTo>
                <a:close/>
              </a:path>
              <a:path w="4119245" h="2289175">
                <a:moveTo>
                  <a:pt x="3662172" y="1007999"/>
                </a:moveTo>
                <a:lnTo>
                  <a:pt x="3652647" y="995299"/>
                </a:lnTo>
                <a:lnTo>
                  <a:pt x="3614547" y="1024001"/>
                </a:lnTo>
                <a:lnTo>
                  <a:pt x="3624072" y="1036574"/>
                </a:lnTo>
                <a:lnTo>
                  <a:pt x="3662172" y="1007999"/>
                </a:lnTo>
                <a:close/>
              </a:path>
              <a:path w="4119245" h="2289175">
                <a:moveTo>
                  <a:pt x="3712845" y="969772"/>
                </a:moveTo>
                <a:lnTo>
                  <a:pt x="3703320" y="957072"/>
                </a:lnTo>
                <a:lnTo>
                  <a:pt x="3665347" y="985774"/>
                </a:lnTo>
                <a:lnTo>
                  <a:pt x="3674872" y="998474"/>
                </a:lnTo>
                <a:lnTo>
                  <a:pt x="3712845" y="969772"/>
                </a:lnTo>
                <a:close/>
              </a:path>
              <a:path w="4119245" h="2289175">
                <a:moveTo>
                  <a:pt x="3763645" y="931672"/>
                </a:moveTo>
                <a:lnTo>
                  <a:pt x="3754120" y="918972"/>
                </a:lnTo>
                <a:lnTo>
                  <a:pt x="3716020" y="947547"/>
                </a:lnTo>
                <a:lnTo>
                  <a:pt x="3725545" y="960247"/>
                </a:lnTo>
                <a:lnTo>
                  <a:pt x="3763645" y="931672"/>
                </a:lnTo>
                <a:close/>
              </a:path>
              <a:path w="4119245" h="2289175">
                <a:moveTo>
                  <a:pt x="3814318" y="893445"/>
                </a:moveTo>
                <a:lnTo>
                  <a:pt x="3804793" y="880745"/>
                </a:lnTo>
                <a:lnTo>
                  <a:pt x="3766820" y="909447"/>
                </a:lnTo>
                <a:lnTo>
                  <a:pt x="3776345" y="922020"/>
                </a:lnTo>
                <a:lnTo>
                  <a:pt x="3814318" y="893445"/>
                </a:lnTo>
                <a:close/>
              </a:path>
              <a:path w="4119245" h="2289175">
                <a:moveTo>
                  <a:pt x="3865118" y="855218"/>
                </a:moveTo>
                <a:lnTo>
                  <a:pt x="3855593" y="842518"/>
                </a:lnTo>
                <a:lnTo>
                  <a:pt x="3817493" y="871220"/>
                </a:lnTo>
                <a:lnTo>
                  <a:pt x="3827018" y="883920"/>
                </a:lnTo>
                <a:lnTo>
                  <a:pt x="3865118" y="855218"/>
                </a:lnTo>
                <a:close/>
              </a:path>
              <a:path w="4119245" h="2289175">
                <a:moveTo>
                  <a:pt x="3915791" y="817118"/>
                </a:moveTo>
                <a:lnTo>
                  <a:pt x="3906266" y="804418"/>
                </a:lnTo>
                <a:lnTo>
                  <a:pt x="3868293" y="832993"/>
                </a:lnTo>
                <a:lnTo>
                  <a:pt x="3877818" y="845693"/>
                </a:lnTo>
                <a:lnTo>
                  <a:pt x="3915791" y="817118"/>
                </a:lnTo>
                <a:close/>
              </a:path>
              <a:path w="4119245" h="2289175">
                <a:moveTo>
                  <a:pt x="3966591" y="778891"/>
                </a:moveTo>
                <a:lnTo>
                  <a:pt x="3957066" y="766191"/>
                </a:lnTo>
                <a:lnTo>
                  <a:pt x="3918966" y="794893"/>
                </a:lnTo>
                <a:lnTo>
                  <a:pt x="3928491" y="807466"/>
                </a:lnTo>
                <a:lnTo>
                  <a:pt x="3966591" y="778891"/>
                </a:lnTo>
                <a:close/>
              </a:path>
              <a:path w="4119245" h="2289175">
                <a:moveTo>
                  <a:pt x="4017264" y="740664"/>
                </a:moveTo>
                <a:lnTo>
                  <a:pt x="4007739" y="727964"/>
                </a:lnTo>
                <a:lnTo>
                  <a:pt x="3969766" y="756666"/>
                </a:lnTo>
                <a:lnTo>
                  <a:pt x="3979291" y="769366"/>
                </a:lnTo>
                <a:lnTo>
                  <a:pt x="4017264" y="740664"/>
                </a:lnTo>
                <a:close/>
              </a:path>
              <a:path w="4119245" h="2289175">
                <a:moveTo>
                  <a:pt x="4068064" y="702564"/>
                </a:moveTo>
                <a:lnTo>
                  <a:pt x="4058539" y="689864"/>
                </a:lnTo>
                <a:lnTo>
                  <a:pt x="4020439" y="718439"/>
                </a:lnTo>
                <a:lnTo>
                  <a:pt x="4029964" y="731139"/>
                </a:lnTo>
                <a:lnTo>
                  <a:pt x="4068064" y="702564"/>
                </a:lnTo>
                <a:close/>
              </a:path>
              <a:path w="4119245" h="2289175">
                <a:moveTo>
                  <a:pt x="4118737" y="664337"/>
                </a:moveTo>
                <a:lnTo>
                  <a:pt x="4109212" y="651637"/>
                </a:lnTo>
                <a:lnTo>
                  <a:pt x="4071239" y="680339"/>
                </a:lnTo>
                <a:lnTo>
                  <a:pt x="4080764" y="692912"/>
                </a:lnTo>
                <a:lnTo>
                  <a:pt x="4118737" y="664337"/>
                </a:lnTo>
                <a:close/>
              </a:path>
            </a:pathLst>
          </a:custGeom>
          <a:solidFill>
            <a:srgbClr val="1F407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23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84120" y="1412747"/>
            <a:ext cx="4006850" cy="1905000"/>
          </a:xfrm>
          <a:prstGeom prst="rect">
            <a:avLst/>
          </a:prstGeom>
          <a:solidFill>
            <a:srgbClr val="C0C0C0"/>
          </a:solidFill>
        </p:spPr>
        <p:txBody>
          <a:bodyPr wrap="square" lIns="0" tIns="444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numbest=0;</a:t>
            </a:r>
            <a:endParaRPr sz="1600">
              <a:latin typeface="Courier New"/>
              <a:cs typeface="Courier New"/>
            </a:endParaRPr>
          </a:p>
          <a:p>
            <a:pPr marL="92075" marR="1708785">
              <a:lnSpc>
                <a:spcPct val="110000"/>
              </a:lnSpc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maxprofit=0;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knapsack(0,0,0);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cout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&lt;&lt;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maxprofit;</a:t>
            </a:r>
            <a:endParaRPr sz="1600">
              <a:latin typeface="Courier New"/>
              <a:cs typeface="Courier New"/>
            </a:endParaRPr>
          </a:p>
          <a:p>
            <a:pPr marL="457834" marR="608330" indent="-365760">
              <a:lnSpc>
                <a:spcPts val="2110"/>
              </a:lnSpc>
              <a:spcBef>
                <a:spcPts val="10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for (j=1;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j&lt;=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numbest;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j++) </a:t>
            </a:r>
            <a:r>
              <a:rPr dirty="0" sz="1600" spc="-9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cout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&lt;&lt; bestset[j];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24</a:t>
            </a:r>
            <a:endParaRPr sz="13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484680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8640" y="1340865"/>
            <a:ext cx="63271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점검하는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25641" sz="1950" spc="3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25641" sz="1950" spc="22">
                <a:solidFill>
                  <a:srgbClr val="3E3D00"/>
                </a:solidFill>
                <a:latin typeface="Times New Roman"/>
                <a:cs typeface="Times New Roman"/>
              </a:rPr>
              <a:t>+1</a:t>
            </a:r>
            <a:r>
              <a:rPr dirty="0" baseline="25641" sz="1950" spc="217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–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42735" sz="1950" spc="3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3507028"/>
            <a:ext cx="121513" cy="1307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5740" y="2541244"/>
            <a:ext cx="8707120" cy="1153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 indent="63500">
              <a:lnSpc>
                <a:spcPct val="1165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the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al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so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lut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1950" spc="3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1950" spc="3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=…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1950" spc="3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1950" spc="15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baseline="-21367" sz="1950" spc="7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=0,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1950" spc="3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=1.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즉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번째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아이템을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선택하는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것이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 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답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  <a:spcBef>
                <a:spcPts val="89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검사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0-1 </a:t>
            </a:r>
            <a:r>
              <a:rPr dirty="0"/>
              <a:t>배낭채우기</a:t>
            </a:r>
            <a:r>
              <a:rPr dirty="0" spc="-365"/>
              <a:t> </a:t>
            </a:r>
            <a:r>
              <a:rPr dirty="0"/>
              <a:t>알고리즘</a:t>
            </a:r>
            <a:r>
              <a:rPr dirty="0">
                <a:latin typeface="Times New Roman"/>
                <a:cs typeface="Times New Roman"/>
              </a:rPr>
              <a:t>:</a:t>
            </a: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/>
              <a:t>분석</a:t>
            </a:r>
          </a:p>
        </p:txBody>
      </p:sp>
      <p:sp>
        <p:nvSpPr>
          <p:cNvPr id="8" name="object 8"/>
          <p:cNvSpPr/>
          <p:nvPr/>
        </p:nvSpPr>
        <p:spPr>
          <a:xfrm>
            <a:off x="742315" y="2035174"/>
            <a:ext cx="4432300" cy="281940"/>
          </a:xfrm>
          <a:custGeom>
            <a:avLst/>
            <a:gdLst/>
            <a:ahLst/>
            <a:cxnLst/>
            <a:rect l="l" t="t" r="r" b="b"/>
            <a:pathLst>
              <a:path w="4432300" h="281939">
                <a:moveTo>
                  <a:pt x="2427719" y="0"/>
                </a:moveTo>
                <a:lnTo>
                  <a:pt x="2427719" y="0"/>
                </a:lnTo>
                <a:lnTo>
                  <a:pt x="0" y="0"/>
                </a:lnTo>
                <a:lnTo>
                  <a:pt x="0" y="281940"/>
                </a:lnTo>
                <a:lnTo>
                  <a:pt x="2427719" y="281940"/>
                </a:lnTo>
                <a:lnTo>
                  <a:pt x="2427719" y="0"/>
                </a:lnTo>
                <a:close/>
              </a:path>
              <a:path w="4432300" h="281939">
                <a:moveTo>
                  <a:pt x="2695943" y="0"/>
                </a:moveTo>
                <a:lnTo>
                  <a:pt x="2567940" y="0"/>
                </a:lnTo>
                <a:lnTo>
                  <a:pt x="2427732" y="0"/>
                </a:lnTo>
                <a:lnTo>
                  <a:pt x="2427732" y="281940"/>
                </a:lnTo>
                <a:lnTo>
                  <a:pt x="2567927" y="281940"/>
                </a:lnTo>
                <a:lnTo>
                  <a:pt x="2695943" y="281940"/>
                </a:lnTo>
                <a:lnTo>
                  <a:pt x="2695943" y="0"/>
                </a:lnTo>
                <a:close/>
              </a:path>
              <a:path w="4432300" h="281939">
                <a:moveTo>
                  <a:pt x="3307067" y="0"/>
                </a:moveTo>
                <a:lnTo>
                  <a:pt x="3179064" y="0"/>
                </a:lnTo>
                <a:lnTo>
                  <a:pt x="2781300" y="0"/>
                </a:lnTo>
                <a:lnTo>
                  <a:pt x="2695956" y="0"/>
                </a:lnTo>
                <a:lnTo>
                  <a:pt x="2695956" y="281940"/>
                </a:lnTo>
                <a:lnTo>
                  <a:pt x="2781300" y="281940"/>
                </a:lnTo>
                <a:lnTo>
                  <a:pt x="3179064" y="281940"/>
                </a:lnTo>
                <a:lnTo>
                  <a:pt x="3307067" y="281940"/>
                </a:lnTo>
                <a:lnTo>
                  <a:pt x="3307067" y="0"/>
                </a:lnTo>
                <a:close/>
              </a:path>
              <a:path w="4432300" h="281939">
                <a:moveTo>
                  <a:pt x="4431792" y="0"/>
                </a:moveTo>
                <a:lnTo>
                  <a:pt x="4431792" y="0"/>
                </a:lnTo>
                <a:lnTo>
                  <a:pt x="3307080" y="0"/>
                </a:lnTo>
                <a:lnTo>
                  <a:pt x="3307080" y="281940"/>
                </a:lnTo>
                <a:lnTo>
                  <a:pt x="4431792" y="281940"/>
                </a:lnTo>
                <a:lnTo>
                  <a:pt x="44317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50748" y="1944623"/>
            <a:ext cx="6529070" cy="419100"/>
          </a:xfrm>
          <a:prstGeom prst="rect">
            <a:avLst/>
          </a:prstGeom>
          <a:ln w="9525">
            <a:solidFill>
              <a:srgbClr val="3E3D00"/>
            </a:solidFill>
          </a:ln>
        </p:spPr>
        <p:txBody>
          <a:bodyPr wrap="square" lIns="0" tIns="5969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70"/>
              </a:spcBef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W=n,</a:t>
            </a:r>
            <a:r>
              <a:rPr dirty="0" sz="2000" spc="-2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baseline="-21367" sz="1950" spc="7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3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(1≤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≤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-1)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baseline="-21367" sz="1950" spc="7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=n,</a:t>
            </a:r>
            <a:r>
              <a:rPr dirty="0" sz="2000" spc="-3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baseline="-21367" sz="1950" spc="7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=n</a:t>
            </a:r>
            <a:r>
              <a:rPr dirty="0" sz="2000" spc="-1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41876" y="3547871"/>
            <a:ext cx="1360170" cy="635635"/>
          </a:xfrm>
          <a:custGeom>
            <a:avLst/>
            <a:gdLst/>
            <a:ahLst/>
            <a:cxnLst/>
            <a:rect l="l" t="t" r="r" b="b"/>
            <a:pathLst>
              <a:path w="1360170" h="635635">
                <a:moveTo>
                  <a:pt x="653796" y="106679"/>
                </a:moveTo>
                <a:lnTo>
                  <a:pt x="664940" y="65150"/>
                </a:lnTo>
                <a:lnTo>
                  <a:pt x="695325" y="31241"/>
                </a:lnTo>
                <a:lnTo>
                  <a:pt x="740378" y="8381"/>
                </a:lnTo>
                <a:lnTo>
                  <a:pt x="795527" y="0"/>
                </a:lnTo>
                <a:lnTo>
                  <a:pt x="850677" y="8382"/>
                </a:lnTo>
                <a:lnTo>
                  <a:pt x="895731" y="31242"/>
                </a:lnTo>
                <a:lnTo>
                  <a:pt x="926115" y="65151"/>
                </a:lnTo>
                <a:lnTo>
                  <a:pt x="937260" y="106679"/>
                </a:lnTo>
                <a:lnTo>
                  <a:pt x="926115" y="148208"/>
                </a:lnTo>
                <a:lnTo>
                  <a:pt x="895731" y="182117"/>
                </a:lnTo>
                <a:lnTo>
                  <a:pt x="850677" y="204977"/>
                </a:lnTo>
                <a:lnTo>
                  <a:pt x="795527" y="213359"/>
                </a:lnTo>
                <a:lnTo>
                  <a:pt x="740378" y="204977"/>
                </a:lnTo>
                <a:lnTo>
                  <a:pt x="695325" y="182117"/>
                </a:lnTo>
                <a:lnTo>
                  <a:pt x="664940" y="148208"/>
                </a:lnTo>
                <a:lnTo>
                  <a:pt x="653796" y="106679"/>
                </a:lnTo>
                <a:close/>
              </a:path>
              <a:path w="1360170" h="635635">
                <a:moveTo>
                  <a:pt x="0" y="529589"/>
                </a:moveTo>
                <a:lnTo>
                  <a:pt x="11144" y="488340"/>
                </a:lnTo>
                <a:lnTo>
                  <a:pt x="41528" y="454675"/>
                </a:lnTo>
                <a:lnTo>
                  <a:pt x="86582" y="431988"/>
                </a:lnTo>
                <a:lnTo>
                  <a:pt x="141732" y="423671"/>
                </a:lnTo>
                <a:lnTo>
                  <a:pt x="196881" y="431988"/>
                </a:lnTo>
                <a:lnTo>
                  <a:pt x="241935" y="454675"/>
                </a:lnTo>
                <a:lnTo>
                  <a:pt x="272319" y="488340"/>
                </a:lnTo>
                <a:lnTo>
                  <a:pt x="283463" y="529589"/>
                </a:lnTo>
                <a:lnTo>
                  <a:pt x="272319" y="570839"/>
                </a:lnTo>
                <a:lnTo>
                  <a:pt x="241935" y="604504"/>
                </a:lnTo>
                <a:lnTo>
                  <a:pt x="196881" y="627191"/>
                </a:lnTo>
                <a:lnTo>
                  <a:pt x="141732" y="635507"/>
                </a:lnTo>
                <a:lnTo>
                  <a:pt x="86582" y="627191"/>
                </a:lnTo>
                <a:lnTo>
                  <a:pt x="41528" y="604504"/>
                </a:lnTo>
                <a:lnTo>
                  <a:pt x="11144" y="570839"/>
                </a:lnTo>
                <a:lnTo>
                  <a:pt x="0" y="529589"/>
                </a:lnTo>
                <a:close/>
              </a:path>
              <a:path w="1360170" h="635635">
                <a:moveTo>
                  <a:pt x="694816" y="181355"/>
                </a:moveTo>
                <a:lnTo>
                  <a:pt x="240791" y="455929"/>
                </a:lnTo>
              </a:path>
              <a:path w="1360170" h="635635">
                <a:moveTo>
                  <a:pt x="894588" y="181355"/>
                </a:moveTo>
                <a:lnTo>
                  <a:pt x="1359662" y="474979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754501" y="3703065"/>
            <a:ext cx="2343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baseline="-21164" sz="157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76902" y="3696080"/>
            <a:ext cx="876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7400" algn="l"/>
              </a:tabLst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	</a:t>
            </a:r>
            <a:r>
              <a:rPr dirty="0" baseline="4629" sz="180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endParaRPr baseline="4629"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02964" y="4183379"/>
            <a:ext cx="1134110" cy="546100"/>
          </a:xfrm>
          <a:custGeom>
            <a:avLst/>
            <a:gdLst/>
            <a:ahLst/>
            <a:cxnLst/>
            <a:rect l="l" t="t" r="r" b="b"/>
            <a:pathLst>
              <a:path w="1134110" h="546100">
                <a:moveTo>
                  <a:pt x="0" y="439674"/>
                </a:moveTo>
                <a:lnTo>
                  <a:pt x="11078" y="398424"/>
                </a:lnTo>
                <a:lnTo>
                  <a:pt x="41290" y="364759"/>
                </a:lnTo>
                <a:lnTo>
                  <a:pt x="86100" y="342072"/>
                </a:lnTo>
                <a:lnTo>
                  <a:pt x="140970" y="333756"/>
                </a:lnTo>
                <a:lnTo>
                  <a:pt x="195839" y="342072"/>
                </a:lnTo>
                <a:lnTo>
                  <a:pt x="240649" y="364759"/>
                </a:lnTo>
                <a:lnTo>
                  <a:pt x="270861" y="398424"/>
                </a:lnTo>
                <a:lnTo>
                  <a:pt x="281939" y="439674"/>
                </a:lnTo>
                <a:lnTo>
                  <a:pt x="270861" y="480923"/>
                </a:lnTo>
                <a:lnTo>
                  <a:pt x="240649" y="514588"/>
                </a:lnTo>
                <a:lnTo>
                  <a:pt x="195839" y="537275"/>
                </a:lnTo>
                <a:lnTo>
                  <a:pt x="140970" y="545592"/>
                </a:lnTo>
                <a:lnTo>
                  <a:pt x="86100" y="537275"/>
                </a:lnTo>
                <a:lnTo>
                  <a:pt x="41290" y="514588"/>
                </a:lnTo>
                <a:lnTo>
                  <a:pt x="11078" y="480923"/>
                </a:lnTo>
                <a:lnTo>
                  <a:pt x="0" y="439674"/>
                </a:lnTo>
                <a:close/>
              </a:path>
              <a:path w="1134110" h="546100">
                <a:moveTo>
                  <a:pt x="582168" y="0"/>
                </a:moveTo>
                <a:lnTo>
                  <a:pt x="240791" y="363474"/>
                </a:lnTo>
              </a:path>
              <a:path w="1134110" h="546100">
                <a:moveTo>
                  <a:pt x="851915" y="422148"/>
                </a:moveTo>
                <a:lnTo>
                  <a:pt x="862994" y="380619"/>
                </a:lnTo>
                <a:lnTo>
                  <a:pt x="893206" y="346710"/>
                </a:lnTo>
                <a:lnTo>
                  <a:pt x="938016" y="323850"/>
                </a:lnTo>
                <a:lnTo>
                  <a:pt x="992886" y="315468"/>
                </a:lnTo>
                <a:lnTo>
                  <a:pt x="1047755" y="323850"/>
                </a:lnTo>
                <a:lnTo>
                  <a:pt x="1092565" y="346710"/>
                </a:lnTo>
                <a:lnTo>
                  <a:pt x="1122777" y="380619"/>
                </a:lnTo>
                <a:lnTo>
                  <a:pt x="1133856" y="422148"/>
                </a:lnTo>
                <a:lnTo>
                  <a:pt x="1122777" y="463677"/>
                </a:lnTo>
                <a:lnTo>
                  <a:pt x="1092565" y="497586"/>
                </a:lnTo>
                <a:lnTo>
                  <a:pt x="1047755" y="520446"/>
                </a:lnTo>
                <a:lnTo>
                  <a:pt x="992886" y="528828"/>
                </a:lnTo>
                <a:lnTo>
                  <a:pt x="938016" y="520446"/>
                </a:lnTo>
                <a:lnTo>
                  <a:pt x="893206" y="497586"/>
                </a:lnTo>
                <a:lnTo>
                  <a:pt x="862994" y="463677"/>
                </a:lnTo>
                <a:lnTo>
                  <a:pt x="851915" y="422148"/>
                </a:lnTo>
                <a:close/>
              </a:path>
              <a:path w="1134110" h="546100">
                <a:moveTo>
                  <a:pt x="582168" y="0"/>
                </a:moveTo>
                <a:lnTo>
                  <a:pt x="894841" y="346075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137786" y="4237735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55260" y="4236211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75025" y="4225544"/>
            <a:ext cx="2343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baseline="-21164" sz="157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47715" y="3992879"/>
            <a:ext cx="1068705" cy="719455"/>
          </a:xfrm>
          <a:custGeom>
            <a:avLst/>
            <a:gdLst/>
            <a:ahLst/>
            <a:cxnLst/>
            <a:rect l="l" t="t" r="r" b="b"/>
            <a:pathLst>
              <a:path w="1068704" h="719454">
                <a:moveTo>
                  <a:pt x="313944" y="105156"/>
                </a:moveTo>
                <a:lnTo>
                  <a:pt x="325022" y="64240"/>
                </a:lnTo>
                <a:lnTo>
                  <a:pt x="355234" y="30813"/>
                </a:lnTo>
                <a:lnTo>
                  <a:pt x="400044" y="8268"/>
                </a:lnTo>
                <a:lnTo>
                  <a:pt x="454913" y="0"/>
                </a:lnTo>
                <a:lnTo>
                  <a:pt x="509783" y="8268"/>
                </a:lnTo>
                <a:lnTo>
                  <a:pt x="554593" y="30813"/>
                </a:lnTo>
                <a:lnTo>
                  <a:pt x="584805" y="64240"/>
                </a:lnTo>
                <a:lnTo>
                  <a:pt x="595884" y="105156"/>
                </a:lnTo>
                <a:lnTo>
                  <a:pt x="584805" y="146071"/>
                </a:lnTo>
                <a:lnTo>
                  <a:pt x="554593" y="179498"/>
                </a:lnTo>
                <a:lnTo>
                  <a:pt x="509783" y="202043"/>
                </a:lnTo>
                <a:lnTo>
                  <a:pt x="454913" y="210312"/>
                </a:lnTo>
                <a:lnTo>
                  <a:pt x="400044" y="202043"/>
                </a:lnTo>
                <a:lnTo>
                  <a:pt x="355234" y="179498"/>
                </a:lnTo>
                <a:lnTo>
                  <a:pt x="325022" y="146071"/>
                </a:lnTo>
                <a:lnTo>
                  <a:pt x="313944" y="105156"/>
                </a:lnTo>
                <a:close/>
              </a:path>
              <a:path w="1068704" h="719454">
                <a:moveTo>
                  <a:pt x="0" y="612648"/>
                </a:moveTo>
                <a:lnTo>
                  <a:pt x="11144" y="571119"/>
                </a:lnTo>
                <a:lnTo>
                  <a:pt x="41528" y="537210"/>
                </a:lnTo>
                <a:lnTo>
                  <a:pt x="86582" y="514350"/>
                </a:lnTo>
                <a:lnTo>
                  <a:pt x="141732" y="505968"/>
                </a:lnTo>
                <a:lnTo>
                  <a:pt x="196881" y="514350"/>
                </a:lnTo>
                <a:lnTo>
                  <a:pt x="241935" y="537210"/>
                </a:lnTo>
                <a:lnTo>
                  <a:pt x="272319" y="571119"/>
                </a:lnTo>
                <a:lnTo>
                  <a:pt x="283463" y="612648"/>
                </a:lnTo>
                <a:lnTo>
                  <a:pt x="272319" y="654177"/>
                </a:lnTo>
                <a:lnTo>
                  <a:pt x="241935" y="688086"/>
                </a:lnTo>
                <a:lnTo>
                  <a:pt x="196881" y="710946"/>
                </a:lnTo>
                <a:lnTo>
                  <a:pt x="141732" y="719328"/>
                </a:lnTo>
                <a:lnTo>
                  <a:pt x="86582" y="710946"/>
                </a:lnTo>
                <a:lnTo>
                  <a:pt x="41528" y="688086"/>
                </a:lnTo>
                <a:lnTo>
                  <a:pt x="11144" y="654177"/>
                </a:lnTo>
                <a:lnTo>
                  <a:pt x="0" y="612648"/>
                </a:lnTo>
                <a:close/>
              </a:path>
              <a:path w="1068704" h="719454">
                <a:moveTo>
                  <a:pt x="455041" y="210312"/>
                </a:moveTo>
                <a:lnTo>
                  <a:pt x="242316" y="535813"/>
                </a:lnTo>
              </a:path>
              <a:path w="1068704" h="719454">
                <a:moveTo>
                  <a:pt x="784860" y="612648"/>
                </a:moveTo>
                <a:lnTo>
                  <a:pt x="796004" y="571119"/>
                </a:lnTo>
                <a:lnTo>
                  <a:pt x="826388" y="537210"/>
                </a:lnTo>
                <a:lnTo>
                  <a:pt x="871442" y="514350"/>
                </a:lnTo>
                <a:lnTo>
                  <a:pt x="926592" y="505968"/>
                </a:lnTo>
                <a:lnTo>
                  <a:pt x="981741" y="514350"/>
                </a:lnTo>
                <a:lnTo>
                  <a:pt x="1026795" y="537210"/>
                </a:lnTo>
                <a:lnTo>
                  <a:pt x="1057179" y="571119"/>
                </a:lnTo>
                <a:lnTo>
                  <a:pt x="1068324" y="612648"/>
                </a:lnTo>
                <a:lnTo>
                  <a:pt x="1057179" y="654177"/>
                </a:lnTo>
                <a:lnTo>
                  <a:pt x="1026795" y="688086"/>
                </a:lnTo>
                <a:lnTo>
                  <a:pt x="981741" y="710946"/>
                </a:lnTo>
                <a:lnTo>
                  <a:pt x="926592" y="719328"/>
                </a:lnTo>
                <a:lnTo>
                  <a:pt x="871442" y="710946"/>
                </a:lnTo>
                <a:lnTo>
                  <a:pt x="826388" y="688086"/>
                </a:lnTo>
                <a:lnTo>
                  <a:pt x="796004" y="654177"/>
                </a:lnTo>
                <a:lnTo>
                  <a:pt x="784860" y="612648"/>
                </a:lnTo>
                <a:close/>
              </a:path>
              <a:path w="1068704" h="719454">
                <a:moveTo>
                  <a:pt x="454151" y="210312"/>
                </a:moveTo>
                <a:lnTo>
                  <a:pt x="827151" y="535813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485003" y="4247133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24753" y="4226432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2189" y="4920805"/>
            <a:ext cx="79628" cy="6438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32085" y="5077777"/>
            <a:ext cx="79628" cy="64389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3660457" y="5292661"/>
            <a:ext cx="81280" cy="61594"/>
            <a:chOff x="3660457" y="5292661"/>
            <a:chExt cx="81280" cy="61594"/>
          </a:xfrm>
        </p:grpSpPr>
        <p:sp>
          <p:nvSpPr>
            <p:cNvPr id="23" name="object 23"/>
            <p:cNvSpPr/>
            <p:nvPr/>
          </p:nvSpPr>
          <p:spPr>
            <a:xfrm>
              <a:off x="3665220" y="5297423"/>
              <a:ext cx="71755" cy="52069"/>
            </a:xfrm>
            <a:custGeom>
              <a:avLst/>
              <a:gdLst/>
              <a:ahLst/>
              <a:cxnLst/>
              <a:rect l="l" t="t" r="r" b="b"/>
              <a:pathLst>
                <a:path w="71754" h="52070">
                  <a:moveTo>
                    <a:pt x="35813" y="0"/>
                  </a:moveTo>
                  <a:lnTo>
                    <a:pt x="21859" y="2030"/>
                  </a:lnTo>
                  <a:lnTo>
                    <a:pt x="10477" y="7572"/>
                  </a:lnTo>
                  <a:lnTo>
                    <a:pt x="2809" y="15805"/>
                  </a:lnTo>
                  <a:lnTo>
                    <a:pt x="0" y="25907"/>
                  </a:lnTo>
                  <a:lnTo>
                    <a:pt x="2809" y="36010"/>
                  </a:lnTo>
                  <a:lnTo>
                    <a:pt x="10477" y="44243"/>
                  </a:lnTo>
                  <a:lnTo>
                    <a:pt x="21859" y="49785"/>
                  </a:lnTo>
                  <a:lnTo>
                    <a:pt x="35813" y="51815"/>
                  </a:lnTo>
                  <a:lnTo>
                    <a:pt x="49768" y="49785"/>
                  </a:lnTo>
                  <a:lnTo>
                    <a:pt x="61150" y="44243"/>
                  </a:lnTo>
                  <a:lnTo>
                    <a:pt x="68818" y="36010"/>
                  </a:lnTo>
                  <a:lnTo>
                    <a:pt x="71627" y="25907"/>
                  </a:lnTo>
                  <a:lnTo>
                    <a:pt x="68818" y="15805"/>
                  </a:lnTo>
                  <a:lnTo>
                    <a:pt x="61150" y="7572"/>
                  </a:lnTo>
                  <a:lnTo>
                    <a:pt x="49768" y="2030"/>
                  </a:lnTo>
                  <a:lnTo>
                    <a:pt x="35813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665220" y="5297423"/>
              <a:ext cx="71755" cy="52069"/>
            </a:xfrm>
            <a:custGeom>
              <a:avLst/>
              <a:gdLst/>
              <a:ahLst/>
              <a:cxnLst/>
              <a:rect l="l" t="t" r="r" b="b"/>
              <a:pathLst>
                <a:path w="71754" h="52070">
                  <a:moveTo>
                    <a:pt x="0" y="25907"/>
                  </a:moveTo>
                  <a:lnTo>
                    <a:pt x="2809" y="15805"/>
                  </a:lnTo>
                  <a:lnTo>
                    <a:pt x="10477" y="7572"/>
                  </a:lnTo>
                  <a:lnTo>
                    <a:pt x="21859" y="2030"/>
                  </a:lnTo>
                  <a:lnTo>
                    <a:pt x="35813" y="0"/>
                  </a:lnTo>
                  <a:lnTo>
                    <a:pt x="49768" y="2030"/>
                  </a:lnTo>
                  <a:lnTo>
                    <a:pt x="61150" y="7572"/>
                  </a:lnTo>
                  <a:lnTo>
                    <a:pt x="68818" y="15805"/>
                  </a:lnTo>
                  <a:lnTo>
                    <a:pt x="71627" y="25907"/>
                  </a:lnTo>
                  <a:lnTo>
                    <a:pt x="68818" y="36010"/>
                  </a:lnTo>
                  <a:lnTo>
                    <a:pt x="61150" y="44243"/>
                  </a:lnTo>
                  <a:lnTo>
                    <a:pt x="49768" y="49785"/>
                  </a:lnTo>
                  <a:lnTo>
                    <a:pt x="35813" y="51815"/>
                  </a:lnTo>
                  <a:lnTo>
                    <a:pt x="21859" y="49785"/>
                  </a:lnTo>
                  <a:lnTo>
                    <a:pt x="10477" y="44243"/>
                  </a:lnTo>
                  <a:lnTo>
                    <a:pt x="2809" y="36010"/>
                  </a:lnTo>
                  <a:lnTo>
                    <a:pt x="0" y="2590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3220021" y="5509069"/>
            <a:ext cx="1143635" cy="765810"/>
            <a:chOff x="3220021" y="5509069"/>
            <a:chExt cx="1143635" cy="765810"/>
          </a:xfrm>
        </p:grpSpPr>
        <p:sp>
          <p:nvSpPr>
            <p:cNvPr id="26" name="object 26"/>
            <p:cNvSpPr/>
            <p:nvPr/>
          </p:nvSpPr>
          <p:spPr>
            <a:xfrm>
              <a:off x="3665219" y="5513832"/>
              <a:ext cx="281940" cy="212090"/>
            </a:xfrm>
            <a:custGeom>
              <a:avLst/>
              <a:gdLst/>
              <a:ahLst/>
              <a:cxnLst/>
              <a:rect l="l" t="t" r="r" b="b"/>
              <a:pathLst>
                <a:path w="281939" h="212089">
                  <a:moveTo>
                    <a:pt x="0" y="105918"/>
                  </a:moveTo>
                  <a:lnTo>
                    <a:pt x="11078" y="64668"/>
                  </a:lnTo>
                  <a:lnTo>
                    <a:pt x="41290" y="31003"/>
                  </a:lnTo>
                  <a:lnTo>
                    <a:pt x="86100" y="8316"/>
                  </a:lnTo>
                  <a:lnTo>
                    <a:pt x="140969" y="0"/>
                  </a:lnTo>
                  <a:lnTo>
                    <a:pt x="195839" y="8316"/>
                  </a:lnTo>
                  <a:lnTo>
                    <a:pt x="240649" y="31003"/>
                  </a:lnTo>
                  <a:lnTo>
                    <a:pt x="270861" y="64668"/>
                  </a:lnTo>
                  <a:lnTo>
                    <a:pt x="281939" y="105918"/>
                  </a:lnTo>
                  <a:lnTo>
                    <a:pt x="270861" y="147145"/>
                  </a:lnTo>
                  <a:lnTo>
                    <a:pt x="240649" y="180813"/>
                  </a:lnTo>
                  <a:lnTo>
                    <a:pt x="195839" y="203512"/>
                  </a:lnTo>
                  <a:lnTo>
                    <a:pt x="140969" y="211836"/>
                  </a:lnTo>
                  <a:lnTo>
                    <a:pt x="86100" y="203512"/>
                  </a:lnTo>
                  <a:lnTo>
                    <a:pt x="41290" y="180813"/>
                  </a:lnTo>
                  <a:lnTo>
                    <a:pt x="11078" y="147145"/>
                  </a:lnTo>
                  <a:lnTo>
                    <a:pt x="0" y="10591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224783" y="6056376"/>
              <a:ext cx="281940" cy="213360"/>
            </a:xfrm>
            <a:custGeom>
              <a:avLst/>
              <a:gdLst/>
              <a:ahLst/>
              <a:cxnLst/>
              <a:rect l="l" t="t" r="r" b="b"/>
              <a:pathLst>
                <a:path w="281939" h="213360">
                  <a:moveTo>
                    <a:pt x="140969" y="0"/>
                  </a:moveTo>
                  <a:lnTo>
                    <a:pt x="86100" y="8383"/>
                  </a:lnTo>
                  <a:lnTo>
                    <a:pt x="41290" y="31246"/>
                  </a:lnTo>
                  <a:lnTo>
                    <a:pt x="11078" y="65156"/>
                  </a:lnTo>
                  <a:lnTo>
                    <a:pt x="0" y="106680"/>
                  </a:lnTo>
                  <a:lnTo>
                    <a:pt x="11078" y="148203"/>
                  </a:lnTo>
                  <a:lnTo>
                    <a:pt x="41290" y="182113"/>
                  </a:lnTo>
                  <a:lnTo>
                    <a:pt x="86100" y="204976"/>
                  </a:lnTo>
                  <a:lnTo>
                    <a:pt x="140969" y="213360"/>
                  </a:lnTo>
                  <a:lnTo>
                    <a:pt x="195839" y="204976"/>
                  </a:lnTo>
                  <a:lnTo>
                    <a:pt x="240649" y="182113"/>
                  </a:lnTo>
                  <a:lnTo>
                    <a:pt x="270861" y="148203"/>
                  </a:lnTo>
                  <a:lnTo>
                    <a:pt x="281940" y="106680"/>
                  </a:lnTo>
                  <a:lnTo>
                    <a:pt x="270861" y="65156"/>
                  </a:lnTo>
                  <a:lnTo>
                    <a:pt x="240649" y="31246"/>
                  </a:lnTo>
                  <a:lnTo>
                    <a:pt x="195839" y="8383"/>
                  </a:lnTo>
                  <a:lnTo>
                    <a:pt x="14096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224783" y="5725668"/>
              <a:ext cx="582295" cy="544195"/>
            </a:xfrm>
            <a:custGeom>
              <a:avLst/>
              <a:gdLst/>
              <a:ahLst/>
              <a:cxnLst/>
              <a:rect l="l" t="t" r="r" b="b"/>
              <a:pathLst>
                <a:path w="582295" h="544195">
                  <a:moveTo>
                    <a:pt x="0" y="437387"/>
                  </a:moveTo>
                  <a:lnTo>
                    <a:pt x="11078" y="395864"/>
                  </a:lnTo>
                  <a:lnTo>
                    <a:pt x="41290" y="361954"/>
                  </a:lnTo>
                  <a:lnTo>
                    <a:pt x="86100" y="339091"/>
                  </a:lnTo>
                  <a:lnTo>
                    <a:pt x="140969" y="330707"/>
                  </a:lnTo>
                  <a:lnTo>
                    <a:pt x="195839" y="339091"/>
                  </a:lnTo>
                  <a:lnTo>
                    <a:pt x="240649" y="361954"/>
                  </a:lnTo>
                  <a:lnTo>
                    <a:pt x="270861" y="395864"/>
                  </a:lnTo>
                  <a:lnTo>
                    <a:pt x="281940" y="437387"/>
                  </a:lnTo>
                  <a:lnTo>
                    <a:pt x="270861" y="478911"/>
                  </a:lnTo>
                  <a:lnTo>
                    <a:pt x="240649" y="512821"/>
                  </a:lnTo>
                  <a:lnTo>
                    <a:pt x="195839" y="535684"/>
                  </a:lnTo>
                  <a:lnTo>
                    <a:pt x="140969" y="544067"/>
                  </a:lnTo>
                  <a:lnTo>
                    <a:pt x="86100" y="535684"/>
                  </a:lnTo>
                  <a:lnTo>
                    <a:pt x="41290" y="512821"/>
                  </a:lnTo>
                  <a:lnTo>
                    <a:pt x="11078" y="478911"/>
                  </a:lnTo>
                  <a:lnTo>
                    <a:pt x="0" y="437387"/>
                  </a:lnTo>
                  <a:close/>
                </a:path>
                <a:path w="582295" h="544195">
                  <a:moveTo>
                    <a:pt x="582041" y="0"/>
                  </a:moveTo>
                  <a:lnTo>
                    <a:pt x="240792" y="361949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076700" y="6041136"/>
              <a:ext cx="281940" cy="210820"/>
            </a:xfrm>
            <a:custGeom>
              <a:avLst/>
              <a:gdLst/>
              <a:ahLst/>
              <a:cxnLst/>
              <a:rect l="l" t="t" r="r" b="b"/>
              <a:pathLst>
                <a:path w="281939" h="210820">
                  <a:moveTo>
                    <a:pt x="140970" y="0"/>
                  </a:moveTo>
                  <a:lnTo>
                    <a:pt x="86100" y="8263"/>
                  </a:lnTo>
                  <a:lnTo>
                    <a:pt x="41290" y="30799"/>
                  </a:lnTo>
                  <a:lnTo>
                    <a:pt x="11078" y="64224"/>
                  </a:lnTo>
                  <a:lnTo>
                    <a:pt x="0" y="105155"/>
                  </a:lnTo>
                  <a:lnTo>
                    <a:pt x="11078" y="146087"/>
                  </a:lnTo>
                  <a:lnTo>
                    <a:pt x="41290" y="179512"/>
                  </a:lnTo>
                  <a:lnTo>
                    <a:pt x="86100" y="202048"/>
                  </a:lnTo>
                  <a:lnTo>
                    <a:pt x="140970" y="210311"/>
                  </a:lnTo>
                  <a:lnTo>
                    <a:pt x="195839" y="202048"/>
                  </a:lnTo>
                  <a:lnTo>
                    <a:pt x="240649" y="179512"/>
                  </a:lnTo>
                  <a:lnTo>
                    <a:pt x="270861" y="146087"/>
                  </a:lnTo>
                  <a:lnTo>
                    <a:pt x="281939" y="105155"/>
                  </a:lnTo>
                  <a:lnTo>
                    <a:pt x="270861" y="64224"/>
                  </a:lnTo>
                  <a:lnTo>
                    <a:pt x="240649" y="30799"/>
                  </a:lnTo>
                  <a:lnTo>
                    <a:pt x="195839" y="8263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806951" y="5725668"/>
              <a:ext cx="551815" cy="525780"/>
            </a:xfrm>
            <a:custGeom>
              <a:avLst/>
              <a:gdLst/>
              <a:ahLst/>
              <a:cxnLst/>
              <a:rect l="l" t="t" r="r" b="b"/>
              <a:pathLst>
                <a:path w="551814" h="525779">
                  <a:moveTo>
                    <a:pt x="269748" y="420623"/>
                  </a:moveTo>
                  <a:lnTo>
                    <a:pt x="280826" y="379692"/>
                  </a:lnTo>
                  <a:lnTo>
                    <a:pt x="311038" y="346267"/>
                  </a:lnTo>
                  <a:lnTo>
                    <a:pt x="355848" y="323731"/>
                  </a:lnTo>
                  <a:lnTo>
                    <a:pt x="410718" y="315467"/>
                  </a:lnTo>
                  <a:lnTo>
                    <a:pt x="465587" y="323731"/>
                  </a:lnTo>
                  <a:lnTo>
                    <a:pt x="510397" y="346267"/>
                  </a:lnTo>
                  <a:lnTo>
                    <a:pt x="540609" y="379692"/>
                  </a:lnTo>
                  <a:lnTo>
                    <a:pt x="551688" y="420623"/>
                  </a:lnTo>
                  <a:lnTo>
                    <a:pt x="540609" y="461555"/>
                  </a:lnTo>
                  <a:lnTo>
                    <a:pt x="510397" y="494980"/>
                  </a:lnTo>
                  <a:lnTo>
                    <a:pt x="465587" y="517516"/>
                  </a:lnTo>
                  <a:lnTo>
                    <a:pt x="410718" y="525779"/>
                  </a:lnTo>
                  <a:lnTo>
                    <a:pt x="355848" y="517516"/>
                  </a:lnTo>
                  <a:lnTo>
                    <a:pt x="311038" y="494980"/>
                  </a:lnTo>
                  <a:lnTo>
                    <a:pt x="280826" y="461555"/>
                  </a:lnTo>
                  <a:lnTo>
                    <a:pt x="269748" y="420623"/>
                  </a:lnTo>
                  <a:close/>
                </a:path>
                <a:path w="551814" h="525779">
                  <a:moveTo>
                    <a:pt x="0" y="0"/>
                  </a:moveTo>
                  <a:lnTo>
                    <a:pt x="311150" y="3460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3468370" y="5769965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48125" y="5739790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704397" y="5527357"/>
            <a:ext cx="896619" cy="728980"/>
            <a:chOff x="4704397" y="5527357"/>
            <a:chExt cx="896619" cy="728980"/>
          </a:xfrm>
        </p:grpSpPr>
        <p:sp>
          <p:nvSpPr>
            <p:cNvPr id="34" name="object 34"/>
            <p:cNvSpPr/>
            <p:nvPr/>
          </p:nvSpPr>
          <p:spPr>
            <a:xfrm>
              <a:off x="4981955" y="5532120"/>
              <a:ext cx="283845" cy="213360"/>
            </a:xfrm>
            <a:custGeom>
              <a:avLst/>
              <a:gdLst/>
              <a:ahLst/>
              <a:cxnLst/>
              <a:rect l="l" t="t" r="r" b="b"/>
              <a:pathLst>
                <a:path w="283845" h="213360">
                  <a:moveTo>
                    <a:pt x="0" y="106679"/>
                  </a:moveTo>
                  <a:lnTo>
                    <a:pt x="11144" y="65150"/>
                  </a:lnTo>
                  <a:lnTo>
                    <a:pt x="41528" y="31241"/>
                  </a:lnTo>
                  <a:lnTo>
                    <a:pt x="86582" y="8381"/>
                  </a:lnTo>
                  <a:lnTo>
                    <a:pt x="141732" y="0"/>
                  </a:lnTo>
                  <a:lnTo>
                    <a:pt x="196881" y="8381"/>
                  </a:lnTo>
                  <a:lnTo>
                    <a:pt x="241935" y="31241"/>
                  </a:lnTo>
                  <a:lnTo>
                    <a:pt x="272319" y="65150"/>
                  </a:lnTo>
                  <a:lnTo>
                    <a:pt x="283464" y="106679"/>
                  </a:lnTo>
                  <a:lnTo>
                    <a:pt x="272319" y="148203"/>
                  </a:lnTo>
                  <a:lnTo>
                    <a:pt x="241935" y="182113"/>
                  </a:lnTo>
                  <a:lnTo>
                    <a:pt x="196881" y="204976"/>
                  </a:lnTo>
                  <a:lnTo>
                    <a:pt x="141732" y="213359"/>
                  </a:lnTo>
                  <a:lnTo>
                    <a:pt x="86582" y="204976"/>
                  </a:lnTo>
                  <a:lnTo>
                    <a:pt x="41528" y="182113"/>
                  </a:lnTo>
                  <a:lnTo>
                    <a:pt x="11144" y="148203"/>
                  </a:lnTo>
                  <a:lnTo>
                    <a:pt x="0" y="10667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709159" y="6041136"/>
              <a:ext cx="283845" cy="210820"/>
            </a:xfrm>
            <a:custGeom>
              <a:avLst/>
              <a:gdLst/>
              <a:ahLst/>
              <a:cxnLst/>
              <a:rect l="l" t="t" r="r" b="b"/>
              <a:pathLst>
                <a:path w="283845" h="210820">
                  <a:moveTo>
                    <a:pt x="141731" y="0"/>
                  </a:moveTo>
                  <a:lnTo>
                    <a:pt x="86582" y="8263"/>
                  </a:lnTo>
                  <a:lnTo>
                    <a:pt x="41528" y="30799"/>
                  </a:lnTo>
                  <a:lnTo>
                    <a:pt x="11144" y="64224"/>
                  </a:lnTo>
                  <a:lnTo>
                    <a:pt x="0" y="105155"/>
                  </a:lnTo>
                  <a:lnTo>
                    <a:pt x="11144" y="146087"/>
                  </a:lnTo>
                  <a:lnTo>
                    <a:pt x="41528" y="179512"/>
                  </a:lnTo>
                  <a:lnTo>
                    <a:pt x="86582" y="202048"/>
                  </a:lnTo>
                  <a:lnTo>
                    <a:pt x="141731" y="210311"/>
                  </a:lnTo>
                  <a:lnTo>
                    <a:pt x="196881" y="202048"/>
                  </a:lnTo>
                  <a:lnTo>
                    <a:pt x="241935" y="179512"/>
                  </a:lnTo>
                  <a:lnTo>
                    <a:pt x="272319" y="146087"/>
                  </a:lnTo>
                  <a:lnTo>
                    <a:pt x="283463" y="105155"/>
                  </a:lnTo>
                  <a:lnTo>
                    <a:pt x="272319" y="64224"/>
                  </a:lnTo>
                  <a:lnTo>
                    <a:pt x="241935" y="30799"/>
                  </a:lnTo>
                  <a:lnTo>
                    <a:pt x="196881" y="8263"/>
                  </a:lnTo>
                  <a:lnTo>
                    <a:pt x="1417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709159" y="5745480"/>
              <a:ext cx="415290" cy="506095"/>
            </a:xfrm>
            <a:custGeom>
              <a:avLst/>
              <a:gdLst/>
              <a:ahLst/>
              <a:cxnLst/>
              <a:rect l="l" t="t" r="r" b="b"/>
              <a:pathLst>
                <a:path w="415289" h="506095">
                  <a:moveTo>
                    <a:pt x="0" y="400812"/>
                  </a:moveTo>
                  <a:lnTo>
                    <a:pt x="11144" y="359880"/>
                  </a:lnTo>
                  <a:lnTo>
                    <a:pt x="41528" y="326455"/>
                  </a:lnTo>
                  <a:lnTo>
                    <a:pt x="86582" y="303919"/>
                  </a:lnTo>
                  <a:lnTo>
                    <a:pt x="141731" y="295656"/>
                  </a:lnTo>
                  <a:lnTo>
                    <a:pt x="196881" y="303919"/>
                  </a:lnTo>
                  <a:lnTo>
                    <a:pt x="241935" y="326455"/>
                  </a:lnTo>
                  <a:lnTo>
                    <a:pt x="272319" y="359880"/>
                  </a:lnTo>
                  <a:lnTo>
                    <a:pt x="283463" y="400812"/>
                  </a:lnTo>
                  <a:lnTo>
                    <a:pt x="272319" y="441743"/>
                  </a:lnTo>
                  <a:lnTo>
                    <a:pt x="241935" y="475168"/>
                  </a:lnTo>
                  <a:lnTo>
                    <a:pt x="196881" y="497704"/>
                  </a:lnTo>
                  <a:lnTo>
                    <a:pt x="141731" y="505968"/>
                  </a:lnTo>
                  <a:lnTo>
                    <a:pt x="86582" y="497704"/>
                  </a:lnTo>
                  <a:lnTo>
                    <a:pt x="41528" y="475168"/>
                  </a:lnTo>
                  <a:lnTo>
                    <a:pt x="11144" y="441743"/>
                  </a:lnTo>
                  <a:lnTo>
                    <a:pt x="0" y="400812"/>
                  </a:lnTo>
                  <a:close/>
                </a:path>
                <a:path w="415289" h="506095">
                  <a:moveTo>
                    <a:pt x="415289" y="0"/>
                  </a:moveTo>
                  <a:lnTo>
                    <a:pt x="242315" y="32702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312663" y="6041136"/>
              <a:ext cx="283845" cy="210820"/>
            </a:xfrm>
            <a:custGeom>
              <a:avLst/>
              <a:gdLst/>
              <a:ahLst/>
              <a:cxnLst/>
              <a:rect l="l" t="t" r="r" b="b"/>
              <a:pathLst>
                <a:path w="283845" h="210820">
                  <a:moveTo>
                    <a:pt x="141732" y="0"/>
                  </a:moveTo>
                  <a:lnTo>
                    <a:pt x="86582" y="8263"/>
                  </a:lnTo>
                  <a:lnTo>
                    <a:pt x="41528" y="30799"/>
                  </a:lnTo>
                  <a:lnTo>
                    <a:pt x="11144" y="64224"/>
                  </a:lnTo>
                  <a:lnTo>
                    <a:pt x="0" y="105155"/>
                  </a:lnTo>
                  <a:lnTo>
                    <a:pt x="11144" y="146087"/>
                  </a:lnTo>
                  <a:lnTo>
                    <a:pt x="41528" y="179512"/>
                  </a:lnTo>
                  <a:lnTo>
                    <a:pt x="86582" y="202048"/>
                  </a:lnTo>
                  <a:lnTo>
                    <a:pt x="141732" y="210311"/>
                  </a:lnTo>
                  <a:lnTo>
                    <a:pt x="196881" y="202048"/>
                  </a:lnTo>
                  <a:lnTo>
                    <a:pt x="241935" y="179512"/>
                  </a:lnTo>
                  <a:lnTo>
                    <a:pt x="272319" y="146087"/>
                  </a:lnTo>
                  <a:lnTo>
                    <a:pt x="283463" y="105155"/>
                  </a:lnTo>
                  <a:lnTo>
                    <a:pt x="272319" y="64224"/>
                  </a:lnTo>
                  <a:lnTo>
                    <a:pt x="241935" y="30799"/>
                  </a:lnTo>
                  <a:lnTo>
                    <a:pt x="196881" y="8263"/>
                  </a:lnTo>
                  <a:lnTo>
                    <a:pt x="1417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125211" y="5745480"/>
              <a:ext cx="471170" cy="506095"/>
            </a:xfrm>
            <a:custGeom>
              <a:avLst/>
              <a:gdLst/>
              <a:ahLst/>
              <a:cxnLst/>
              <a:rect l="l" t="t" r="r" b="b"/>
              <a:pathLst>
                <a:path w="471170" h="506095">
                  <a:moveTo>
                    <a:pt x="187451" y="400812"/>
                  </a:moveTo>
                  <a:lnTo>
                    <a:pt x="198596" y="359880"/>
                  </a:lnTo>
                  <a:lnTo>
                    <a:pt x="228980" y="326455"/>
                  </a:lnTo>
                  <a:lnTo>
                    <a:pt x="274034" y="303919"/>
                  </a:lnTo>
                  <a:lnTo>
                    <a:pt x="329184" y="295656"/>
                  </a:lnTo>
                  <a:lnTo>
                    <a:pt x="384333" y="303919"/>
                  </a:lnTo>
                  <a:lnTo>
                    <a:pt x="429387" y="326455"/>
                  </a:lnTo>
                  <a:lnTo>
                    <a:pt x="459771" y="359880"/>
                  </a:lnTo>
                  <a:lnTo>
                    <a:pt x="470915" y="400812"/>
                  </a:lnTo>
                  <a:lnTo>
                    <a:pt x="459771" y="441743"/>
                  </a:lnTo>
                  <a:lnTo>
                    <a:pt x="429387" y="475168"/>
                  </a:lnTo>
                  <a:lnTo>
                    <a:pt x="384333" y="497704"/>
                  </a:lnTo>
                  <a:lnTo>
                    <a:pt x="329184" y="505968"/>
                  </a:lnTo>
                  <a:lnTo>
                    <a:pt x="274034" y="497704"/>
                  </a:lnTo>
                  <a:lnTo>
                    <a:pt x="228980" y="475168"/>
                  </a:lnTo>
                  <a:lnTo>
                    <a:pt x="198596" y="441743"/>
                  </a:lnTo>
                  <a:lnTo>
                    <a:pt x="187451" y="400812"/>
                  </a:lnTo>
                  <a:close/>
                </a:path>
                <a:path w="471170" h="506095">
                  <a:moveTo>
                    <a:pt x="0" y="0"/>
                  </a:moveTo>
                  <a:lnTo>
                    <a:pt x="231775" y="32702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4865623" y="5779414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289041" y="5766308"/>
            <a:ext cx="1022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01975" y="5708091"/>
            <a:ext cx="2343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baseline="-21164" sz="157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baseline="-21164" sz="1575">
              <a:latin typeface="Times New Roman"/>
              <a:cs typeface="Times New Roman"/>
            </a:endParaRPr>
          </a:p>
        </p:txBody>
      </p:sp>
      <p:pic>
        <p:nvPicPr>
          <p:cNvPr id="42" name="object 4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54661" y="4913185"/>
            <a:ext cx="79628" cy="64388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6124765" y="5089969"/>
            <a:ext cx="81280" cy="61594"/>
            <a:chOff x="6124765" y="5089969"/>
            <a:chExt cx="81280" cy="61594"/>
          </a:xfrm>
        </p:grpSpPr>
        <p:sp>
          <p:nvSpPr>
            <p:cNvPr id="44" name="object 44"/>
            <p:cNvSpPr/>
            <p:nvPr/>
          </p:nvSpPr>
          <p:spPr>
            <a:xfrm>
              <a:off x="6129528" y="5094732"/>
              <a:ext cx="71755" cy="52069"/>
            </a:xfrm>
            <a:custGeom>
              <a:avLst/>
              <a:gdLst/>
              <a:ahLst/>
              <a:cxnLst/>
              <a:rect l="l" t="t" r="r" b="b"/>
              <a:pathLst>
                <a:path w="71754" h="52070">
                  <a:moveTo>
                    <a:pt x="35813" y="0"/>
                  </a:moveTo>
                  <a:lnTo>
                    <a:pt x="21859" y="2030"/>
                  </a:lnTo>
                  <a:lnTo>
                    <a:pt x="10477" y="7572"/>
                  </a:lnTo>
                  <a:lnTo>
                    <a:pt x="2809" y="15805"/>
                  </a:lnTo>
                  <a:lnTo>
                    <a:pt x="0" y="25908"/>
                  </a:lnTo>
                  <a:lnTo>
                    <a:pt x="2809" y="36010"/>
                  </a:lnTo>
                  <a:lnTo>
                    <a:pt x="10477" y="44243"/>
                  </a:lnTo>
                  <a:lnTo>
                    <a:pt x="21859" y="49785"/>
                  </a:lnTo>
                  <a:lnTo>
                    <a:pt x="35813" y="51816"/>
                  </a:lnTo>
                  <a:lnTo>
                    <a:pt x="49768" y="49785"/>
                  </a:lnTo>
                  <a:lnTo>
                    <a:pt x="61150" y="44243"/>
                  </a:lnTo>
                  <a:lnTo>
                    <a:pt x="68818" y="36010"/>
                  </a:lnTo>
                  <a:lnTo>
                    <a:pt x="71627" y="25908"/>
                  </a:lnTo>
                  <a:lnTo>
                    <a:pt x="68818" y="15805"/>
                  </a:lnTo>
                  <a:lnTo>
                    <a:pt x="61150" y="7572"/>
                  </a:lnTo>
                  <a:lnTo>
                    <a:pt x="49768" y="2030"/>
                  </a:lnTo>
                  <a:lnTo>
                    <a:pt x="35813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129528" y="5094732"/>
              <a:ext cx="71755" cy="52069"/>
            </a:xfrm>
            <a:custGeom>
              <a:avLst/>
              <a:gdLst/>
              <a:ahLst/>
              <a:cxnLst/>
              <a:rect l="l" t="t" r="r" b="b"/>
              <a:pathLst>
                <a:path w="71754" h="52070">
                  <a:moveTo>
                    <a:pt x="0" y="25908"/>
                  </a:moveTo>
                  <a:lnTo>
                    <a:pt x="2809" y="15805"/>
                  </a:lnTo>
                  <a:lnTo>
                    <a:pt x="10477" y="7572"/>
                  </a:lnTo>
                  <a:lnTo>
                    <a:pt x="21859" y="2030"/>
                  </a:lnTo>
                  <a:lnTo>
                    <a:pt x="35813" y="0"/>
                  </a:lnTo>
                  <a:lnTo>
                    <a:pt x="49768" y="2030"/>
                  </a:lnTo>
                  <a:lnTo>
                    <a:pt x="61150" y="7572"/>
                  </a:lnTo>
                  <a:lnTo>
                    <a:pt x="68818" y="15805"/>
                  </a:lnTo>
                  <a:lnTo>
                    <a:pt x="71627" y="25908"/>
                  </a:lnTo>
                  <a:lnTo>
                    <a:pt x="68818" y="36010"/>
                  </a:lnTo>
                  <a:lnTo>
                    <a:pt x="61150" y="44243"/>
                  </a:lnTo>
                  <a:lnTo>
                    <a:pt x="49768" y="49785"/>
                  </a:lnTo>
                  <a:lnTo>
                    <a:pt x="35813" y="51816"/>
                  </a:lnTo>
                  <a:lnTo>
                    <a:pt x="21859" y="49785"/>
                  </a:lnTo>
                  <a:lnTo>
                    <a:pt x="10477" y="44243"/>
                  </a:lnTo>
                  <a:lnTo>
                    <a:pt x="2809" y="36010"/>
                  </a:lnTo>
                  <a:lnTo>
                    <a:pt x="0" y="2590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6" name="object 46"/>
          <p:cNvGrpSpPr/>
          <p:nvPr/>
        </p:nvGrpSpPr>
        <p:grpSpPr>
          <a:xfrm>
            <a:off x="6234493" y="5292661"/>
            <a:ext cx="80010" cy="61594"/>
            <a:chOff x="6234493" y="5292661"/>
            <a:chExt cx="80010" cy="61594"/>
          </a:xfrm>
        </p:grpSpPr>
        <p:sp>
          <p:nvSpPr>
            <p:cNvPr id="47" name="object 47"/>
            <p:cNvSpPr/>
            <p:nvPr/>
          </p:nvSpPr>
          <p:spPr>
            <a:xfrm>
              <a:off x="6239255" y="5297423"/>
              <a:ext cx="70485" cy="52069"/>
            </a:xfrm>
            <a:custGeom>
              <a:avLst/>
              <a:gdLst/>
              <a:ahLst/>
              <a:cxnLst/>
              <a:rect l="l" t="t" r="r" b="b"/>
              <a:pathLst>
                <a:path w="70485" h="52070">
                  <a:moveTo>
                    <a:pt x="35052" y="0"/>
                  </a:moveTo>
                  <a:lnTo>
                    <a:pt x="21431" y="2030"/>
                  </a:lnTo>
                  <a:lnTo>
                    <a:pt x="10287" y="7572"/>
                  </a:lnTo>
                  <a:lnTo>
                    <a:pt x="2762" y="15805"/>
                  </a:lnTo>
                  <a:lnTo>
                    <a:pt x="0" y="25907"/>
                  </a:lnTo>
                  <a:lnTo>
                    <a:pt x="2762" y="36010"/>
                  </a:lnTo>
                  <a:lnTo>
                    <a:pt x="10287" y="44243"/>
                  </a:lnTo>
                  <a:lnTo>
                    <a:pt x="21431" y="49785"/>
                  </a:lnTo>
                  <a:lnTo>
                    <a:pt x="35052" y="51815"/>
                  </a:lnTo>
                  <a:lnTo>
                    <a:pt x="48672" y="49785"/>
                  </a:lnTo>
                  <a:lnTo>
                    <a:pt x="59817" y="44243"/>
                  </a:lnTo>
                  <a:lnTo>
                    <a:pt x="67341" y="36010"/>
                  </a:lnTo>
                  <a:lnTo>
                    <a:pt x="70104" y="25907"/>
                  </a:lnTo>
                  <a:lnTo>
                    <a:pt x="67341" y="15805"/>
                  </a:lnTo>
                  <a:lnTo>
                    <a:pt x="59817" y="7572"/>
                  </a:lnTo>
                  <a:lnTo>
                    <a:pt x="48672" y="2030"/>
                  </a:lnTo>
                  <a:lnTo>
                    <a:pt x="35052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239255" y="5297423"/>
              <a:ext cx="70485" cy="52069"/>
            </a:xfrm>
            <a:custGeom>
              <a:avLst/>
              <a:gdLst/>
              <a:ahLst/>
              <a:cxnLst/>
              <a:rect l="l" t="t" r="r" b="b"/>
              <a:pathLst>
                <a:path w="70485" h="52070">
                  <a:moveTo>
                    <a:pt x="0" y="25907"/>
                  </a:moveTo>
                  <a:lnTo>
                    <a:pt x="2762" y="15805"/>
                  </a:lnTo>
                  <a:lnTo>
                    <a:pt x="10287" y="7572"/>
                  </a:lnTo>
                  <a:lnTo>
                    <a:pt x="21431" y="2030"/>
                  </a:lnTo>
                  <a:lnTo>
                    <a:pt x="35052" y="0"/>
                  </a:lnTo>
                  <a:lnTo>
                    <a:pt x="48672" y="2030"/>
                  </a:lnTo>
                  <a:lnTo>
                    <a:pt x="59817" y="7572"/>
                  </a:lnTo>
                  <a:lnTo>
                    <a:pt x="67341" y="15805"/>
                  </a:lnTo>
                  <a:lnTo>
                    <a:pt x="70104" y="25907"/>
                  </a:lnTo>
                  <a:lnTo>
                    <a:pt x="67341" y="36010"/>
                  </a:lnTo>
                  <a:lnTo>
                    <a:pt x="59817" y="44243"/>
                  </a:lnTo>
                  <a:lnTo>
                    <a:pt x="48672" y="49785"/>
                  </a:lnTo>
                  <a:lnTo>
                    <a:pt x="35052" y="51815"/>
                  </a:lnTo>
                  <a:lnTo>
                    <a:pt x="21431" y="49785"/>
                  </a:lnTo>
                  <a:lnTo>
                    <a:pt x="10287" y="44243"/>
                  </a:lnTo>
                  <a:lnTo>
                    <a:pt x="2762" y="36010"/>
                  </a:lnTo>
                  <a:lnTo>
                    <a:pt x="0" y="2590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" name="object 49"/>
          <p:cNvGrpSpPr/>
          <p:nvPr/>
        </p:nvGrpSpPr>
        <p:grpSpPr>
          <a:xfrm>
            <a:off x="6354889" y="5522785"/>
            <a:ext cx="934719" cy="728980"/>
            <a:chOff x="6354889" y="5522785"/>
            <a:chExt cx="934719" cy="728980"/>
          </a:xfrm>
        </p:grpSpPr>
        <p:sp>
          <p:nvSpPr>
            <p:cNvPr id="50" name="object 50"/>
            <p:cNvSpPr/>
            <p:nvPr/>
          </p:nvSpPr>
          <p:spPr>
            <a:xfrm>
              <a:off x="6672072" y="5527547"/>
              <a:ext cx="281940" cy="213360"/>
            </a:xfrm>
            <a:custGeom>
              <a:avLst/>
              <a:gdLst/>
              <a:ahLst/>
              <a:cxnLst/>
              <a:rect l="l" t="t" r="r" b="b"/>
              <a:pathLst>
                <a:path w="281940" h="213360">
                  <a:moveTo>
                    <a:pt x="0" y="106679"/>
                  </a:moveTo>
                  <a:lnTo>
                    <a:pt x="11078" y="65150"/>
                  </a:lnTo>
                  <a:lnTo>
                    <a:pt x="41290" y="31241"/>
                  </a:lnTo>
                  <a:lnTo>
                    <a:pt x="86100" y="8381"/>
                  </a:lnTo>
                  <a:lnTo>
                    <a:pt x="140970" y="0"/>
                  </a:lnTo>
                  <a:lnTo>
                    <a:pt x="195839" y="8381"/>
                  </a:lnTo>
                  <a:lnTo>
                    <a:pt x="240649" y="31241"/>
                  </a:lnTo>
                  <a:lnTo>
                    <a:pt x="270861" y="65150"/>
                  </a:lnTo>
                  <a:lnTo>
                    <a:pt x="281939" y="106679"/>
                  </a:lnTo>
                  <a:lnTo>
                    <a:pt x="270861" y="148203"/>
                  </a:lnTo>
                  <a:lnTo>
                    <a:pt x="240649" y="182113"/>
                  </a:lnTo>
                  <a:lnTo>
                    <a:pt x="195839" y="204976"/>
                  </a:lnTo>
                  <a:lnTo>
                    <a:pt x="140970" y="213359"/>
                  </a:lnTo>
                  <a:lnTo>
                    <a:pt x="86100" y="204976"/>
                  </a:lnTo>
                  <a:lnTo>
                    <a:pt x="41290" y="182113"/>
                  </a:lnTo>
                  <a:lnTo>
                    <a:pt x="11078" y="148203"/>
                  </a:lnTo>
                  <a:lnTo>
                    <a:pt x="0" y="10667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359652" y="6035039"/>
              <a:ext cx="280670" cy="212090"/>
            </a:xfrm>
            <a:custGeom>
              <a:avLst/>
              <a:gdLst/>
              <a:ahLst/>
              <a:cxnLst/>
              <a:rect l="l" t="t" r="r" b="b"/>
              <a:pathLst>
                <a:path w="280670" h="212089">
                  <a:moveTo>
                    <a:pt x="140208" y="0"/>
                  </a:moveTo>
                  <a:lnTo>
                    <a:pt x="85617" y="8323"/>
                  </a:lnTo>
                  <a:lnTo>
                    <a:pt x="41052" y="31022"/>
                  </a:lnTo>
                  <a:lnTo>
                    <a:pt x="11013" y="64690"/>
                  </a:lnTo>
                  <a:lnTo>
                    <a:pt x="0" y="105918"/>
                  </a:lnTo>
                  <a:lnTo>
                    <a:pt x="11013" y="147145"/>
                  </a:lnTo>
                  <a:lnTo>
                    <a:pt x="41052" y="180813"/>
                  </a:lnTo>
                  <a:lnTo>
                    <a:pt x="85617" y="203512"/>
                  </a:lnTo>
                  <a:lnTo>
                    <a:pt x="140208" y="211836"/>
                  </a:lnTo>
                  <a:lnTo>
                    <a:pt x="194798" y="203512"/>
                  </a:lnTo>
                  <a:lnTo>
                    <a:pt x="239363" y="180813"/>
                  </a:lnTo>
                  <a:lnTo>
                    <a:pt x="269402" y="147145"/>
                  </a:lnTo>
                  <a:lnTo>
                    <a:pt x="280416" y="105918"/>
                  </a:lnTo>
                  <a:lnTo>
                    <a:pt x="269402" y="64690"/>
                  </a:lnTo>
                  <a:lnTo>
                    <a:pt x="239363" y="31022"/>
                  </a:lnTo>
                  <a:lnTo>
                    <a:pt x="194798" y="8323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359652" y="5740907"/>
              <a:ext cx="925194" cy="506095"/>
            </a:xfrm>
            <a:custGeom>
              <a:avLst/>
              <a:gdLst/>
              <a:ahLst/>
              <a:cxnLst/>
              <a:rect l="l" t="t" r="r" b="b"/>
              <a:pathLst>
                <a:path w="925195" h="506095">
                  <a:moveTo>
                    <a:pt x="0" y="400049"/>
                  </a:moveTo>
                  <a:lnTo>
                    <a:pt x="11013" y="358822"/>
                  </a:lnTo>
                  <a:lnTo>
                    <a:pt x="41052" y="325154"/>
                  </a:lnTo>
                  <a:lnTo>
                    <a:pt x="85617" y="302455"/>
                  </a:lnTo>
                  <a:lnTo>
                    <a:pt x="140208" y="294131"/>
                  </a:lnTo>
                  <a:lnTo>
                    <a:pt x="194798" y="302455"/>
                  </a:lnTo>
                  <a:lnTo>
                    <a:pt x="239363" y="325154"/>
                  </a:lnTo>
                  <a:lnTo>
                    <a:pt x="269402" y="358822"/>
                  </a:lnTo>
                  <a:lnTo>
                    <a:pt x="280416" y="400049"/>
                  </a:lnTo>
                  <a:lnTo>
                    <a:pt x="269402" y="441277"/>
                  </a:lnTo>
                  <a:lnTo>
                    <a:pt x="239363" y="474945"/>
                  </a:lnTo>
                  <a:lnTo>
                    <a:pt x="194798" y="497644"/>
                  </a:lnTo>
                  <a:lnTo>
                    <a:pt x="140208" y="505967"/>
                  </a:lnTo>
                  <a:lnTo>
                    <a:pt x="85617" y="497644"/>
                  </a:lnTo>
                  <a:lnTo>
                    <a:pt x="41052" y="474945"/>
                  </a:lnTo>
                  <a:lnTo>
                    <a:pt x="11013" y="441277"/>
                  </a:lnTo>
                  <a:lnTo>
                    <a:pt x="0" y="400049"/>
                  </a:lnTo>
                  <a:close/>
                </a:path>
                <a:path w="925195" h="506095">
                  <a:moveTo>
                    <a:pt x="451993" y="0"/>
                  </a:moveTo>
                  <a:lnTo>
                    <a:pt x="239268" y="325437"/>
                  </a:lnTo>
                </a:path>
                <a:path w="925195" h="506095">
                  <a:moveTo>
                    <a:pt x="643127" y="400049"/>
                  </a:moveTo>
                  <a:lnTo>
                    <a:pt x="654206" y="358822"/>
                  </a:lnTo>
                  <a:lnTo>
                    <a:pt x="684418" y="325154"/>
                  </a:lnTo>
                  <a:lnTo>
                    <a:pt x="729228" y="302455"/>
                  </a:lnTo>
                  <a:lnTo>
                    <a:pt x="784098" y="294131"/>
                  </a:lnTo>
                  <a:lnTo>
                    <a:pt x="838967" y="302455"/>
                  </a:lnTo>
                  <a:lnTo>
                    <a:pt x="883777" y="325154"/>
                  </a:lnTo>
                  <a:lnTo>
                    <a:pt x="913989" y="358822"/>
                  </a:lnTo>
                  <a:lnTo>
                    <a:pt x="925068" y="400049"/>
                  </a:lnTo>
                  <a:lnTo>
                    <a:pt x="913989" y="441277"/>
                  </a:lnTo>
                  <a:lnTo>
                    <a:pt x="883777" y="474945"/>
                  </a:lnTo>
                  <a:lnTo>
                    <a:pt x="838967" y="497644"/>
                  </a:lnTo>
                  <a:lnTo>
                    <a:pt x="784098" y="505967"/>
                  </a:lnTo>
                  <a:lnTo>
                    <a:pt x="729228" y="497644"/>
                  </a:lnTo>
                  <a:lnTo>
                    <a:pt x="684418" y="474945"/>
                  </a:lnTo>
                  <a:lnTo>
                    <a:pt x="654206" y="441277"/>
                  </a:lnTo>
                  <a:lnTo>
                    <a:pt x="643127" y="400049"/>
                  </a:lnTo>
                  <a:close/>
                </a:path>
                <a:path w="925195" h="506095">
                  <a:moveTo>
                    <a:pt x="452627" y="0"/>
                  </a:moveTo>
                  <a:lnTo>
                    <a:pt x="684402" y="325437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6475857" y="575411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987031" y="5741314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016752" y="6253607"/>
            <a:ext cx="1163320" cy="545465"/>
          </a:xfrm>
          <a:custGeom>
            <a:avLst/>
            <a:gdLst/>
            <a:ahLst/>
            <a:cxnLst/>
            <a:rect l="l" t="t" r="r" b="b"/>
            <a:pathLst>
              <a:path w="1163320" h="545465">
                <a:moveTo>
                  <a:pt x="1104646" y="195961"/>
                </a:moveTo>
                <a:lnTo>
                  <a:pt x="58165" y="195961"/>
                </a:lnTo>
                <a:lnTo>
                  <a:pt x="35522" y="200532"/>
                </a:lnTo>
                <a:lnTo>
                  <a:pt x="17033" y="212999"/>
                </a:lnTo>
                <a:lnTo>
                  <a:pt x="4570" y="231488"/>
                </a:lnTo>
                <a:lnTo>
                  <a:pt x="0" y="254127"/>
                </a:lnTo>
                <a:lnTo>
                  <a:pt x="0" y="486789"/>
                </a:lnTo>
                <a:lnTo>
                  <a:pt x="4570" y="509430"/>
                </a:lnTo>
                <a:lnTo>
                  <a:pt x="17033" y="527918"/>
                </a:lnTo>
                <a:lnTo>
                  <a:pt x="35522" y="540384"/>
                </a:lnTo>
                <a:lnTo>
                  <a:pt x="58165" y="544955"/>
                </a:lnTo>
                <a:lnTo>
                  <a:pt x="1104646" y="544955"/>
                </a:lnTo>
                <a:lnTo>
                  <a:pt x="1127289" y="540384"/>
                </a:lnTo>
                <a:lnTo>
                  <a:pt x="1145778" y="527918"/>
                </a:lnTo>
                <a:lnTo>
                  <a:pt x="1158241" y="509430"/>
                </a:lnTo>
                <a:lnTo>
                  <a:pt x="1162812" y="486789"/>
                </a:lnTo>
                <a:lnTo>
                  <a:pt x="1162812" y="254127"/>
                </a:lnTo>
                <a:lnTo>
                  <a:pt x="1158241" y="231488"/>
                </a:lnTo>
                <a:lnTo>
                  <a:pt x="1145778" y="212999"/>
                </a:lnTo>
                <a:lnTo>
                  <a:pt x="1127289" y="200532"/>
                </a:lnTo>
                <a:lnTo>
                  <a:pt x="1104646" y="195961"/>
                </a:lnTo>
                <a:close/>
              </a:path>
              <a:path w="1163320" h="545465">
                <a:moveTo>
                  <a:pt x="418973" y="0"/>
                </a:moveTo>
                <a:lnTo>
                  <a:pt x="193801" y="195961"/>
                </a:lnTo>
                <a:lnTo>
                  <a:pt x="484505" y="195961"/>
                </a:lnTo>
                <a:lnTo>
                  <a:pt x="418973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6218935" y="6414008"/>
            <a:ext cx="760095" cy="374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785">
              <a:lnSpc>
                <a:spcPts val="137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Optimal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70"/>
              </a:lnSpc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solution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016508" y="3700081"/>
            <a:ext cx="1936114" cy="1914525"/>
            <a:chOff x="1016508" y="3700081"/>
            <a:chExt cx="1936114" cy="1914525"/>
          </a:xfrm>
        </p:grpSpPr>
        <p:sp>
          <p:nvSpPr>
            <p:cNvPr id="58" name="object 58"/>
            <p:cNvSpPr/>
            <p:nvPr/>
          </p:nvSpPr>
          <p:spPr>
            <a:xfrm>
              <a:off x="2593847" y="3704844"/>
              <a:ext cx="353695" cy="1905000"/>
            </a:xfrm>
            <a:custGeom>
              <a:avLst/>
              <a:gdLst/>
              <a:ahLst/>
              <a:cxnLst/>
              <a:rect l="l" t="t" r="r" b="b"/>
              <a:pathLst>
                <a:path w="353694" h="1905000">
                  <a:moveTo>
                    <a:pt x="353568" y="1904999"/>
                  </a:moveTo>
                  <a:lnTo>
                    <a:pt x="284743" y="1902684"/>
                  </a:lnTo>
                  <a:lnTo>
                    <a:pt x="228552" y="1896368"/>
                  </a:lnTo>
                  <a:lnTo>
                    <a:pt x="190672" y="1887003"/>
                  </a:lnTo>
                  <a:lnTo>
                    <a:pt x="176783" y="1875535"/>
                  </a:lnTo>
                  <a:lnTo>
                    <a:pt x="176783" y="981963"/>
                  </a:lnTo>
                  <a:lnTo>
                    <a:pt x="162895" y="970502"/>
                  </a:lnTo>
                  <a:lnTo>
                    <a:pt x="125015" y="961135"/>
                  </a:lnTo>
                  <a:lnTo>
                    <a:pt x="68824" y="954817"/>
                  </a:lnTo>
                  <a:lnTo>
                    <a:pt x="0" y="952499"/>
                  </a:lnTo>
                  <a:lnTo>
                    <a:pt x="68824" y="950182"/>
                  </a:lnTo>
                  <a:lnTo>
                    <a:pt x="125015" y="943863"/>
                  </a:lnTo>
                  <a:lnTo>
                    <a:pt x="162895" y="934497"/>
                  </a:lnTo>
                  <a:lnTo>
                    <a:pt x="176783" y="923035"/>
                  </a:lnTo>
                  <a:lnTo>
                    <a:pt x="176783" y="29463"/>
                  </a:lnTo>
                  <a:lnTo>
                    <a:pt x="190672" y="18002"/>
                  </a:lnTo>
                  <a:lnTo>
                    <a:pt x="228552" y="8635"/>
                  </a:lnTo>
                  <a:lnTo>
                    <a:pt x="284743" y="2317"/>
                  </a:lnTo>
                  <a:lnTo>
                    <a:pt x="353568" y="0"/>
                  </a:lnTo>
                </a:path>
              </a:pathLst>
            </a:custGeom>
            <a:ln w="9524">
              <a:solidFill>
                <a:srgbClr val="1F40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016508" y="4639055"/>
              <a:ext cx="1547495" cy="481965"/>
            </a:xfrm>
            <a:custGeom>
              <a:avLst/>
              <a:gdLst/>
              <a:ahLst/>
              <a:cxnLst/>
              <a:rect l="l" t="t" r="r" b="b"/>
              <a:pathLst>
                <a:path w="1547495" h="481964">
                  <a:moveTo>
                    <a:pt x="1084072" y="0"/>
                  </a:moveTo>
                  <a:lnTo>
                    <a:pt x="80263" y="0"/>
                  </a:lnTo>
                  <a:lnTo>
                    <a:pt x="49023" y="6308"/>
                  </a:lnTo>
                  <a:lnTo>
                    <a:pt x="23510" y="23510"/>
                  </a:lnTo>
                  <a:lnTo>
                    <a:pt x="6308" y="49023"/>
                  </a:lnTo>
                  <a:lnTo>
                    <a:pt x="0" y="80264"/>
                  </a:lnTo>
                  <a:lnTo>
                    <a:pt x="0" y="401320"/>
                  </a:lnTo>
                  <a:lnTo>
                    <a:pt x="6308" y="432560"/>
                  </a:lnTo>
                  <a:lnTo>
                    <a:pt x="23510" y="458073"/>
                  </a:lnTo>
                  <a:lnTo>
                    <a:pt x="49023" y="475275"/>
                  </a:lnTo>
                  <a:lnTo>
                    <a:pt x="80263" y="481584"/>
                  </a:lnTo>
                  <a:lnTo>
                    <a:pt x="1084072" y="481584"/>
                  </a:lnTo>
                  <a:lnTo>
                    <a:pt x="1115312" y="475275"/>
                  </a:lnTo>
                  <a:lnTo>
                    <a:pt x="1140825" y="458073"/>
                  </a:lnTo>
                  <a:lnTo>
                    <a:pt x="1158027" y="432560"/>
                  </a:lnTo>
                  <a:lnTo>
                    <a:pt x="1164336" y="401320"/>
                  </a:lnTo>
                  <a:lnTo>
                    <a:pt x="1164336" y="200660"/>
                  </a:lnTo>
                  <a:lnTo>
                    <a:pt x="1442038" y="80264"/>
                  </a:lnTo>
                  <a:lnTo>
                    <a:pt x="1164336" y="80264"/>
                  </a:lnTo>
                  <a:lnTo>
                    <a:pt x="1158027" y="49023"/>
                  </a:lnTo>
                  <a:lnTo>
                    <a:pt x="1140825" y="23510"/>
                  </a:lnTo>
                  <a:lnTo>
                    <a:pt x="1115312" y="6308"/>
                  </a:lnTo>
                  <a:lnTo>
                    <a:pt x="1084072" y="0"/>
                  </a:lnTo>
                  <a:close/>
                </a:path>
                <a:path w="1547495" h="481964">
                  <a:moveTo>
                    <a:pt x="1547494" y="34544"/>
                  </a:moveTo>
                  <a:lnTo>
                    <a:pt x="1164336" y="80264"/>
                  </a:lnTo>
                  <a:lnTo>
                    <a:pt x="1442038" y="80264"/>
                  </a:lnTo>
                  <a:lnTo>
                    <a:pt x="1547494" y="34544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1126337" y="4586985"/>
            <a:ext cx="944244" cy="537845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algn="ctr" marL="12065" marR="5080">
              <a:lnSpc>
                <a:spcPts val="1300"/>
              </a:lnSpc>
              <a:spcBef>
                <a:spcPts val="259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Every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 nonleaf</a:t>
            </a:r>
            <a:r>
              <a:rPr dirty="0" sz="1200" spc="-9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is </a:t>
            </a:r>
            <a:r>
              <a:rPr dirty="0" sz="1200" spc="-70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promising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245031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61340" y="1051661"/>
            <a:ext cx="8329295" cy="3409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220979">
              <a:lnSpc>
                <a:spcPct val="1165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보기의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분석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점검한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13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개이다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알고리즘이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동적계획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법으로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설계한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좋은가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490220" indent="-351155">
              <a:lnSpc>
                <a:spcPct val="100000"/>
              </a:lnSpc>
              <a:spcBef>
                <a:spcPts val="88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90220" algn="l"/>
                <a:tab pos="49085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확실하게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대답하기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불가능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26084" marR="17780" indent="-287020">
              <a:lnSpc>
                <a:spcPct val="116799"/>
              </a:lnSpc>
              <a:spcBef>
                <a:spcPts val="4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26084" algn="l"/>
                <a:tab pos="42672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H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wi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z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와</a:t>
            </a:r>
            <a:r>
              <a:rPr dirty="0" sz="2000" spc="-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Sah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i(1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9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78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te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arlo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기법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사용하여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되추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적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알고리 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즘이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동적계획법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보다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일반적으로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더</a:t>
            </a:r>
            <a:r>
              <a:rPr dirty="0" sz="20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빠르다는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것을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입증하였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26084" marR="85725" indent="-287020">
              <a:lnSpc>
                <a:spcPct val="116799"/>
              </a:lnSpc>
              <a:spcBef>
                <a:spcPts val="47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26084" algn="l"/>
                <a:tab pos="42672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Horowitz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와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Sahni(1974)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 분할정복과 동적계획법을 적절히 조화하여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개발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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(2</a:t>
            </a:r>
            <a:r>
              <a:rPr dirty="0" baseline="42735" sz="1950" spc="3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42735" sz="1950" spc="7">
                <a:solidFill>
                  <a:srgbClr val="3E3D00"/>
                </a:solidFill>
                <a:latin typeface="Times New Roman"/>
                <a:cs typeface="Times New Roman"/>
              </a:rPr>
              <a:t>/</a:t>
            </a:r>
            <a:r>
              <a:rPr dirty="0" baseline="42735" sz="1950" spc="3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시간복잡도를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가지는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데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 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추적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일반적으로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빠르다고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0-1 </a:t>
            </a:r>
            <a:r>
              <a:rPr dirty="0"/>
              <a:t>배낭채우기</a:t>
            </a:r>
            <a:r>
              <a:rPr dirty="0" spc="-365"/>
              <a:t> </a:t>
            </a:r>
            <a:r>
              <a:rPr dirty="0"/>
              <a:t>알고리즘</a:t>
            </a:r>
            <a:r>
              <a:rPr dirty="0">
                <a:latin typeface="Times New Roman"/>
                <a:cs typeface="Times New Roman"/>
              </a:rPr>
              <a:t>:</a:t>
            </a: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/>
              <a:t>분석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4740" y="4724398"/>
            <a:ext cx="2348484" cy="20223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25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390" y="438403"/>
            <a:ext cx="711263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분기한정</a:t>
            </a:r>
            <a:r>
              <a:rPr dirty="0" spc="-365"/>
              <a:t> </a:t>
            </a:r>
            <a:r>
              <a:rPr dirty="0"/>
              <a:t>가지치기로</a:t>
            </a:r>
            <a:r>
              <a:rPr dirty="0" spc="-365"/>
              <a:t> </a:t>
            </a:r>
            <a:r>
              <a:rPr dirty="0"/>
              <a:t>너비우선검색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446" y="1332280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6219" y="1078260"/>
            <a:ext cx="5276215" cy="2941320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너비우선검색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(breadth-first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search)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순서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370840" indent="-358140">
              <a:lnSpc>
                <a:spcPct val="100000"/>
              </a:lnSpc>
              <a:spcBef>
                <a:spcPts val="875"/>
              </a:spcBef>
              <a:buFont typeface="Times New Roman"/>
              <a:buAutoNum type="arabicParenBoth"/>
              <a:tabLst>
                <a:tab pos="37084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뿌리마디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먼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검색한다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70840" marR="5080" indent="-370840">
              <a:lnSpc>
                <a:spcPct val="136500"/>
              </a:lnSpc>
              <a:spcBef>
                <a:spcPts val="15"/>
              </a:spcBef>
              <a:buFont typeface="Times New Roman"/>
              <a:buAutoNum type="arabicParenBoth"/>
              <a:tabLst>
                <a:tab pos="37084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다음에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마디를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검색한다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  (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왼쪽에서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오른쪽으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370840" indent="-358140">
              <a:lnSpc>
                <a:spcPct val="100000"/>
              </a:lnSpc>
              <a:spcBef>
                <a:spcPts val="875"/>
              </a:spcBef>
              <a:buFont typeface="Times New Roman"/>
              <a:buAutoNum type="arabicParenBoth"/>
              <a:tabLst>
                <a:tab pos="37084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다음에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마디를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검색한다</a:t>
            </a:r>
            <a:endParaRPr sz="2000">
              <a:latin typeface="Malgun Gothic"/>
              <a:cs typeface="Malgun Gothic"/>
            </a:endParaRPr>
          </a:p>
          <a:p>
            <a:pPr marL="393700">
              <a:lnSpc>
                <a:spcPct val="100000"/>
              </a:lnSpc>
              <a:spcBef>
                <a:spcPts val="89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왼쪽에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서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오른쪽으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(4)</a:t>
            </a:r>
            <a:r>
              <a:rPr dirty="0" sz="2000" spc="-7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...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03979" y="3572255"/>
            <a:ext cx="3811904" cy="2212975"/>
            <a:chOff x="3903979" y="3572255"/>
            <a:chExt cx="3811904" cy="22129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8871" y="3572255"/>
              <a:ext cx="3657600" cy="22128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03980" y="3749801"/>
              <a:ext cx="3811904" cy="2004060"/>
            </a:xfrm>
            <a:custGeom>
              <a:avLst/>
              <a:gdLst/>
              <a:ahLst/>
              <a:cxnLst/>
              <a:rect l="l" t="t" r="r" b="b"/>
              <a:pathLst>
                <a:path w="3811904" h="2004060">
                  <a:moveTo>
                    <a:pt x="76200" y="1956435"/>
                  </a:moveTo>
                  <a:lnTo>
                    <a:pt x="0" y="1956435"/>
                  </a:lnTo>
                  <a:lnTo>
                    <a:pt x="0" y="1975485"/>
                  </a:lnTo>
                  <a:lnTo>
                    <a:pt x="76200" y="1975485"/>
                  </a:lnTo>
                  <a:lnTo>
                    <a:pt x="76200" y="1956435"/>
                  </a:lnTo>
                  <a:close/>
                </a:path>
                <a:path w="3811904" h="2004060">
                  <a:moveTo>
                    <a:pt x="147828" y="1313307"/>
                  </a:moveTo>
                  <a:lnTo>
                    <a:pt x="71628" y="1313307"/>
                  </a:lnTo>
                  <a:lnTo>
                    <a:pt x="71628" y="1332357"/>
                  </a:lnTo>
                  <a:lnTo>
                    <a:pt x="147828" y="1332357"/>
                  </a:lnTo>
                  <a:lnTo>
                    <a:pt x="147828" y="1313307"/>
                  </a:lnTo>
                  <a:close/>
                </a:path>
                <a:path w="3811904" h="2004060">
                  <a:moveTo>
                    <a:pt x="191135" y="670179"/>
                  </a:moveTo>
                  <a:lnTo>
                    <a:pt x="168910" y="670179"/>
                  </a:lnTo>
                  <a:lnTo>
                    <a:pt x="168910" y="689229"/>
                  </a:lnTo>
                  <a:lnTo>
                    <a:pt x="191135" y="689229"/>
                  </a:lnTo>
                  <a:lnTo>
                    <a:pt x="191135" y="670179"/>
                  </a:lnTo>
                  <a:close/>
                </a:path>
                <a:path w="3811904" h="2004060">
                  <a:moveTo>
                    <a:pt x="209550" y="1956435"/>
                  </a:moveTo>
                  <a:lnTo>
                    <a:pt x="133350" y="1956435"/>
                  </a:lnTo>
                  <a:lnTo>
                    <a:pt x="133350" y="1975485"/>
                  </a:lnTo>
                  <a:lnTo>
                    <a:pt x="209550" y="1975485"/>
                  </a:lnTo>
                  <a:lnTo>
                    <a:pt x="209550" y="1956435"/>
                  </a:lnTo>
                  <a:close/>
                </a:path>
                <a:path w="3811904" h="2004060">
                  <a:moveTo>
                    <a:pt x="281178" y="1313307"/>
                  </a:moveTo>
                  <a:lnTo>
                    <a:pt x="204978" y="1313307"/>
                  </a:lnTo>
                  <a:lnTo>
                    <a:pt x="204978" y="1332357"/>
                  </a:lnTo>
                  <a:lnTo>
                    <a:pt x="281178" y="1332357"/>
                  </a:lnTo>
                  <a:lnTo>
                    <a:pt x="281178" y="1313307"/>
                  </a:lnTo>
                  <a:close/>
                </a:path>
                <a:path w="3811904" h="2004060">
                  <a:moveTo>
                    <a:pt x="324485" y="670179"/>
                  </a:moveTo>
                  <a:lnTo>
                    <a:pt x="248285" y="670179"/>
                  </a:lnTo>
                  <a:lnTo>
                    <a:pt x="248285" y="689229"/>
                  </a:lnTo>
                  <a:lnTo>
                    <a:pt x="324485" y="689229"/>
                  </a:lnTo>
                  <a:lnTo>
                    <a:pt x="324485" y="670179"/>
                  </a:lnTo>
                  <a:close/>
                </a:path>
                <a:path w="3811904" h="2004060">
                  <a:moveTo>
                    <a:pt x="342900" y="1956435"/>
                  </a:moveTo>
                  <a:lnTo>
                    <a:pt x="266700" y="1956435"/>
                  </a:lnTo>
                  <a:lnTo>
                    <a:pt x="266700" y="1975485"/>
                  </a:lnTo>
                  <a:lnTo>
                    <a:pt x="342900" y="1975485"/>
                  </a:lnTo>
                  <a:lnTo>
                    <a:pt x="342900" y="1956435"/>
                  </a:lnTo>
                  <a:close/>
                </a:path>
                <a:path w="3811904" h="2004060">
                  <a:moveTo>
                    <a:pt x="414528" y="1313307"/>
                  </a:moveTo>
                  <a:lnTo>
                    <a:pt x="338328" y="1313307"/>
                  </a:lnTo>
                  <a:lnTo>
                    <a:pt x="338328" y="1332357"/>
                  </a:lnTo>
                  <a:lnTo>
                    <a:pt x="414528" y="1332357"/>
                  </a:lnTo>
                  <a:lnTo>
                    <a:pt x="414528" y="1313307"/>
                  </a:lnTo>
                  <a:close/>
                </a:path>
                <a:path w="3811904" h="2004060">
                  <a:moveTo>
                    <a:pt x="457835" y="670179"/>
                  </a:moveTo>
                  <a:lnTo>
                    <a:pt x="381635" y="670179"/>
                  </a:lnTo>
                  <a:lnTo>
                    <a:pt x="381635" y="689229"/>
                  </a:lnTo>
                  <a:lnTo>
                    <a:pt x="457835" y="689229"/>
                  </a:lnTo>
                  <a:lnTo>
                    <a:pt x="457835" y="670179"/>
                  </a:lnTo>
                  <a:close/>
                </a:path>
                <a:path w="3811904" h="2004060">
                  <a:moveTo>
                    <a:pt x="476250" y="1956435"/>
                  </a:moveTo>
                  <a:lnTo>
                    <a:pt x="400050" y="1956435"/>
                  </a:lnTo>
                  <a:lnTo>
                    <a:pt x="400050" y="1975485"/>
                  </a:lnTo>
                  <a:lnTo>
                    <a:pt x="476250" y="1975485"/>
                  </a:lnTo>
                  <a:lnTo>
                    <a:pt x="476250" y="1956435"/>
                  </a:lnTo>
                  <a:close/>
                </a:path>
                <a:path w="3811904" h="2004060">
                  <a:moveTo>
                    <a:pt x="547878" y="1313307"/>
                  </a:moveTo>
                  <a:lnTo>
                    <a:pt x="471678" y="1313307"/>
                  </a:lnTo>
                  <a:lnTo>
                    <a:pt x="471678" y="1332357"/>
                  </a:lnTo>
                  <a:lnTo>
                    <a:pt x="547878" y="1332357"/>
                  </a:lnTo>
                  <a:lnTo>
                    <a:pt x="547878" y="1313307"/>
                  </a:lnTo>
                  <a:close/>
                </a:path>
                <a:path w="3811904" h="2004060">
                  <a:moveTo>
                    <a:pt x="591185" y="670179"/>
                  </a:moveTo>
                  <a:lnTo>
                    <a:pt x="514985" y="670179"/>
                  </a:lnTo>
                  <a:lnTo>
                    <a:pt x="514985" y="689229"/>
                  </a:lnTo>
                  <a:lnTo>
                    <a:pt x="591185" y="689229"/>
                  </a:lnTo>
                  <a:lnTo>
                    <a:pt x="591185" y="670179"/>
                  </a:lnTo>
                  <a:close/>
                </a:path>
                <a:path w="3811904" h="2004060">
                  <a:moveTo>
                    <a:pt x="609600" y="1956435"/>
                  </a:moveTo>
                  <a:lnTo>
                    <a:pt x="533400" y="1956435"/>
                  </a:lnTo>
                  <a:lnTo>
                    <a:pt x="533400" y="1975485"/>
                  </a:lnTo>
                  <a:lnTo>
                    <a:pt x="609600" y="1975485"/>
                  </a:lnTo>
                  <a:lnTo>
                    <a:pt x="609600" y="1956435"/>
                  </a:lnTo>
                  <a:close/>
                </a:path>
                <a:path w="3811904" h="2004060">
                  <a:moveTo>
                    <a:pt x="681228" y="1313307"/>
                  </a:moveTo>
                  <a:lnTo>
                    <a:pt x="605028" y="1313307"/>
                  </a:lnTo>
                  <a:lnTo>
                    <a:pt x="605028" y="1332357"/>
                  </a:lnTo>
                  <a:lnTo>
                    <a:pt x="681228" y="1332357"/>
                  </a:lnTo>
                  <a:lnTo>
                    <a:pt x="681228" y="1313307"/>
                  </a:lnTo>
                  <a:close/>
                </a:path>
                <a:path w="3811904" h="2004060">
                  <a:moveTo>
                    <a:pt x="724535" y="670179"/>
                  </a:moveTo>
                  <a:lnTo>
                    <a:pt x="648335" y="670179"/>
                  </a:lnTo>
                  <a:lnTo>
                    <a:pt x="648335" y="689229"/>
                  </a:lnTo>
                  <a:lnTo>
                    <a:pt x="724535" y="689229"/>
                  </a:lnTo>
                  <a:lnTo>
                    <a:pt x="724535" y="670179"/>
                  </a:lnTo>
                  <a:close/>
                </a:path>
                <a:path w="3811904" h="2004060">
                  <a:moveTo>
                    <a:pt x="742950" y="1956435"/>
                  </a:moveTo>
                  <a:lnTo>
                    <a:pt x="666750" y="1956435"/>
                  </a:lnTo>
                  <a:lnTo>
                    <a:pt x="666750" y="1975485"/>
                  </a:lnTo>
                  <a:lnTo>
                    <a:pt x="742950" y="1975485"/>
                  </a:lnTo>
                  <a:lnTo>
                    <a:pt x="742950" y="1956435"/>
                  </a:lnTo>
                  <a:close/>
                </a:path>
                <a:path w="3811904" h="2004060">
                  <a:moveTo>
                    <a:pt x="814578" y="1313307"/>
                  </a:moveTo>
                  <a:lnTo>
                    <a:pt x="738378" y="1313307"/>
                  </a:lnTo>
                  <a:lnTo>
                    <a:pt x="738378" y="1332357"/>
                  </a:lnTo>
                  <a:lnTo>
                    <a:pt x="814578" y="1332357"/>
                  </a:lnTo>
                  <a:lnTo>
                    <a:pt x="814578" y="1313307"/>
                  </a:lnTo>
                  <a:close/>
                </a:path>
                <a:path w="3811904" h="2004060">
                  <a:moveTo>
                    <a:pt x="857885" y="670179"/>
                  </a:moveTo>
                  <a:lnTo>
                    <a:pt x="781685" y="670179"/>
                  </a:lnTo>
                  <a:lnTo>
                    <a:pt x="781685" y="689229"/>
                  </a:lnTo>
                  <a:lnTo>
                    <a:pt x="857885" y="689229"/>
                  </a:lnTo>
                  <a:lnTo>
                    <a:pt x="857885" y="670179"/>
                  </a:lnTo>
                  <a:close/>
                </a:path>
                <a:path w="3811904" h="2004060">
                  <a:moveTo>
                    <a:pt x="876300" y="1956435"/>
                  </a:moveTo>
                  <a:lnTo>
                    <a:pt x="800100" y="1956435"/>
                  </a:lnTo>
                  <a:lnTo>
                    <a:pt x="800100" y="1975485"/>
                  </a:lnTo>
                  <a:lnTo>
                    <a:pt x="876300" y="1975485"/>
                  </a:lnTo>
                  <a:lnTo>
                    <a:pt x="876300" y="1956435"/>
                  </a:lnTo>
                  <a:close/>
                </a:path>
                <a:path w="3811904" h="2004060">
                  <a:moveTo>
                    <a:pt x="947928" y="1313307"/>
                  </a:moveTo>
                  <a:lnTo>
                    <a:pt x="871728" y="1313307"/>
                  </a:lnTo>
                  <a:lnTo>
                    <a:pt x="871728" y="1332357"/>
                  </a:lnTo>
                  <a:lnTo>
                    <a:pt x="947928" y="1332357"/>
                  </a:lnTo>
                  <a:lnTo>
                    <a:pt x="947928" y="1313307"/>
                  </a:lnTo>
                  <a:close/>
                </a:path>
                <a:path w="3811904" h="2004060">
                  <a:moveTo>
                    <a:pt x="991235" y="670179"/>
                  </a:moveTo>
                  <a:lnTo>
                    <a:pt x="915035" y="670179"/>
                  </a:lnTo>
                  <a:lnTo>
                    <a:pt x="915035" y="689229"/>
                  </a:lnTo>
                  <a:lnTo>
                    <a:pt x="991235" y="689229"/>
                  </a:lnTo>
                  <a:lnTo>
                    <a:pt x="991235" y="670179"/>
                  </a:lnTo>
                  <a:close/>
                </a:path>
                <a:path w="3811904" h="2004060">
                  <a:moveTo>
                    <a:pt x="1009650" y="1956435"/>
                  </a:moveTo>
                  <a:lnTo>
                    <a:pt x="933450" y="1956435"/>
                  </a:lnTo>
                  <a:lnTo>
                    <a:pt x="933450" y="1975485"/>
                  </a:lnTo>
                  <a:lnTo>
                    <a:pt x="1009650" y="1975485"/>
                  </a:lnTo>
                  <a:lnTo>
                    <a:pt x="1009650" y="1956435"/>
                  </a:lnTo>
                  <a:close/>
                </a:path>
                <a:path w="3811904" h="2004060">
                  <a:moveTo>
                    <a:pt x="1067943" y="27178"/>
                  </a:moveTo>
                  <a:lnTo>
                    <a:pt x="991743" y="27051"/>
                  </a:lnTo>
                  <a:lnTo>
                    <a:pt x="991743" y="46101"/>
                  </a:lnTo>
                  <a:lnTo>
                    <a:pt x="1067943" y="46228"/>
                  </a:lnTo>
                  <a:lnTo>
                    <a:pt x="1067943" y="27178"/>
                  </a:lnTo>
                  <a:close/>
                </a:path>
                <a:path w="3811904" h="2004060">
                  <a:moveTo>
                    <a:pt x="1081278" y="1313307"/>
                  </a:moveTo>
                  <a:lnTo>
                    <a:pt x="1005078" y="1313307"/>
                  </a:lnTo>
                  <a:lnTo>
                    <a:pt x="1005078" y="1332357"/>
                  </a:lnTo>
                  <a:lnTo>
                    <a:pt x="1081278" y="1332357"/>
                  </a:lnTo>
                  <a:lnTo>
                    <a:pt x="1081278" y="1313307"/>
                  </a:lnTo>
                  <a:close/>
                </a:path>
                <a:path w="3811904" h="2004060">
                  <a:moveTo>
                    <a:pt x="1124585" y="670179"/>
                  </a:moveTo>
                  <a:lnTo>
                    <a:pt x="1048385" y="670179"/>
                  </a:lnTo>
                  <a:lnTo>
                    <a:pt x="1048385" y="689229"/>
                  </a:lnTo>
                  <a:lnTo>
                    <a:pt x="1124585" y="689229"/>
                  </a:lnTo>
                  <a:lnTo>
                    <a:pt x="1124585" y="670179"/>
                  </a:lnTo>
                  <a:close/>
                </a:path>
                <a:path w="3811904" h="2004060">
                  <a:moveTo>
                    <a:pt x="1143000" y="1956435"/>
                  </a:moveTo>
                  <a:lnTo>
                    <a:pt x="1066800" y="1956435"/>
                  </a:lnTo>
                  <a:lnTo>
                    <a:pt x="1066800" y="1975485"/>
                  </a:lnTo>
                  <a:lnTo>
                    <a:pt x="1143000" y="1975485"/>
                  </a:lnTo>
                  <a:lnTo>
                    <a:pt x="1143000" y="1956435"/>
                  </a:lnTo>
                  <a:close/>
                </a:path>
                <a:path w="3811904" h="2004060">
                  <a:moveTo>
                    <a:pt x="1201293" y="27305"/>
                  </a:moveTo>
                  <a:lnTo>
                    <a:pt x="1125093" y="27178"/>
                  </a:lnTo>
                  <a:lnTo>
                    <a:pt x="1125093" y="46228"/>
                  </a:lnTo>
                  <a:lnTo>
                    <a:pt x="1201293" y="46355"/>
                  </a:lnTo>
                  <a:lnTo>
                    <a:pt x="1201293" y="27305"/>
                  </a:lnTo>
                  <a:close/>
                </a:path>
                <a:path w="3811904" h="2004060">
                  <a:moveTo>
                    <a:pt x="1214628" y="1313307"/>
                  </a:moveTo>
                  <a:lnTo>
                    <a:pt x="1138428" y="1313307"/>
                  </a:lnTo>
                  <a:lnTo>
                    <a:pt x="1138428" y="1332357"/>
                  </a:lnTo>
                  <a:lnTo>
                    <a:pt x="1214628" y="1332357"/>
                  </a:lnTo>
                  <a:lnTo>
                    <a:pt x="1214628" y="1313307"/>
                  </a:lnTo>
                  <a:close/>
                </a:path>
                <a:path w="3811904" h="2004060">
                  <a:moveTo>
                    <a:pt x="1257935" y="670179"/>
                  </a:moveTo>
                  <a:lnTo>
                    <a:pt x="1181735" y="670179"/>
                  </a:lnTo>
                  <a:lnTo>
                    <a:pt x="1181735" y="689229"/>
                  </a:lnTo>
                  <a:lnTo>
                    <a:pt x="1257935" y="689229"/>
                  </a:lnTo>
                  <a:lnTo>
                    <a:pt x="1257935" y="670179"/>
                  </a:lnTo>
                  <a:close/>
                </a:path>
                <a:path w="3811904" h="2004060">
                  <a:moveTo>
                    <a:pt x="1276350" y="1956435"/>
                  </a:moveTo>
                  <a:lnTo>
                    <a:pt x="1200150" y="1956435"/>
                  </a:lnTo>
                  <a:lnTo>
                    <a:pt x="1200150" y="1975485"/>
                  </a:lnTo>
                  <a:lnTo>
                    <a:pt x="1276350" y="1975485"/>
                  </a:lnTo>
                  <a:lnTo>
                    <a:pt x="1276350" y="1956435"/>
                  </a:lnTo>
                  <a:close/>
                </a:path>
                <a:path w="3811904" h="2004060">
                  <a:moveTo>
                    <a:pt x="1334643" y="27432"/>
                  </a:moveTo>
                  <a:lnTo>
                    <a:pt x="1258443" y="27305"/>
                  </a:lnTo>
                  <a:lnTo>
                    <a:pt x="1258443" y="46355"/>
                  </a:lnTo>
                  <a:lnTo>
                    <a:pt x="1334643" y="46482"/>
                  </a:lnTo>
                  <a:lnTo>
                    <a:pt x="1334643" y="27432"/>
                  </a:lnTo>
                  <a:close/>
                </a:path>
                <a:path w="3811904" h="2004060">
                  <a:moveTo>
                    <a:pt x="1347978" y="1313307"/>
                  </a:moveTo>
                  <a:lnTo>
                    <a:pt x="1271778" y="1313307"/>
                  </a:lnTo>
                  <a:lnTo>
                    <a:pt x="1271778" y="1332357"/>
                  </a:lnTo>
                  <a:lnTo>
                    <a:pt x="1347978" y="1332357"/>
                  </a:lnTo>
                  <a:lnTo>
                    <a:pt x="1347978" y="1313307"/>
                  </a:lnTo>
                  <a:close/>
                </a:path>
                <a:path w="3811904" h="2004060">
                  <a:moveTo>
                    <a:pt x="1391285" y="670179"/>
                  </a:moveTo>
                  <a:lnTo>
                    <a:pt x="1315085" y="670179"/>
                  </a:lnTo>
                  <a:lnTo>
                    <a:pt x="1315085" y="689229"/>
                  </a:lnTo>
                  <a:lnTo>
                    <a:pt x="1391285" y="689229"/>
                  </a:lnTo>
                  <a:lnTo>
                    <a:pt x="1391285" y="670179"/>
                  </a:lnTo>
                  <a:close/>
                </a:path>
                <a:path w="3811904" h="2004060">
                  <a:moveTo>
                    <a:pt x="1409700" y="1956435"/>
                  </a:moveTo>
                  <a:lnTo>
                    <a:pt x="1333500" y="1956435"/>
                  </a:lnTo>
                  <a:lnTo>
                    <a:pt x="1333500" y="1975485"/>
                  </a:lnTo>
                  <a:lnTo>
                    <a:pt x="1409700" y="1975485"/>
                  </a:lnTo>
                  <a:lnTo>
                    <a:pt x="1409700" y="1956435"/>
                  </a:lnTo>
                  <a:close/>
                </a:path>
                <a:path w="3811904" h="2004060">
                  <a:moveTo>
                    <a:pt x="1467993" y="27559"/>
                  </a:moveTo>
                  <a:lnTo>
                    <a:pt x="1391793" y="27432"/>
                  </a:lnTo>
                  <a:lnTo>
                    <a:pt x="1391793" y="46482"/>
                  </a:lnTo>
                  <a:lnTo>
                    <a:pt x="1467993" y="46609"/>
                  </a:lnTo>
                  <a:lnTo>
                    <a:pt x="1467993" y="27559"/>
                  </a:lnTo>
                  <a:close/>
                </a:path>
                <a:path w="3811904" h="2004060">
                  <a:moveTo>
                    <a:pt x="1481328" y="1313307"/>
                  </a:moveTo>
                  <a:lnTo>
                    <a:pt x="1405128" y="1313307"/>
                  </a:lnTo>
                  <a:lnTo>
                    <a:pt x="1405128" y="1332357"/>
                  </a:lnTo>
                  <a:lnTo>
                    <a:pt x="1481328" y="1332357"/>
                  </a:lnTo>
                  <a:lnTo>
                    <a:pt x="1481328" y="1313307"/>
                  </a:lnTo>
                  <a:close/>
                </a:path>
                <a:path w="3811904" h="2004060">
                  <a:moveTo>
                    <a:pt x="1524635" y="670179"/>
                  </a:moveTo>
                  <a:lnTo>
                    <a:pt x="1448435" y="670179"/>
                  </a:lnTo>
                  <a:lnTo>
                    <a:pt x="1448435" y="689229"/>
                  </a:lnTo>
                  <a:lnTo>
                    <a:pt x="1524635" y="689229"/>
                  </a:lnTo>
                  <a:lnTo>
                    <a:pt x="1524635" y="670179"/>
                  </a:lnTo>
                  <a:close/>
                </a:path>
                <a:path w="3811904" h="2004060">
                  <a:moveTo>
                    <a:pt x="1543050" y="1956435"/>
                  </a:moveTo>
                  <a:lnTo>
                    <a:pt x="1466850" y="1956435"/>
                  </a:lnTo>
                  <a:lnTo>
                    <a:pt x="1466850" y="1975485"/>
                  </a:lnTo>
                  <a:lnTo>
                    <a:pt x="1543050" y="1975485"/>
                  </a:lnTo>
                  <a:lnTo>
                    <a:pt x="1543050" y="1956435"/>
                  </a:lnTo>
                  <a:close/>
                </a:path>
                <a:path w="3811904" h="2004060">
                  <a:moveTo>
                    <a:pt x="1601343" y="27686"/>
                  </a:moveTo>
                  <a:lnTo>
                    <a:pt x="1525143" y="27559"/>
                  </a:lnTo>
                  <a:lnTo>
                    <a:pt x="1525143" y="46609"/>
                  </a:lnTo>
                  <a:lnTo>
                    <a:pt x="1601343" y="46736"/>
                  </a:lnTo>
                  <a:lnTo>
                    <a:pt x="1601343" y="27686"/>
                  </a:lnTo>
                  <a:close/>
                </a:path>
                <a:path w="3811904" h="2004060">
                  <a:moveTo>
                    <a:pt x="1614678" y="1313307"/>
                  </a:moveTo>
                  <a:lnTo>
                    <a:pt x="1538478" y="1313307"/>
                  </a:lnTo>
                  <a:lnTo>
                    <a:pt x="1538478" y="1332357"/>
                  </a:lnTo>
                  <a:lnTo>
                    <a:pt x="1614678" y="1332357"/>
                  </a:lnTo>
                  <a:lnTo>
                    <a:pt x="1614678" y="1313307"/>
                  </a:lnTo>
                  <a:close/>
                </a:path>
                <a:path w="3811904" h="2004060">
                  <a:moveTo>
                    <a:pt x="1657985" y="670179"/>
                  </a:moveTo>
                  <a:lnTo>
                    <a:pt x="1581785" y="670179"/>
                  </a:lnTo>
                  <a:lnTo>
                    <a:pt x="1581785" y="689229"/>
                  </a:lnTo>
                  <a:lnTo>
                    <a:pt x="1657985" y="689229"/>
                  </a:lnTo>
                  <a:lnTo>
                    <a:pt x="1657985" y="670179"/>
                  </a:lnTo>
                  <a:close/>
                </a:path>
                <a:path w="3811904" h="2004060">
                  <a:moveTo>
                    <a:pt x="1676400" y="1956435"/>
                  </a:moveTo>
                  <a:lnTo>
                    <a:pt x="1600200" y="1956435"/>
                  </a:lnTo>
                  <a:lnTo>
                    <a:pt x="1600200" y="1975485"/>
                  </a:lnTo>
                  <a:lnTo>
                    <a:pt x="1676400" y="1975485"/>
                  </a:lnTo>
                  <a:lnTo>
                    <a:pt x="1676400" y="1956435"/>
                  </a:lnTo>
                  <a:close/>
                </a:path>
                <a:path w="3811904" h="2004060">
                  <a:moveTo>
                    <a:pt x="1734693" y="27813"/>
                  </a:moveTo>
                  <a:lnTo>
                    <a:pt x="1658493" y="27686"/>
                  </a:lnTo>
                  <a:lnTo>
                    <a:pt x="1658493" y="46736"/>
                  </a:lnTo>
                  <a:lnTo>
                    <a:pt x="1734693" y="46863"/>
                  </a:lnTo>
                  <a:lnTo>
                    <a:pt x="1734693" y="27813"/>
                  </a:lnTo>
                  <a:close/>
                </a:path>
                <a:path w="3811904" h="2004060">
                  <a:moveTo>
                    <a:pt x="1748028" y="1313307"/>
                  </a:moveTo>
                  <a:lnTo>
                    <a:pt x="1671828" y="1313307"/>
                  </a:lnTo>
                  <a:lnTo>
                    <a:pt x="1671828" y="1332357"/>
                  </a:lnTo>
                  <a:lnTo>
                    <a:pt x="1748028" y="1332357"/>
                  </a:lnTo>
                  <a:lnTo>
                    <a:pt x="1748028" y="1313307"/>
                  </a:lnTo>
                  <a:close/>
                </a:path>
                <a:path w="3811904" h="2004060">
                  <a:moveTo>
                    <a:pt x="1791335" y="670179"/>
                  </a:moveTo>
                  <a:lnTo>
                    <a:pt x="1715135" y="670179"/>
                  </a:lnTo>
                  <a:lnTo>
                    <a:pt x="1715135" y="689229"/>
                  </a:lnTo>
                  <a:lnTo>
                    <a:pt x="1791335" y="689229"/>
                  </a:lnTo>
                  <a:lnTo>
                    <a:pt x="1791335" y="670179"/>
                  </a:lnTo>
                  <a:close/>
                </a:path>
                <a:path w="3811904" h="2004060">
                  <a:moveTo>
                    <a:pt x="1809750" y="1956435"/>
                  </a:moveTo>
                  <a:lnTo>
                    <a:pt x="1733550" y="1956435"/>
                  </a:lnTo>
                  <a:lnTo>
                    <a:pt x="1733550" y="1975485"/>
                  </a:lnTo>
                  <a:lnTo>
                    <a:pt x="1809750" y="1975485"/>
                  </a:lnTo>
                  <a:lnTo>
                    <a:pt x="1809750" y="1956435"/>
                  </a:lnTo>
                  <a:close/>
                </a:path>
                <a:path w="3811904" h="2004060">
                  <a:moveTo>
                    <a:pt x="1868043" y="27940"/>
                  </a:moveTo>
                  <a:lnTo>
                    <a:pt x="1791843" y="27813"/>
                  </a:lnTo>
                  <a:lnTo>
                    <a:pt x="1791843" y="46863"/>
                  </a:lnTo>
                  <a:lnTo>
                    <a:pt x="1868043" y="46990"/>
                  </a:lnTo>
                  <a:lnTo>
                    <a:pt x="1868043" y="27940"/>
                  </a:lnTo>
                  <a:close/>
                </a:path>
                <a:path w="3811904" h="2004060">
                  <a:moveTo>
                    <a:pt x="1881378" y="1313307"/>
                  </a:moveTo>
                  <a:lnTo>
                    <a:pt x="1805178" y="1313307"/>
                  </a:lnTo>
                  <a:lnTo>
                    <a:pt x="1805178" y="1332357"/>
                  </a:lnTo>
                  <a:lnTo>
                    <a:pt x="1881378" y="1332357"/>
                  </a:lnTo>
                  <a:lnTo>
                    <a:pt x="1881378" y="1313307"/>
                  </a:lnTo>
                  <a:close/>
                </a:path>
                <a:path w="3811904" h="2004060">
                  <a:moveTo>
                    <a:pt x="1924685" y="670179"/>
                  </a:moveTo>
                  <a:lnTo>
                    <a:pt x="1848485" y="670179"/>
                  </a:lnTo>
                  <a:lnTo>
                    <a:pt x="1848485" y="689229"/>
                  </a:lnTo>
                  <a:lnTo>
                    <a:pt x="1924685" y="689229"/>
                  </a:lnTo>
                  <a:lnTo>
                    <a:pt x="1924685" y="670179"/>
                  </a:lnTo>
                  <a:close/>
                </a:path>
                <a:path w="3811904" h="2004060">
                  <a:moveTo>
                    <a:pt x="1943100" y="1956435"/>
                  </a:moveTo>
                  <a:lnTo>
                    <a:pt x="1866900" y="1956435"/>
                  </a:lnTo>
                  <a:lnTo>
                    <a:pt x="1866900" y="1975485"/>
                  </a:lnTo>
                  <a:lnTo>
                    <a:pt x="1943100" y="1975485"/>
                  </a:lnTo>
                  <a:lnTo>
                    <a:pt x="1943100" y="1956435"/>
                  </a:lnTo>
                  <a:close/>
                </a:path>
                <a:path w="3811904" h="2004060">
                  <a:moveTo>
                    <a:pt x="2001393" y="28067"/>
                  </a:moveTo>
                  <a:lnTo>
                    <a:pt x="1925193" y="27940"/>
                  </a:lnTo>
                  <a:lnTo>
                    <a:pt x="1925193" y="46990"/>
                  </a:lnTo>
                  <a:lnTo>
                    <a:pt x="2001393" y="47117"/>
                  </a:lnTo>
                  <a:lnTo>
                    <a:pt x="2001393" y="28067"/>
                  </a:lnTo>
                  <a:close/>
                </a:path>
                <a:path w="3811904" h="2004060">
                  <a:moveTo>
                    <a:pt x="2014728" y="1313307"/>
                  </a:moveTo>
                  <a:lnTo>
                    <a:pt x="1938528" y="1313307"/>
                  </a:lnTo>
                  <a:lnTo>
                    <a:pt x="1938528" y="1332357"/>
                  </a:lnTo>
                  <a:lnTo>
                    <a:pt x="2014728" y="1332357"/>
                  </a:lnTo>
                  <a:lnTo>
                    <a:pt x="2014728" y="1313307"/>
                  </a:lnTo>
                  <a:close/>
                </a:path>
                <a:path w="3811904" h="2004060">
                  <a:moveTo>
                    <a:pt x="2058035" y="670179"/>
                  </a:moveTo>
                  <a:lnTo>
                    <a:pt x="1981835" y="670179"/>
                  </a:lnTo>
                  <a:lnTo>
                    <a:pt x="1981835" y="689229"/>
                  </a:lnTo>
                  <a:lnTo>
                    <a:pt x="2058035" y="689229"/>
                  </a:lnTo>
                  <a:lnTo>
                    <a:pt x="2058035" y="670179"/>
                  </a:lnTo>
                  <a:close/>
                </a:path>
                <a:path w="3811904" h="2004060">
                  <a:moveTo>
                    <a:pt x="2076450" y="1956435"/>
                  </a:moveTo>
                  <a:lnTo>
                    <a:pt x="2000250" y="1956435"/>
                  </a:lnTo>
                  <a:lnTo>
                    <a:pt x="2000250" y="1975485"/>
                  </a:lnTo>
                  <a:lnTo>
                    <a:pt x="2076450" y="1975485"/>
                  </a:lnTo>
                  <a:lnTo>
                    <a:pt x="2076450" y="1956435"/>
                  </a:lnTo>
                  <a:close/>
                </a:path>
                <a:path w="3811904" h="2004060">
                  <a:moveTo>
                    <a:pt x="2134743" y="28194"/>
                  </a:moveTo>
                  <a:lnTo>
                    <a:pt x="2058543" y="28067"/>
                  </a:lnTo>
                  <a:lnTo>
                    <a:pt x="2058543" y="47117"/>
                  </a:lnTo>
                  <a:lnTo>
                    <a:pt x="2134743" y="47244"/>
                  </a:lnTo>
                  <a:lnTo>
                    <a:pt x="2134743" y="28194"/>
                  </a:lnTo>
                  <a:close/>
                </a:path>
                <a:path w="3811904" h="2004060">
                  <a:moveTo>
                    <a:pt x="2148078" y="1313307"/>
                  </a:moveTo>
                  <a:lnTo>
                    <a:pt x="2071878" y="1313307"/>
                  </a:lnTo>
                  <a:lnTo>
                    <a:pt x="2071878" y="1332357"/>
                  </a:lnTo>
                  <a:lnTo>
                    <a:pt x="2148078" y="1332357"/>
                  </a:lnTo>
                  <a:lnTo>
                    <a:pt x="2148078" y="1313307"/>
                  </a:lnTo>
                  <a:close/>
                </a:path>
                <a:path w="3811904" h="2004060">
                  <a:moveTo>
                    <a:pt x="2191385" y="670179"/>
                  </a:moveTo>
                  <a:lnTo>
                    <a:pt x="2115185" y="670179"/>
                  </a:lnTo>
                  <a:lnTo>
                    <a:pt x="2115185" y="689229"/>
                  </a:lnTo>
                  <a:lnTo>
                    <a:pt x="2191385" y="689229"/>
                  </a:lnTo>
                  <a:lnTo>
                    <a:pt x="2191385" y="670179"/>
                  </a:lnTo>
                  <a:close/>
                </a:path>
                <a:path w="3811904" h="2004060">
                  <a:moveTo>
                    <a:pt x="2209800" y="1956435"/>
                  </a:moveTo>
                  <a:lnTo>
                    <a:pt x="2133600" y="1956435"/>
                  </a:lnTo>
                  <a:lnTo>
                    <a:pt x="2133600" y="1975485"/>
                  </a:lnTo>
                  <a:lnTo>
                    <a:pt x="2209800" y="1975485"/>
                  </a:lnTo>
                  <a:lnTo>
                    <a:pt x="2209800" y="1956435"/>
                  </a:lnTo>
                  <a:close/>
                </a:path>
                <a:path w="3811904" h="2004060">
                  <a:moveTo>
                    <a:pt x="2268093" y="28321"/>
                  </a:moveTo>
                  <a:lnTo>
                    <a:pt x="2191893" y="28194"/>
                  </a:lnTo>
                  <a:lnTo>
                    <a:pt x="2191893" y="47244"/>
                  </a:lnTo>
                  <a:lnTo>
                    <a:pt x="2268093" y="47371"/>
                  </a:lnTo>
                  <a:lnTo>
                    <a:pt x="2268093" y="28321"/>
                  </a:lnTo>
                  <a:close/>
                </a:path>
                <a:path w="3811904" h="2004060">
                  <a:moveTo>
                    <a:pt x="2281428" y="1313307"/>
                  </a:moveTo>
                  <a:lnTo>
                    <a:pt x="2205228" y="1313307"/>
                  </a:lnTo>
                  <a:lnTo>
                    <a:pt x="2205228" y="1332357"/>
                  </a:lnTo>
                  <a:lnTo>
                    <a:pt x="2281428" y="1332357"/>
                  </a:lnTo>
                  <a:lnTo>
                    <a:pt x="2281428" y="1313307"/>
                  </a:lnTo>
                  <a:close/>
                </a:path>
                <a:path w="3811904" h="2004060">
                  <a:moveTo>
                    <a:pt x="2324735" y="670179"/>
                  </a:moveTo>
                  <a:lnTo>
                    <a:pt x="2248535" y="670179"/>
                  </a:lnTo>
                  <a:lnTo>
                    <a:pt x="2248535" y="689229"/>
                  </a:lnTo>
                  <a:lnTo>
                    <a:pt x="2324735" y="689229"/>
                  </a:lnTo>
                  <a:lnTo>
                    <a:pt x="2324735" y="670179"/>
                  </a:lnTo>
                  <a:close/>
                </a:path>
                <a:path w="3811904" h="2004060">
                  <a:moveTo>
                    <a:pt x="2343150" y="1956435"/>
                  </a:moveTo>
                  <a:lnTo>
                    <a:pt x="2266950" y="1956435"/>
                  </a:lnTo>
                  <a:lnTo>
                    <a:pt x="2266950" y="1975485"/>
                  </a:lnTo>
                  <a:lnTo>
                    <a:pt x="2343150" y="1975485"/>
                  </a:lnTo>
                  <a:lnTo>
                    <a:pt x="2343150" y="1956435"/>
                  </a:lnTo>
                  <a:close/>
                </a:path>
                <a:path w="3811904" h="2004060">
                  <a:moveTo>
                    <a:pt x="2401443" y="28448"/>
                  </a:moveTo>
                  <a:lnTo>
                    <a:pt x="2325243" y="28321"/>
                  </a:lnTo>
                  <a:lnTo>
                    <a:pt x="2325243" y="47371"/>
                  </a:lnTo>
                  <a:lnTo>
                    <a:pt x="2401443" y="47498"/>
                  </a:lnTo>
                  <a:lnTo>
                    <a:pt x="2401443" y="28448"/>
                  </a:lnTo>
                  <a:close/>
                </a:path>
                <a:path w="3811904" h="2004060">
                  <a:moveTo>
                    <a:pt x="2414778" y="1313307"/>
                  </a:moveTo>
                  <a:lnTo>
                    <a:pt x="2338578" y="1313307"/>
                  </a:lnTo>
                  <a:lnTo>
                    <a:pt x="2338578" y="1332357"/>
                  </a:lnTo>
                  <a:lnTo>
                    <a:pt x="2414778" y="1332357"/>
                  </a:lnTo>
                  <a:lnTo>
                    <a:pt x="2414778" y="1313307"/>
                  </a:lnTo>
                  <a:close/>
                </a:path>
                <a:path w="3811904" h="2004060">
                  <a:moveTo>
                    <a:pt x="2458085" y="670179"/>
                  </a:moveTo>
                  <a:lnTo>
                    <a:pt x="2381885" y="670179"/>
                  </a:lnTo>
                  <a:lnTo>
                    <a:pt x="2381885" y="689229"/>
                  </a:lnTo>
                  <a:lnTo>
                    <a:pt x="2458085" y="689229"/>
                  </a:lnTo>
                  <a:lnTo>
                    <a:pt x="2458085" y="670179"/>
                  </a:lnTo>
                  <a:close/>
                </a:path>
                <a:path w="3811904" h="2004060">
                  <a:moveTo>
                    <a:pt x="2476500" y="1956435"/>
                  </a:moveTo>
                  <a:lnTo>
                    <a:pt x="2400300" y="1956435"/>
                  </a:lnTo>
                  <a:lnTo>
                    <a:pt x="2400300" y="1975485"/>
                  </a:lnTo>
                  <a:lnTo>
                    <a:pt x="2476500" y="1975485"/>
                  </a:lnTo>
                  <a:lnTo>
                    <a:pt x="2476500" y="1956435"/>
                  </a:lnTo>
                  <a:close/>
                </a:path>
                <a:path w="3811904" h="2004060">
                  <a:moveTo>
                    <a:pt x="2548128" y="1313307"/>
                  </a:moveTo>
                  <a:lnTo>
                    <a:pt x="2471928" y="1313307"/>
                  </a:lnTo>
                  <a:lnTo>
                    <a:pt x="2471928" y="1332357"/>
                  </a:lnTo>
                  <a:lnTo>
                    <a:pt x="2548128" y="1332357"/>
                  </a:lnTo>
                  <a:lnTo>
                    <a:pt x="2548128" y="1313307"/>
                  </a:lnTo>
                  <a:close/>
                </a:path>
                <a:path w="3811904" h="2004060">
                  <a:moveTo>
                    <a:pt x="2591435" y="670179"/>
                  </a:moveTo>
                  <a:lnTo>
                    <a:pt x="2515235" y="670179"/>
                  </a:lnTo>
                  <a:lnTo>
                    <a:pt x="2515235" y="689229"/>
                  </a:lnTo>
                  <a:lnTo>
                    <a:pt x="2591435" y="689229"/>
                  </a:lnTo>
                  <a:lnTo>
                    <a:pt x="2591435" y="670179"/>
                  </a:lnTo>
                  <a:close/>
                </a:path>
                <a:path w="3811904" h="2004060">
                  <a:moveTo>
                    <a:pt x="2598293" y="38100"/>
                  </a:moveTo>
                  <a:lnTo>
                    <a:pt x="2522220" y="0"/>
                  </a:lnTo>
                  <a:lnTo>
                    <a:pt x="2522169" y="28562"/>
                  </a:lnTo>
                  <a:lnTo>
                    <a:pt x="2458593" y="28448"/>
                  </a:lnTo>
                  <a:lnTo>
                    <a:pt x="2458593" y="47498"/>
                  </a:lnTo>
                  <a:lnTo>
                    <a:pt x="2522131" y="47612"/>
                  </a:lnTo>
                  <a:lnTo>
                    <a:pt x="2522093" y="76200"/>
                  </a:lnTo>
                  <a:lnTo>
                    <a:pt x="2579243" y="47625"/>
                  </a:lnTo>
                  <a:lnTo>
                    <a:pt x="2598293" y="38100"/>
                  </a:lnTo>
                  <a:close/>
                </a:path>
                <a:path w="3811904" h="2004060">
                  <a:moveTo>
                    <a:pt x="2609850" y="1956435"/>
                  </a:moveTo>
                  <a:lnTo>
                    <a:pt x="2533650" y="1956435"/>
                  </a:lnTo>
                  <a:lnTo>
                    <a:pt x="2533650" y="1975485"/>
                  </a:lnTo>
                  <a:lnTo>
                    <a:pt x="2609850" y="1975485"/>
                  </a:lnTo>
                  <a:lnTo>
                    <a:pt x="2609850" y="1956435"/>
                  </a:lnTo>
                  <a:close/>
                </a:path>
                <a:path w="3811904" h="2004060">
                  <a:moveTo>
                    <a:pt x="2681465" y="1313307"/>
                  </a:moveTo>
                  <a:lnTo>
                    <a:pt x="2605265" y="1313307"/>
                  </a:lnTo>
                  <a:lnTo>
                    <a:pt x="2605265" y="1332357"/>
                  </a:lnTo>
                  <a:lnTo>
                    <a:pt x="2681465" y="1332357"/>
                  </a:lnTo>
                  <a:lnTo>
                    <a:pt x="2681465" y="1313307"/>
                  </a:lnTo>
                  <a:close/>
                </a:path>
                <a:path w="3811904" h="2004060">
                  <a:moveTo>
                    <a:pt x="2724785" y="670179"/>
                  </a:moveTo>
                  <a:lnTo>
                    <a:pt x="2648585" y="670179"/>
                  </a:lnTo>
                  <a:lnTo>
                    <a:pt x="2648585" y="689229"/>
                  </a:lnTo>
                  <a:lnTo>
                    <a:pt x="2724785" y="689229"/>
                  </a:lnTo>
                  <a:lnTo>
                    <a:pt x="2724785" y="670179"/>
                  </a:lnTo>
                  <a:close/>
                </a:path>
                <a:path w="3811904" h="2004060">
                  <a:moveTo>
                    <a:pt x="2743200" y="1956435"/>
                  </a:moveTo>
                  <a:lnTo>
                    <a:pt x="2667000" y="1956435"/>
                  </a:lnTo>
                  <a:lnTo>
                    <a:pt x="2667000" y="1975485"/>
                  </a:lnTo>
                  <a:lnTo>
                    <a:pt x="2743200" y="1975485"/>
                  </a:lnTo>
                  <a:lnTo>
                    <a:pt x="2743200" y="1956435"/>
                  </a:lnTo>
                  <a:close/>
                </a:path>
                <a:path w="3811904" h="2004060">
                  <a:moveTo>
                    <a:pt x="2814828" y="1313307"/>
                  </a:moveTo>
                  <a:lnTo>
                    <a:pt x="2738615" y="1313307"/>
                  </a:lnTo>
                  <a:lnTo>
                    <a:pt x="2738615" y="1332357"/>
                  </a:lnTo>
                  <a:lnTo>
                    <a:pt x="2814828" y="1332357"/>
                  </a:lnTo>
                  <a:lnTo>
                    <a:pt x="2814828" y="1313307"/>
                  </a:lnTo>
                  <a:close/>
                </a:path>
                <a:path w="3811904" h="2004060">
                  <a:moveTo>
                    <a:pt x="2858135" y="670179"/>
                  </a:moveTo>
                  <a:lnTo>
                    <a:pt x="2781935" y="670179"/>
                  </a:lnTo>
                  <a:lnTo>
                    <a:pt x="2781935" y="689229"/>
                  </a:lnTo>
                  <a:lnTo>
                    <a:pt x="2858135" y="689229"/>
                  </a:lnTo>
                  <a:lnTo>
                    <a:pt x="2858135" y="670179"/>
                  </a:lnTo>
                  <a:close/>
                </a:path>
                <a:path w="3811904" h="2004060">
                  <a:moveTo>
                    <a:pt x="2876550" y="1956435"/>
                  </a:moveTo>
                  <a:lnTo>
                    <a:pt x="2800350" y="1956435"/>
                  </a:lnTo>
                  <a:lnTo>
                    <a:pt x="2800350" y="1975485"/>
                  </a:lnTo>
                  <a:lnTo>
                    <a:pt x="2876550" y="1975485"/>
                  </a:lnTo>
                  <a:lnTo>
                    <a:pt x="2876550" y="1956435"/>
                  </a:lnTo>
                  <a:close/>
                </a:path>
                <a:path w="3811904" h="2004060">
                  <a:moveTo>
                    <a:pt x="2948178" y="1313307"/>
                  </a:moveTo>
                  <a:lnTo>
                    <a:pt x="2871978" y="1313307"/>
                  </a:lnTo>
                  <a:lnTo>
                    <a:pt x="2871978" y="1332357"/>
                  </a:lnTo>
                  <a:lnTo>
                    <a:pt x="2948178" y="1332357"/>
                  </a:lnTo>
                  <a:lnTo>
                    <a:pt x="2948178" y="1313307"/>
                  </a:lnTo>
                  <a:close/>
                </a:path>
                <a:path w="3811904" h="2004060">
                  <a:moveTo>
                    <a:pt x="2991485" y="670179"/>
                  </a:moveTo>
                  <a:lnTo>
                    <a:pt x="2915285" y="670179"/>
                  </a:lnTo>
                  <a:lnTo>
                    <a:pt x="2915285" y="689229"/>
                  </a:lnTo>
                  <a:lnTo>
                    <a:pt x="2991485" y="689229"/>
                  </a:lnTo>
                  <a:lnTo>
                    <a:pt x="2991485" y="670179"/>
                  </a:lnTo>
                  <a:close/>
                </a:path>
                <a:path w="3811904" h="2004060">
                  <a:moveTo>
                    <a:pt x="3009900" y="1956435"/>
                  </a:moveTo>
                  <a:lnTo>
                    <a:pt x="2933700" y="1956435"/>
                  </a:lnTo>
                  <a:lnTo>
                    <a:pt x="2933700" y="1975485"/>
                  </a:lnTo>
                  <a:lnTo>
                    <a:pt x="3009900" y="1975485"/>
                  </a:lnTo>
                  <a:lnTo>
                    <a:pt x="3009900" y="1956435"/>
                  </a:lnTo>
                  <a:close/>
                </a:path>
                <a:path w="3811904" h="2004060">
                  <a:moveTo>
                    <a:pt x="3081528" y="1313307"/>
                  </a:moveTo>
                  <a:lnTo>
                    <a:pt x="3005328" y="1313307"/>
                  </a:lnTo>
                  <a:lnTo>
                    <a:pt x="3005328" y="1332357"/>
                  </a:lnTo>
                  <a:lnTo>
                    <a:pt x="3081528" y="1332357"/>
                  </a:lnTo>
                  <a:lnTo>
                    <a:pt x="3081528" y="1313307"/>
                  </a:lnTo>
                  <a:close/>
                </a:path>
                <a:path w="3811904" h="2004060">
                  <a:moveTo>
                    <a:pt x="3124835" y="670179"/>
                  </a:moveTo>
                  <a:lnTo>
                    <a:pt x="3048635" y="670179"/>
                  </a:lnTo>
                  <a:lnTo>
                    <a:pt x="3048635" y="689229"/>
                  </a:lnTo>
                  <a:lnTo>
                    <a:pt x="3124835" y="689229"/>
                  </a:lnTo>
                  <a:lnTo>
                    <a:pt x="3124835" y="670179"/>
                  </a:lnTo>
                  <a:close/>
                </a:path>
                <a:path w="3811904" h="2004060">
                  <a:moveTo>
                    <a:pt x="3143250" y="1956435"/>
                  </a:moveTo>
                  <a:lnTo>
                    <a:pt x="3067050" y="1956435"/>
                  </a:lnTo>
                  <a:lnTo>
                    <a:pt x="3067050" y="1975485"/>
                  </a:lnTo>
                  <a:lnTo>
                    <a:pt x="3143250" y="1975485"/>
                  </a:lnTo>
                  <a:lnTo>
                    <a:pt x="3143250" y="1956435"/>
                  </a:lnTo>
                  <a:close/>
                </a:path>
                <a:path w="3811904" h="2004060">
                  <a:moveTo>
                    <a:pt x="3214878" y="1313307"/>
                  </a:moveTo>
                  <a:lnTo>
                    <a:pt x="3138678" y="1313307"/>
                  </a:lnTo>
                  <a:lnTo>
                    <a:pt x="3138678" y="1332357"/>
                  </a:lnTo>
                  <a:lnTo>
                    <a:pt x="3214878" y="1332357"/>
                  </a:lnTo>
                  <a:lnTo>
                    <a:pt x="3214878" y="1313307"/>
                  </a:lnTo>
                  <a:close/>
                </a:path>
                <a:path w="3811904" h="2004060">
                  <a:moveTo>
                    <a:pt x="3258185" y="670179"/>
                  </a:moveTo>
                  <a:lnTo>
                    <a:pt x="3181985" y="670179"/>
                  </a:lnTo>
                  <a:lnTo>
                    <a:pt x="3181985" y="689229"/>
                  </a:lnTo>
                  <a:lnTo>
                    <a:pt x="3258185" y="689229"/>
                  </a:lnTo>
                  <a:lnTo>
                    <a:pt x="3258185" y="670179"/>
                  </a:lnTo>
                  <a:close/>
                </a:path>
                <a:path w="3811904" h="2004060">
                  <a:moveTo>
                    <a:pt x="3276600" y="1956435"/>
                  </a:moveTo>
                  <a:lnTo>
                    <a:pt x="3200400" y="1956435"/>
                  </a:lnTo>
                  <a:lnTo>
                    <a:pt x="3200400" y="1975485"/>
                  </a:lnTo>
                  <a:lnTo>
                    <a:pt x="3276600" y="1975485"/>
                  </a:lnTo>
                  <a:lnTo>
                    <a:pt x="3276600" y="1956435"/>
                  </a:lnTo>
                  <a:close/>
                </a:path>
                <a:path w="3811904" h="2004060">
                  <a:moveTo>
                    <a:pt x="3348228" y="1313307"/>
                  </a:moveTo>
                  <a:lnTo>
                    <a:pt x="3272028" y="1313307"/>
                  </a:lnTo>
                  <a:lnTo>
                    <a:pt x="3272028" y="1332357"/>
                  </a:lnTo>
                  <a:lnTo>
                    <a:pt x="3348228" y="1332357"/>
                  </a:lnTo>
                  <a:lnTo>
                    <a:pt x="3348228" y="1313307"/>
                  </a:lnTo>
                  <a:close/>
                </a:path>
                <a:path w="3811904" h="2004060">
                  <a:moveTo>
                    <a:pt x="3409950" y="1956435"/>
                  </a:moveTo>
                  <a:lnTo>
                    <a:pt x="3333750" y="1956435"/>
                  </a:lnTo>
                  <a:lnTo>
                    <a:pt x="3333750" y="1975485"/>
                  </a:lnTo>
                  <a:lnTo>
                    <a:pt x="3409950" y="1975485"/>
                  </a:lnTo>
                  <a:lnTo>
                    <a:pt x="3409950" y="1956435"/>
                  </a:lnTo>
                  <a:close/>
                </a:path>
                <a:path w="3811904" h="2004060">
                  <a:moveTo>
                    <a:pt x="3455035" y="679704"/>
                  </a:moveTo>
                  <a:lnTo>
                    <a:pt x="3435985" y="670179"/>
                  </a:lnTo>
                  <a:lnTo>
                    <a:pt x="3378835" y="641604"/>
                  </a:lnTo>
                  <a:lnTo>
                    <a:pt x="3378835" y="670179"/>
                  </a:lnTo>
                  <a:lnTo>
                    <a:pt x="3315335" y="670179"/>
                  </a:lnTo>
                  <a:lnTo>
                    <a:pt x="3315335" y="689229"/>
                  </a:lnTo>
                  <a:lnTo>
                    <a:pt x="3378835" y="689229"/>
                  </a:lnTo>
                  <a:lnTo>
                    <a:pt x="3378835" y="717804"/>
                  </a:lnTo>
                  <a:lnTo>
                    <a:pt x="3435985" y="689229"/>
                  </a:lnTo>
                  <a:lnTo>
                    <a:pt x="3455035" y="679704"/>
                  </a:lnTo>
                  <a:close/>
                </a:path>
                <a:path w="3811904" h="2004060">
                  <a:moveTo>
                    <a:pt x="3481578" y="1313307"/>
                  </a:moveTo>
                  <a:lnTo>
                    <a:pt x="3405378" y="1313307"/>
                  </a:lnTo>
                  <a:lnTo>
                    <a:pt x="3405378" y="1332357"/>
                  </a:lnTo>
                  <a:lnTo>
                    <a:pt x="3481578" y="1332357"/>
                  </a:lnTo>
                  <a:lnTo>
                    <a:pt x="3481578" y="1313307"/>
                  </a:lnTo>
                  <a:close/>
                </a:path>
                <a:path w="3811904" h="2004060">
                  <a:moveTo>
                    <a:pt x="3543300" y="1956435"/>
                  </a:moveTo>
                  <a:lnTo>
                    <a:pt x="3467100" y="1956435"/>
                  </a:lnTo>
                  <a:lnTo>
                    <a:pt x="3467100" y="1975485"/>
                  </a:lnTo>
                  <a:lnTo>
                    <a:pt x="3543300" y="1975485"/>
                  </a:lnTo>
                  <a:lnTo>
                    <a:pt x="3543300" y="1956435"/>
                  </a:lnTo>
                  <a:close/>
                </a:path>
                <a:path w="3811904" h="2004060">
                  <a:moveTo>
                    <a:pt x="3614928" y="1313307"/>
                  </a:moveTo>
                  <a:lnTo>
                    <a:pt x="3538728" y="1313307"/>
                  </a:lnTo>
                  <a:lnTo>
                    <a:pt x="3538728" y="1332357"/>
                  </a:lnTo>
                  <a:lnTo>
                    <a:pt x="3614928" y="1332357"/>
                  </a:lnTo>
                  <a:lnTo>
                    <a:pt x="3614928" y="1313307"/>
                  </a:lnTo>
                  <a:close/>
                </a:path>
                <a:path w="3811904" h="2004060">
                  <a:moveTo>
                    <a:pt x="3740150" y="1965960"/>
                  </a:moveTo>
                  <a:lnTo>
                    <a:pt x="3721100" y="1956435"/>
                  </a:lnTo>
                  <a:lnTo>
                    <a:pt x="3663950" y="1927860"/>
                  </a:lnTo>
                  <a:lnTo>
                    <a:pt x="3663950" y="1956435"/>
                  </a:lnTo>
                  <a:lnTo>
                    <a:pt x="3600450" y="1956435"/>
                  </a:lnTo>
                  <a:lnTo>
                    <a:pt x="3600450" y="1975485"/>
                  </a:lnTo>
                  <a:lnTo>
                    <a:pt x="3663950" y="1975485"/>
                  </a:lnTo>
                  <a:lnTo>
                    <a:pt x="3663950" y="2004060"/>
                  </a:lnTo>
                  <a:lnTo>
                    <a:pt x="3721100" y="1975485"/>
                  </a:lnTo>
                  <a:lnTo>
                    <a:pt x="3740150" y="1965960"/>
                  </a:lnTo>
                  <a:close/>
                </a:path>
                <a:path w="3811904" h="2004060">
                  <a:moveTo>
                    <a:pt x="3811778" y="1322832"/>
                  </a:moveTo>
                  <a:lnTo>
                    <a:pt x="3792728" y="1313307"/>
                  </a:lnTo>
                  <a:lnTo>
                    <a:pt x="3735578" y="1284732"/>
                  </a:lnTo>
                  <a:lnTo>
                    <a:pt x="3735578" y="1313307"/>
                  </a:lnTo>
                  <a:lnTo>
                    <a:pt x="3672078" y="1313307"/>
                  </a:lnTo>
                  <a:lnTo>
                    <a:pt x="3672078" y="1332357"/>
                  </a:lnTo>
                  <a:lnTo>
                    <a:pt x="3735578" y="1332357"/>
                  </a:lnTo>
                  <a:lnTo>
                    <a:pt x="3735578" y="1360932"/>
                  </a:lnTo>
                  <a:lnTo>
                    <a:pt x="3792728" y="1332357"/>
                  </a:lnTo>
                  <a:lnTo>
                    <a:pt x="3811778" y="1322832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3678301" y="4216146"/>
            <a:ext cx="76200" cy="929005"/>
          </a:xfrm>
          <a:custGeom>
            <a:avLst/>
            <a:gdLst/>
            <a:ahLst/>
            <a:cxnLst/>
            <a:rect l="l" t="t" r="r" b="b"/>
            <a:pathLst>
              <a:path w="76200" h="929004">
                <a:moveTo>
                  <a:pt x="0" y="852423"/>
                </a:moveTo>
                <a:lnTo>
                  <a:pt x="37973" y="928751"/>
                </a:lnTo>
                <a:lnTo>
                  <a:pt x="69828" y="865251"/>
                </a:lnTo>
                <a:lnTo>
                  <a:pt x="28575" y="865251"/>
                </a:lnTo>
                <a:lnTo>
                  <a:pt x="28596" y="852471"/>
                </a:lnTo>
                <a:lnTo>
                  <a:pt x="0" y="852423"/>
                </a:lnTo>
                <a:close/>
              </a:path>
              <a:path w="76200" h="929004">
                <a:moveTo>
                  <a:pt x="28596" y="852471"/>
                </a:moveTo>
                <a:lnTo>
                  <a:pt x="28575" y="865251"/>
                </a:lnTo>
                <a:lnTo>
                  <a:pt x="47625" y="865251"/>
                </a:lnTo>
                <a:lnTo>
                  <a:pt x="47646" y="852503"/>
                </a:lnTo>
                <a:lnTo>
                  <a:pt x="28596" y="852471"/>
                </a:lnTo>
                <a:close/>
              </a:path>
              <a:path w="76200" h="929004">
                <a:moveTo>
                  <a:pt x="47646" y="852503"/>
                </a:moveTo>
                <a:lnTo>
                  <a:pt x="47625" y="865251"/>
                </a:lnTo>
                <a:lnTo>
                  <a:pt x="69828" y="865251"/>
                </a:lnTo>
                <a:lnTo>
                  <a:pt x="76200" y="852551"/>
                </a:lnTo>
                <a:lnTo>
                  <a:pt x="47646" y="852503"/>
                </a:lnTo>
                <a:close/>
              </a:path>
              <a:path w="76200" h="929004">
                <a:moveTo>
                  <a:pt x="47751" y="789051"/>
                </a:moveTo>
                <a:lnTo>
                  <a:pt x="28701" y="789051"/>
                </a:lnTo>
                <a:lnTo>
                  <a:pt x="28596" y="852471"/>
                </a:lnTo>
                <a:lnTo>
                  <a:pt x="47646" y="852503"/>
                </a:lnTo>
                <a:lnTo>
                  <a:pt x="47751" y="789051"/>
                </a:lnTo>
                <a:close/>
              </a:path>
              <a:path w="76200" h="929004">
                <a:moveTo>
                  <a:pt x="48006" y="655701"/>
                </a:moveTo>
                <a:lnTo>
                  <a:pt x="28956" y="655701"/>
                </a:lnTo>
                <a:lnTo>
                  <a:pt x="28828" y="731901"/>
                </a:lnTo>
                <a:lnTo>
                  <a:pt x="47878" y="731901"/>
                </a:lnTo>
                <a:lnTo>
                  <a:pt x="48006" y="655701"/>
                </a:lnTo>
                <a:close/>
              </a:path>
              <a:path w="76200" h="929004">
                <a:moveTo>
                  <a:pt x="48133" y="522350"/>
                </a:moveTo>
                <a:lnTo>
                  <a:pt x="29083" y="522350"/>
                </a:lnTo>
                <a:lnTo>
                  <a:pt x="28956" y="598551"/>
                </a:lnTo>
                <a:lnTo>
                  <a:pt x="48006" y="598551"/>
                </a:lnTo>
                <a:lnTo>
                  <a:pt x="48133" y="522350"/>
                </a:lnTo>
                <a:close/>
              </a:path>
              <a:path w="76200" h="929004">
                <a:moveTo>
                  <a:pt x="48387" y="389000"/>
                </a:moveTo>
                <a:lnTo>
                  <a:pt x="29337" y="389000"/>
                </a:lnTo>
                <a:lnTo>
                  <a:pt x="29210" y="465200"/>
                </a:lnTo>
                <a:lnTo>
                  <a:pt x="48260" y="465200"/>
                </a:lnTo>
                <a:lnTo>
                  <a:pt x="48387" y="389000"/>
                </a:lnTo>
                <a:close/>
              </a:path>
              <a:path w="76200" h="929004">
                <a:moveTo>
                  <a:pt x="48640" y="255650"/>
                </a:moveTo>
                <a:lnTo>
                  <a:pt x="29590" y="255650"/>
                </a:lnTo>
                <a:lnTo>
                  <a:pt x="29463" y="331850"/>
                </a:lnTo>
                <a:lnTo>
                  <a:pt x="48513" y="331850"/>
                </a:lnTo>
                <a:lnTo>
                  <a:pt x="48640" y="255650"/>
                </a:lnTo>
                <a:close/>
              </a:path>
              <a:path w="76200" h="929004">
                <a:moveTo>
                  <a:pt x="48895" y="122300"/>
                </a:moveTo>
                <a:lnTo>
                  <a:pt x="29845" y="122300"/>
                </a:lnTo>
                <a:lnTo>
                  <a:pt x="29718" y="198500"/>
                </a:lnTo>
                <a:lnTo>
                  <a:pt x="48768" y="198500"/>
                </a:lnTo>
                <a:lnTo>
                  <a:pt x="48895" y="122300"/>
                </a:lnTo>
                <a:close/>
              </a:path>
              <a:path w="76200" h="929004">
                <a:moveTo>
                  <a:pt x="49022" y="0"/>
                </a:moveTo>
                <a:lnTo>
                  <a:pt x="29972" y="0"/>
                </a:lnTo>
                <a:lnTo>
                  <a:pt x="29972" y="65150"/>
                </a:lnTo>
                <a:lnTo>
                  <a:pt x="49022" y="65150"/>
                </a:lnTo>
                <a:lnTo>
                  <a:pt x="49022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25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884" y="1212138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07542" y="1068451"/>
            <a:ext cx="34982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2000" spc="-25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대기</a:t>
            </a:r>
            <a:r>
              <a:rPr dirty="0" u="sng" sz="2000" spc="-40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열</a:t>
            </a:r>
            <a:r>
              <a:rPr dirty="0" u="sng" sz="2000" spc="-10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2000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q</a:t>
            </a:r>
            <a:r>
              <a:rPr dirty="0" u="sng" sz="2000" spc="-10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u</a:t>
            </a:r>
            <a:r>
              <a:rPr dirty="0" u="sng" sz="2000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eue</a:t>
            </a:r>
            <a:r>
              <a:rPr dirty="0" u="sng" sz="2000" spc="-10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사용하여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구현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25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3990" y="315214"/>
            <a:ext cx="66560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일반적인</a:t>
            </a:r>
            <a:r>
              <a:rPr dirty="0" spc="-365"/>
              <a:t> </a:t>
            </a:r>
            <a:r>
              <a:rPr dirty="0"/>
              <a:t>너비우선검색</a:t>
            </a:r>
            <a:r>
              <a:rPr dirty="0" spc="-365"/>
              <a:t> </a:t>
            </a:r>
            <a:r>
              <a:rPr dirty="0"/>
              <a:t>알고리즘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3455" y="1700783"/>
            <a:ext cx="5657215" cy="438340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3810" rIns="0" bIns="0" rtlCol="0" vert="horz">
            <a:spAutoFit/>
          </a:bodyPr>
          <a:lstStyle/>
          <a:p>
            <a:pPr algn="ctr" marR="1191260">
              <a:lnSpc>
                <a:spcPct val="100000"/>
              </a:lnSpc>
              <a:spcBef>
                <a:spcPts val="30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breadth_first_search(</a:t>
            </a: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tree</a:t>
            </a:r>
            <a:r>
              <a:rPr dirty="0" sz="1600" spc="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T)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algn="ctr" marR="1195070">
              <a:lnSpc>
                <a:spcPct val="100000"/>
              </a:lnSpc>
              <a:spcBef>
                <a:spcPts val="190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queue_of_node</a:t>
            </a:r>
            <a:r>
              <a:rPr dirty="0" sz="1600" spc="-3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Q;</a:t>
            </a:r>
            <a:endParaRPr sz="1600">
              <a:latin typeface="Courier New"/>
              <a:cs typeface="Courier New"/>
            </a:endParaRPr>
          </a:p>
          <a:p>
            <a:pPr algn="ctr" marR="1928495">
              <a:lnSpc>
                <a:spcPct val="100000"/>
              </a:lnSpc>
              <a:spcBef>
                <a:spcPts val="19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node</a:t>
            </a:r>
            <a:r>
              <a:rPr dirty="0" sz="1600" spc="-2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u,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v;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Courier New"/>
              <a:cs typeface="Courier New"/>
            </a:endParaRPr>
          </a:p>
          <a:p>
            <a:pPr marL="1249680" marR="2689860">
              <a:lnSpc>
                <a:spcPct val="110000"/>
              </a:lnSpc>
            </a:pP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n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t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a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l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z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e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(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Q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); 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v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root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of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T; </a:t>
            </a:r>
            <a:r>
              <a:rPr dirty="0" sz="1600" spc="-944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visit v;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enqueue(Q,v);</a:t>
            </a:r>
            <a:endParaRPr sz="1600">
              <a:latin typeface="Courier New"/>
              <a:cs typeface="Courier New"/>
            </a:endParaRPr>
          </a:p>
          <a:p>
            <a:pPr marL="1493520" marR="2201545" indent="-243840">
              <a:lnSpc>
                <a:spcPct val="110000"/>
              </a:lnSpc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while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(!empty(Q)) { </a:t>
            </a:r>
            <a:r>
              <a:rPr dirty="0" sz="1600" spc="-9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dequeue(Q,v);</a:t>
            </a:r>
            <a:endParaRPr sz="1600">
              <a:latin typeface="Courier New"/>
              <a:cs typeface="Courier New"/>
            </a:endParaRPr>
          </a:p>
          <a:p>
            <a:pPr marL="1737360" marR="1226185" indent="-243840">
              <a:lnSpc>
                <a:spcPts val="2110"/>
              </a:lnSpc>
              <a:spcBef>
                <a:spcPts val="10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(each child u of v) { </a:t>
            </a:r>
            <a:r>
              <a:rPr dirty="0" sz="1600" spc="-9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visit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u;</a:t>
            </a:r>
            <a:endParaRPr sz="1600">
              <a:latin typeface="Courier New"/>
              <a:cs typeface="Courier New"/>
            </a:endParaRPr>
          </a:p>
          <a:p>
            <a:pPr marL="173736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enqueue(Q,u);</a:t>
            </a:r>
            <a:endParaRPr sz="1600">
              <a:latin typeface="Courier New"/>
              <a:cs typeface="Courier New"/>
            </a:endParaRPr>
          </a:p>
          <a:p>
            <a:pPr marL="1493520">
              <a:lnSpc>
                <a:spcPct val="100000"/>
              </a:lnSpc>
              <a:spcBef>
                <a:spcPts val="190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49680">
              <a:lnSpc>
                <a:spcPct val="100000"/>
              </a:lnSpc>
              <a:spcBef>
                <a:spcPts val="19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78485">
              <a:lnSpc>
                <a:spcPct val="100000"/>
              </a:lnSpc>
              <a:spcBef>
                <a:spcPts val="190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92" y="108584"/>
            <a:ext cx="931544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70">
                <a:solidFill>
                  <a:srgbClr val="3E3D00"/>
                </a:solidFill>
              </a:rPr>
              <a:t>(예</a:t>
            </a:r>
            <a:r>
              <a:rPr dirty="0" sz="2000" spc="-155">
                <a:solidFill>
                  <a:srgbClr val="3E3D00"/>
                </a:solidFill>
              </a:rPr>
              <a:t> </a:t>
            </a:r>
            <a:r>
              <a:rPr dirty="0" sz="2000" spc="114">
                <a:solidFill>
                  <a:srgbClr val="3E3D00"/>
                </a:solidFill>
              </a:rPr>
              <a:t>6.1)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73811" y="413333"/>
            <a:ext cx="8147684" cy="69723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256540" indent="-243840">
              <a:lnSpc>
                <a:spcPct val="100000"/>
              </a:lnSpc>
              <a:spcBef>
                <a:spcPts val="345"/>
              </a:spcBef>
              <a:buChar char="-"/>
              <a:tabLst>
                <a:tab pos="25654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앞의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예를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분기한정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가지치기</a:t>
            </a:r>
            <a:r>
              <a:rPr dirty="0" sz="20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너비우선검색한</a:t>
            </a:r>
            <a:r>
              <a:rPr dirty="0" sz="20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가지친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상태공간트리</a:t>
            </a:r>
            <a:endParaRPr sz="2000">
              <a:latin typeface="Malgun Gothic"/>
              <a:cs typeface="Malgun Gothic"/>
            </a:endParaRPr>
          </a:p>
          <a:p>
            <a:pPr marL="256540" indent="-243840">
              <a:lnSpc>
                <a:spcPct val="100000"/>
              </a:lnSpc>
              <a:spcBef>
                <a:spcPts val="240"/>
              </a:spcBef>
              <a:buChar char="-"/>
              <a:tabLst>
                <a:tab pos="25654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검색하는</a:t>
            </a:r>
            <a:r>
              <a:rPr dirty="0" sz="20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마디의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개수는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60" b="1">
                <a:solidFill>
                  <a:srgbClr val="3E3D00"/>
                </a:solidFill>
                <a:latin typeface="Malgun Gothic"/>
                <a:cs typeface="Malgun Gothic"/>
              </a:rPr>
              <a:t>17</a:t>
            </a:r>
            <a:r>
              <a:rPr dirty="0" sz="2000" spc="60">
                <a:solidFill>
                  <a:srgbClr val="3E3D00"/>
                </a:solidFill>
                <a:latin typeface="Malgun Gothic"/>
                <a:cs typeface="Malgun Gothic"/>
              </a:rPr>
              <a:t>.</a:t>
            </a:r>
            <a:r>
              <a:rPr dirty="0" sz="2000" spc="-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깊이우선</a:t>
            </a:r>
            <a:r>
              <a:rPr dirty="0" u="sng" sz="2000" spc="-6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 spc="3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알고리즘(13개)보다</a:t>
            </a:r>
            <a:r>
              <a:rPr dirty="0" u="sng" sz="2000" spc="-8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좋지</a:t>
            </a:r>
            <a:r>
              <a:rPr dirty="0" u="sng" sz="2000" spc="-4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 spc="3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않다</a:t>
            </a:r>
            <a:r>
              <a:rPr dirty="0" sz="2000" spc="30">
                <a:solidFill>
                  <a:srgbClr val="3E3D00"/>
                </a:solidFill>
                <a:latin typeface="Malgun Gothic"/>
                <a:cs typeface="Malgun Gothic"/>
              </a:rPr>
              <a:t>!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45225" y="1851025"/>
          <a:ext cx="1948180" cy="1621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965"/>
                <a:gridCol w="481965"/>
                <a:gridCol w="481965"/>
                <a:gridCol w="481965"/>
              </a:tblGrid>
              <a:tr h="321690"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-20833" sz="12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baseline="-20833"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700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baseline="-20833" sz="12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baseline="-20833"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baseline="13888" sz="18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8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i/</a:t>
                      </a:r>
                      <a:r>
                        <a:rPr dirty="0" baseline="13888" sz="18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8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21563"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$40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367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</a:tr>
              <a:tr h="321691"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$30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36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</a:tr>
              <a:tr h="321563"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$50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55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</a:tr>
              <a:tr h="321690"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36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56615" y="1642872"/>
            <a:ext cx="5430520" cy="3929379"/>
            <a:chOff x="356615" y="1642872"/>
            <a:chExt cx="5430520" cy="39293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615" y="1857756"/>
              <a:ext cx="5430012" cy="37139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64837" y="1642872"/>
              <a:ext cx="1550670" cy="734695"/>
            </a:xfrm>
            <a:custGeom>
              <a:avLst/>
              <a:gdLst/>
              <a:ahLst/>
              <a:cxnLst/>
              <a:rect l="l" t="t" r="r" b="b"/>
              <a:pathLst>
                <a:path w="1550670" h="734694">
                  <a:moveTo>
                    <a:pt x="1427734" y="0"/>
                  </a:moveTo>
                  <a:lnTo>
                    <a:pt x="672846" y="0"/>
                  </a:lnTo>
                  <a:lnTo>
                    <a:pt x="625213" y="9628"/>
                  </a:lnTo>
                  <a:lnTo>
                    <a:pt x="586295" y="35877"/>
                  </a:lnTo>
                  <a:lnTo>
                    <a:pt x="560046" y="74795"/>
                  </a:lnTo>
                  <a:lnTo>
                    <a:pt x="550417" y="122427"/>
                  </a:lnTo>
                  <a:lnTo>
                    <a:pt x="550417" y="428498"/>
                  </a:lnTo>
                  <a:lnTo>
                    <a:pt x="0" y="606170"/>
                  </a:lnTo>
                  <a:lnTo>
                    <a:pt x="550417" y="612139"/>
                  </a:lnTo>
                  <a:lnTo>
                    <a:pt x="560046" y="659772"/>
                  </a:lnTo>
                  <a:lnTo>
                    <a:pt x="586295" y="698690"/>
                  </a:lnTo>
                  <a:lnTo>
                    <a:pt x="625213" y="724939"/>
                  </a:lnTo>
                  <a:lnTo>
                    <a:pt x="672846" y="734567"/>
                  </a:lnTo>
                  <a:lnTo>
                    <a:pt x="1427734" y="734567"/>
                  </a:lnTo>
                  <a:lnTo>
                    <a:pt x="1475366" y="724939"/>
                  </a:lnTo>
                  <a:lnTo>
                    <a:pt x="1514284" y="698690"/>
                  </a:lnTo>
                  <a:lnTo>
                    <a:pt x="1540533" y="659772"/>
                  </a:lnTo>
                  <a:lnTo>
                    <a:pt x="1550162" y="612139"/>
                  </a:lnTo>
                  <a:lnTo>
                    <a:pt x="1550162" y="122427"/>
                  </a:lnTo>
                  <a:lnTo>
                    <a:pt x="1540533" y="74795"/>
                  </a:lnTo>
                  <a:lnTo>
                    <a:pt x="1514284" y="35877"/>
                  </a:lnTo>
                  <a:lnTo>
                    <a:pt x="1475366" y="9628"/>
                  </a:lnTo>
                  <a:lnTo>
                    <a:pt x="1427734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926838" y="1662176"/>
            <a:ext cx="575945" cy="629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pr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o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fit  we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ght 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bound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97908" y="4741545"/>
            <a:ext cx="4046220" cy="1181100"/>
          </a:xfrm>
          <a:custGeom>
            <a:avLst/>
            <a:gdLst/>
            <a:ahLst/>
            <a:cxnLst/>
            <a:rect l="l" t="t" r="r" b="b"/>
            <a:pathLst>
              <a:path w="4046220" h="1181100">
                <a:moveTo>
                  <a:pt x="0" y="0"/>
                </a:moveTo>
                <a:lnTo>
                  <a:pt x="617219" y="560196"/>
                </a:lnTo>
                <a:lnTo>
                  <a:pt x="617219" y="1003426"/>
                </a:lnTo>
                <a:lnTo>
                  <a:pt x="623552" y="1050558"/>
                </a:lnTo>
                <a:lnTo>
                  <a:pt x="641425" y="1092910"/>
                </a:lnTo>
                <a:lnTo>
                  <a:pt x="669147" y="1128791"/>
                </a:lnTo>
                <a:lnTo>
                  <a:pt x="705028" y="1156513"/>
                </a:lnTo>
                <a:lnTo>
                  <a:pt x="747380" y="1174386"/>
                </a:lnTo>
                <a:lnTo>
                  <a:pt x="794512" y="1180718"/>
                </a:lnTo>
                <a:lnTo>
                  <a:pt x="3868927" y="1180718"/>
                </a:lnTo>
                <a:lnTo>
                  <a:pt x="3916059" y="1174386"/>
                </a:lnTo>
                <a:lnTo>
                  <a:pt x="3958411" y="1156513"/>
                </a:lnTo>
                <a:lnTo>
                  <a:pt x="3994292" y="1128791"/>
                </a:lnTo>
                <a:lnTo>
                  <a:pt x="4022014" y="1092910"/>
                </a:lnTo>
                <a:lnTo>
                  <a:pt x="4039887" y="1050558"/>
                </a:lnTo>
                <a:lnTo>
                  <a:pt x="4046219" y="1003426"/>
                </a:lnTo>
                <a:lnTo>
                  <a:pt x="4046219" y="294258"/>
                </a:lnTo>
                <a:lnTo>
                  <a:pt x="617219" y="294258"/>
                </a:lnTo>
                <a:lnTo>
                  <a:pt x="0" y="0"/>
                </a:lnTo>
                <a:close/>
              </a:path>
              <a:path w="4046220" h="1181100">
                <a:moveTo>
                  <a:pt x="3868927" y="116966"/>
                </a:moveTo>
                <a:lnTo>
                  <a:pt x="794512" y="116966"/>
                </a:lnTo>
                <a:lnTo>
                  <a:pt x="747380" y="123299"/>
                </a:lnTo>
                <a:lnTo>
                  <a:pt x="705028" y="141172"/>
                </a:lnTo>
                <a:lnTo>
                  <a:pt x="669147" y="168894"/>
                </a:lnTo>
                <a:lnTo>
                  <a:pt x="641425" y="204775"/>
                </a:lnTo>
                <a:lnTo>
                  <a:pt x="623552" y="247127"/>
                </a:lnTo>
                <a:lnTo>
                  <a:pt x="617219" y="294258"/>
                </a:lnTo>
                <a:lnTo>
                  <a:pt x="4046219" y="294258"/>
                </a:lnTo>
                <a:lnTo>
                  <a:pt x="4039887" y="247127"/>
                </a:lnTo>
                <a:lnTo>
                  <a:pt x="4022014" y="204775"/>
                </a:lnTo>
                <a:lnTo>
                  <a:pt x="3994292" y="168894"/>
                </a:lnTo>
                <a:lnTo>
                  <a:pt x="3958411" y="141172"/>
                </a:lnTo>
                <a:lnTo>
                  <a:pt x="3916059" y="123299"/>
                </a:lnTo>
                <a:lnTo>
                  <a:pt x="3868927" y="116966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46572" y="4915027"/>
            <a:ext cx="667385" cy="537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(2,3)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ts val="1300"/>
              </a:lnSpc>
              <a:spcBef>
                <a:spcPts val="85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queue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에 </a:t>
            </a:r>
            <a:r>
              <a:rPr dirty="0" sz="1200" spc="-40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된</a:t>
            </a:r>
            <a:r>
              <a:rPr dirty="0" sz="1200" spc="2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후</a:t>
            </a:r>
            <a:r>
              <a:rPr dirty="0" sz="1200" spc="25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50660" y="4915027"/>
            <a:ext cx="2440305" cy="537845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259"/>
              </a:spcBef>
            </a:pP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유망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(70&lt;82)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하였으므로</a:t>
            </a:r>
            <a:r>
              <a:rPr dirty="0" sz="1200" spc="3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(2,3)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이 </a:t>
            </a:r>
            <a:r>
              <a:rPr dirty="0" sz="1200" spc="-40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삽입되었다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.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(2,3)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dequeue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마디들을</a:t>
            </a:r>
            <a:r>
              <a:rPr dirty="0" sz="1200" spc="3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확인한다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6572" y="5445353"/>
            <a:ext cx="3049270" cy="37338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259"/>
              </a:spcBef>
            </a:pPr>
            <a:r>
              <a:rPr dirty="0" sz="1200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1200" spc="10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maxprofit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은</a:t>
            </a:r>
            <a:r>
              <a:rPr dirty="0" sz="1200" spc="3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자식마디를</a:t>
            </a:r>
            <a:r>
              <a:rPr dirty="0" sz="1200" spc="2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실제</a:t>
            </a:r>
            <a:r>
              <a:rPr dirty="0" sz="1200" spc="2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방문할 </a:t>
            </a:r>
            <a:r>
              <a:rPr dirty="0" sz="1200" spc="-40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1200" spc="2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변할</a:t>
            </a:r>
            <a:r>
              <a:rPr dirty="0" sz="1200" spc="3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1200" spc="2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있음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06765" y="2182749"/>
            <a:ext cx="47117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=16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28157" y="3623183"/>
            <a:ext cx="2705100" cy="932180"/>
          </a:xfrm>
          <a:custGeom>
            <a:avLst/>
            <a:gdLst/>
            <a:ahLst/>
            <a:cxnLst/>
            <a:rect l="l" t="t" r="r" b="b"/>
            <a:pathLst>
              <a:path w="2705100" h="932179">
                <a:moveTo>
                  <a:pt x="0" y="0"/>
                </a:moveTo>
                <a:lnTo>
                  <a:pt x="412622" y="442214"/>
                </a:lnTo>
                <a:lnTo>
                  <a:pt x="412622" y="792099"/>
                </a:lnTo>
                <a:lnTo>
                  <a:pt x="419753" y="836353"/>
                </a:lnTo>
                <a:lnTo>
                  <a:pt x="439612" y="874774"/>
                </a:lnTo>
                <a:lnTo>
                  <a:pt x="469901" y="905063"/>
                </a:lnTo>
                <a:lnTo>
                  <a:pt x="508322" y="924922"/>
                </a:lnTo>
                <a:lnTo>
                  <a:pt x="552576" y="932053"/>
                </a:lnTo>
                <a:lnTo>
                  <a:pt x="2564765" y="932053"/>
                </a:lnTo>
                <a:lnTo>
                  <a:pt x="2609019" y="924922"/>
                </a:lnTo>
                <a:lnTo>
                  <a:pt x="2647440" y="905063"/>
                </a:lnTo>
                <a:lnTo>
                  <a:pt x="2677729" y="874774"/>
                </a:lnTo>
                <a:lnTo>
                  <a:pt x="2697588" y="836353"/>
                </a:lnTo>
                <a:lnTo>
                  <a:pt x="2704718" y="792099"/>
                </a:lnTo>
                <a:lnTo>
                  <a:pt x="2704718" y="232283"/>
                </a:lnTo>
                <a:lnTo>
                  <a:pt x="412622" y="232283"/>
                </a:lnTo>
                <a:lnTo>
                  <a:pt x="0" y="0"/>
                </a:lnTo>
                <a:close/>
              </a:path>
              <a:path w="2705100" h="932179">
                <a:moveTo>
                  <a:pt x="2564765" y="92329"/>
                </a:moveTo>
                <a:lnTo>
                  <a:pt x="552576" y="92329"/>
                </a:lnTo>
                <a:lnTo>
                  <a:pt x="508322" y="99459"/>
                </a:lnTo>
                <a:lnTo>
                  <a:pt x="469901" y="119318"/>
                </a:lnTo>
                <a:lnTo>
                  <a:pt x="439612" y="149607"/>
                </a:lnTo>
                <a:lnTo>
                  <a:pt x="419753" y="188028"/>
                </a:lnTo>
                <a:lnTo>
                  <a:pt x="412622" y="232283"/>
                </a:lnTo>
                <a:lnTo>
                  <a:pt x="2704718" y="232283"/>
                </a:lnTo>
                <a:lnTo>
                  <a:pt x="2697588" y="188028"/>
                </a:lnTo>
                <a:lnTo>
                  <a:pt x="2677729" y="149607"/>
                </a:lnTo>
                <a:lnTo>
                  <a:pt x="2647440" y="119318"/>
                </a:lnTo>
                <a:lnTo>
                  <a:pt x="2609019" y="99459"/>
                </a:lnTo>
                <a:lnTo>
                  <a:pt x="2564765" y="92329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361303" y="3760723"/>
            <a:ext cx="1984375" cy="70231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7620">
              <a:lnSpc>
                <a:spcPts val="1300"/>
              </a:lnSpc>
              <a:spcBef>
                <a:spcPts val="259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(2,4)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 방문할</a:t>
            </a:r>
            <a:r>
              <a:rPr dirty="0" sz="12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때는 이미 </a:t>
            </a:r>
            <a:r>
              <a:rPr dirty="0" sz="1200" spc="-40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maxprofit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70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이므로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, </a:t>
            </a:r>
            <a:r>
              <a:rPr dirty="0" sz="1200" spc="-7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(2,4)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1200" spc="2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비유망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(60&lt;70).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70"/>
              </a:lnSpc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(2,4)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200" spc="2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queue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1200" spc="30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안</a:t>
            </a:r>
            <a:r>
              <a:rPr dirty="0" sz="1200" spc="2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넣음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30852" y="4724400"/>
            <a:ext cx="690245" cy="366395"/>
            <a:chOff x="4530852" y="4724400"/>
            <a:chExt cx="690245" cy="36639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5372" y="4735067"/>
              <a:ext cx="85598" cy="20764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30852" y="4724400"/>
              <a:ext cx="631190" cy="366395"/>
            </a:xfrm>
            <a:custGeom>
              <a:avLst/>
              <a:gdLst/>
              <a:ahLst/>
              <a:cxnLst/>
              <a:rect l="l" t="t" r="r" b="b"/>
              <a:pathLst>
                <a:path w="631189" h="366395">
                  <a:moveTo>
                    <a:pt x="69238" y="32520"/>
                  </a:moveTo>
                  <a:lnTo>
                    <a:pt x="62971" y="43420"/>
                  </a:lnTo>
                  <a:lnTo>
                    <a:pt x="624839" y="366268"/>
                  </a:lnTo>
                  <a:lnTo>
                    <a:pt x="631189" y="355219"/>
                  </a:lnTo>
                  <a:lnTo>
                    <a:pt x="69238" y="32520"/>
                  </a:lnTo>
                  <a:close/>
                </a:path>
                <a:path w="631189" h="366395">
                  <a:moveTo>
                    <a:pt x="0" y="0"/>
                  </a:moveTo>
                  <a:lnTo>
                    <a:pt x="47117" y="70993"/>
                  </a:lnTo>
                  <a:lnTo>
                    <a:pt x="62971" y="43420"/>
                  </a:lnTo>
                  <a:lnTo>
                    <a:pt x="51943" y="37083"/>
                  </a:lnTo>
                  <a:lnTo>
                    <a:pt x="58165" y="26162"/>
                  </a:lnTo>
                  <a:lnTo>
                    <a:pt x="72894" y="26162"/>
                  </a:lnTo>
                  <a:lnTo>
                    <a:pt x="85089" y="4952"/>
                  </a:lnTo>
                  <a:lnTo>
                    <a:pt x="0" y="0"/>
                  </a:lnTo>
                  <a:close/>
                </a:path>
                <a:path w="631189" h="366395">
                  <a:moveTo>
                    <a:pt x="58165" y="26162"/>
                  </a:moveTo>
                  <a:lnTo>
                    <a:pt x="51943" y="37083"/>
                  </a:lnTo>
                  <a:lnTo>
                    <a:pt x="62971" y="43420"/>
                  </a:lnTo>
                  <a:lnTo>
                    <a:pt x="69238" y="32520"/>
                  </a:lnTo>
                  <a:lnTo>
                    <a:pt x="58165" y="26162"/>
                  </a:lnTo>
                  <a:close/>
                </a:path>
                <a:path w="631189" h="366395">
                  <a:moveTo>
                    <a:pt x="72894" y="26162"/>
                  </a:moveTo>
                  <a:lnTo>
                    <a:pt x="58165" y="26162"/>
                  </a:lnTo>
                  <a:lnTo>
                    <a:pt x="69238" y="32520"/>
                  </a:lnTo>
                  <a:lnTo>
                    <a:pt x="72894" y="26162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25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9586" y="453593"/>
            <a:ext cx="7026275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/>
              <a:t>분기한</a:t>
            </a:r>
            <a:r>
              <a:rPr dirty="0" sz="3800" spc="5"/>
              <a:t>정</a:t>
            </a:r>
            <a:r>
              <a:rPr dirty="0" sz="3800" spc="-400"/>
              <a:t> </a:t>
            </a:r>
            <a:r>
              <a:rPr dirty="0" u="heavy" sz="3800">
                <a:uFill>
                  <a:solidFill>
                    <a:srgbClr val="2A54AA"/>
                  </a:solidFill>
                </a:uFill>
              </a:rPr>
              <a:t>너비우선</a:t>
            </a:r>
            <a:r>
              <a:rPr dirty="0" sz="3800"/>
              <a:t>검</a:t>
            </a:r>
            <a:r>
              <a:rPr dirty="0" sz="3800" spc="5"/>
              <a:t>색</a:t>
            </a:r>
            <a:r>
              <a:rPr dirty="0" sz="3800" spc="-415"/>
              <a:t> </a:t>
            </a:r>
            <a:r>
              <a:rPr dirty="0" sz="3800"/>
              <a:t>알고리즘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499872" y="1429511"/>
            <a:ext cx="8216265" cy="4658995"/>
          </a:xfrm>
          <a:custGeom>
            <a:avLst/>
            <a:gdLst/>
            <a:ahLst/>
            <a:cxnLst/>
            <a:rect l="l" t="t" r="r" b="b"/>
            <a:pathLst>
              <a:path w="8216265" h="4658995">
                <a:moveTo>
                  <a:pt x="8215883" y="0"/>
                </a:moveTo>
                <a:lnTo>
                  <a:pt x="0" y="0"/>
                </a:lnTo>
                <a:lnTo>
                  <a:pt x="0" y="4658868"/>
                </a:lnTo>
                <a:lnTo>
                  <a:pt x="8215883" y="4658868"/>
                </a:lnTo>
                <a:lnTo>
                  <a:pt x="821588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5596" y="1398879"/>
            <a:ext cx="7579359" cy="79375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4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breadth_first_branch_and_bound(</a:t>
            </a: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state_space_tree</a:t>
            </a:r>
            <a:r>
              <a:rPr dirty="0" sz="1400" spc="-3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T,</a:t>
            </a:r>
            <a:r>
              <a:rPr dirty="0" sz="14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number&amp;</a:t>
            </a:r>
            <a:r>
              <a:rPr dirty="0" sz="1400" spc="-3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best)</a:t>
            </a:r>
            <a:r>
              <a:rPr dirty="0" sz="14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033780">
              <a:lnSpc>
                <a:spcPct val="100000"/>
              </a:lnSpc>
              <a:spcBef>
                <a:spcPts val="335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queue_of_node</a:t>
            </a:r>
            <a:r>
              <a:rPr dirty="0" sz="1400" spc="-7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Q;</a:t>
            </a:r>
            <a:endParaRPr sz="1400">
              <a:latin typeface="Courier New"/>
              <a:cs typeface="Courier New"/>
            </a:endParaRPr>
          </a:p>
          <a:p>
            <a:pPr marL="1033780">
              <a:lnSpc>
                <a:spcPct val="100000"/>
              </a:lnSpc>
              <a:spcBef>
                <a:spcPts val="335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node</a:t>
            </a:r>
            <a:r>
              <a:rPr dirty="0" sz="1400" spc="-4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u,</a:t>
            </a:r>
            <a:r>
              <a:rPr dirty="0" sz="14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v;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25</a:t>
            </a:fld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87957" y="2508853"/>
          <a:ext cx="5855970" cy="1225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8160"/>
                <a:gridCol w="924560"/>
                <a:gridCol w="3143250"/>
              </a:tblGrid>
              <a:tr h="231752">
                <a:tc>
                  <a:txBody>
                    <a:bodyPr/>
                    <a:lstStyle/>
                    <a:p>
                      <a:pPr marL="31750">
                        <a:lnSpc>
                          <a:spcPts val="1485"/>
                        </a:lnSpc>
                      </a:pPr>
                      <a:r>
                        <a:rPr dirty="0" sz="14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initialize(Q);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63905">
                        <a:lnSpc>
                          <a:spcPts val="1485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dirty="0" sz="1400" spc="-4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Q</a:t>
                      </a:r>
                      <a:r>
                        <a:rPr dirty="0" sz="14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는</a:t>
                      </a:r>
                      <a:r>
                        <a:rPr dirty="0" sz="1400" spc="32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400" spc="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빈</a:t>
                      </a:r>
                      <a:r>
                        <a:rPr dirty="0" sz="1400" spc="31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4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대기열로</a:t>
                      </a:r>
                      <a:r>
                        <a:rPr dirty="0" sz="1400" spc="31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4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초기화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solidFill>
                      <a:srgbClr val="C0C0C0"/>
                    </a:solidFill>
                  </a:tcPr>
                </a:tc>
              </a:tr>
              <a:tr h="2553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r>
                        <a:rPr dirty="0" sz="1400" spc="-2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400" spc="-2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root</a:t>
                      </a:r>
                      <a:r>
                        <a:rPr dirty="0" sz="1400" spc="-3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r>
                        <a:rPr dirty="0" sz="1400" spc="-3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63905">
                        <a:lnSpc>
                          <a:spcPct val="100000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dirty="0" sz="14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뿌리마디를</a:t>
                      </a:r>
                      <a:r>
                        <a:rPr dirty="0" sz="1400" spc="27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4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방문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solidFill>
                      <a:srgbClr val="C0C0C0"/>
                    </a:solidFill>
                  </a:tcPr>
                </a:tc>
              </a:tr>
              <a:tr h="738026">
                <a:tc>
                  <a:txBody>
                    <a:bodyPr/>
                    <a:lstStyle/>
                    <a:p>
                      <a:pPr marL="31750">
                        <a:lnSpc>
                          <a:spcPts val="1639"/>
                        </a:lnSpc>
                      </a:pPr>
                      <a:r>
                        <a:rPr dirty="0" sz="1400" spc="-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enqueue(Q,v);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400" spc="-5" b="1" i="1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best</a:t>
                      </a:r>
                      <a:r>
                        <a:rPr dirty="0" sz="1400" spc="-40" b="1" i="1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400" spc="-2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value(v);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400" spc="-5" b="1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dirty="0" sz="1400" spc="-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(!empty(Q))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98956" y="3697712"/>
            <a:ext cx="6234430" cy="229806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47140">
              <a:lnSpc>
                <a:spcPct val="100000"/>
              </a:lnSpc>
              <a:spcBef>
                <a:spcPts val="480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dequeue(Q,v);</a:t>
            </a:r>
            <a:endParaRPr sz="1400">
              <a:latin typeface="Courier New"/>
              <a:cs typeface="Courier New"/>
            </a:endParaRPr>
          </a:p>
          <a:p>
            <a:pPr marL="1247140">
              <a:lnSpc>
                <a:spcPct val="100000"/>
              </a:lnSpc>
              <a:spcBef>
                <a:spcPts val="384"/>
              </a:spcBef>
              <a:tabLst>
                <a:tab pos="4265295" algn="l"/>
              </a:tabLst>
            </a:pPr>
            <a:r>
              <a:rPr dirty="0" sz="1400" spc="-1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(each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 child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u</a:t>
            </a:r>
            <a:r>
              <a:rPr dirty="0" sz="14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of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v)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{	//</a:t>
            </a:r>
            <a:r>
              <a:rPr dirty="0" sz="14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5">
                <a:solidFill>
                  <a:srgbClr val="3E3D00"/>
                </a:solidFill>
                <a:latin typeface="Malgun Gothic"/>
                <a:cs typeface="Malgun Gothic"/>
              </a:rPr>
              <a:t>각</a:t>
            </a:r>
            <a:r>
              <a:rPr dirty="0" sz="1400" spc="3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자식마디를</a:t>
            </a:r>
            <a:r>
              <a:rPr dirty="0" sz="1400" spc="2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방문</a:t>
            </a:r>
            <a:endParaRPr sz="1400">
              <a:latin typeface="Malgun Gothic"/>
              <a:cs typeface="Malgun Gothic"/>
            </a:endParaRPr>
          </a:p>
          <a:p>
            <a:pPr marL="1672589" marR="1362710" indent="-213360">
              <a:lnSpc>
                <a:spcPts val="2020"/>
              </a:lnSpc>
              <a:spcBef>
                <a:spcPts val="70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(value(u)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is better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than </a:t>
            </a:r>
            <a:r>
              <a:rPr dirty="0" sz="1400" spc="-5" b="1" i="1">
                <a:solidFill>
                  <a:srgbClr val="3E3D00"/>
                </a:solidFill>
                <a:latin typeface="Courier New"/>
                <a:cs typeface="Courier New"/>
              </a:rPr>
              <a:t>best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) </a:t>
            </a:r>
            <a:r>
              <a:rPr dirty="0" sz="1400" spc="-8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 b="1" i="1">
                <a:solidFill>
                  <a:srgbClr val="3E3D00"/>
                </a:solidFill>
                <a:latin typeface="Courier New"/>
                <a:cs typeface="Courier New"/>
              </a:rPr>
              <a:t>best</a:t>
            </a:r>
            <a:r>
              <a:rPr dirty="0" sz="1400" spc="-30" b="1" i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 value(u);</a:t>
            </a:r>
            <a:endParaRPr sz="1400">
              <a:latin typeface="Courier New"/>
              <a:cs typeface="Courier New"/>
            </a:endParaRPr>
          </a:p>
          <a:p>
            <a:pPr marL="1459230">
              <a:lnSpc>
                <a:spcPct val="100000"/>
              </a:lnSpc>
              <a:spcBef>
                <a:spcPts val="210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(bound(u)</a:t>
            </a:r>
            <a:r>
              <a:rPr dirty="0" sz="14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is better</a:t>
            </a:r>
            <a:r>
              <a:rPr dirty="0" sz="14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than</a:t>
            </a:r>
            <a:r>
              <a:rPr dirty="0" sz="14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 b="1" i="1">
                <a:solidFill>
                  <a:srgbClr val="3E3D00"/>
                </a:solidFill>
                <a:latin typeface="Courier New"/>
                <a:cs typeface="Courier New"/>
              </a:rPr>
              <a:t>best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672589">
              <a:lnSpc>
                <a:spcPct val="100000"/>
              </a:lnSpc>
              <a:spcBef>
                <a:spcPts val="335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enqueue(Q,u);</a:t>
            </a:r>
            <a:endParaRPr sz="1400">
              <a:latin typeface="Courier New"/>
              <a:cs typeface="Courier New"/>
            </a:endParaRPr>
          </a:p>
          <a:p>
            <a:pPr marL="1247140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820419">
              <a:lnSpc>
                <a:spcPct val="100000"/>
              </a:lnSpc>
              <a:spcBef>
                <a:spcPts val="209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0140" y="4364735"/>
            <a:ext cx="371856" cy="8671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702052" y="2139695"/>
            <a:ext cx="1445260" cy="1424940"/>
          </a:xfrm>
          <a:custGeom>
            <a:avLst/>
            <a:gdLst/>
            <a:ahLst/>
            <a:cxnLst/>
            <a:rect l="l" t="t" r="r" b="b"/>
            <a:pathLst>
              <a:path w="1445260" h="1424939">
                <a:moveTo>
                  <a:pt x="1444752" y="1424940"/>
                </a:moveTo>
                <a:lnTo>
                  <a:pt x="900684" y="0"/>
                </a:lnTo>
                <a:lnTo>
                  <a:pt x="630212" y="708380"/>
                </a:lnTo>
                <a:lnTo>
                  <a:pt x="463296" y="304800"/>
                </a:lnTo>
                <a:lnTo>
                  <a:pt x="0" y="1424940"/>
                </a:lnTo>
                <a:lnTo>
                  <a:pt x="356616" y="1424940"/>
                </a:lnTo>
                <a:lnTo>
                  <a:pt x="926592" y="1424940"/>
                </a:lnTo>
                <a:lnTo>
                  <a:pt x="1444752" y="1424940"/>
                </a:lnTo>
                <a:close/>
              </a:path>
            </a:pathLst>
          </a:custGeom>
          <a:solidFill>
            <a:srgbClr val="88C6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58484" y="2159507"/>
            <a:ext cx="1649095" cy="1424940"/>
          </a:xfrm>
          <a:custGeom>
            <a:avLst/>
            <a:gdLst/>
            <a:ahLst/>
            <a:cxnLst/>
            <a:rect l="l" t="t" r="r" b="b"/>
            <a:pathLst>
              <a:path w="1649095" h="1424939">
                <a:moveTo>
                  <a:pt x="1648968" y="1424940"/>
                </a:moveTo>
                <a:lnTo>
                  <a:pt x="1185672" y="306324"/>
                </a:lnTo>
                <a:lnTo>
                  <a:pt x="1098461" y="516890"/>
                </a:lnTo>
                <a:lnTo>
                  <a:pt x="900684" y="0"/>
                </a:lnTo>
                <a:lnTo>
                  <a:pt x="630123" y="707085"/>
                </a:lnTo>
                <a:lnTo>
                  <a:pt x="463296" y="304800"/>
                </a:lnTo>
                <a:lnTo>
                  <a:pt x="0" y="1421892"/>
                </a:lnTo>
                <a:lnTo>
                  <a:pt x="356616" y="1421892"/>
                </a:lnTo>
                <a:lnTo>
                  <a:pt x="723633" y="1421892"/>
                </a:lnTo>
                <a:lnTo>
                  <a:pt x="722376" y="1424940"/>
                </a:lnTo>
                <a:lnTo>
                  <a:pt x="1648968" y="1424940"/>
                </a:lnTo>
                <a:close/>
              </a:path>
            </a:pathLst>
          </a:custGeom>
          <a:solidFill>
            <a:srgbClr val="88C6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65832" y="1859279"/>
            <a:ext cx="3155315" cy="2794000"/>
          </a:xfrm>
          <a:custGeom>
            <a:avLst/>
            <a:gdLst/>
            <a:ahLst/>
            <a:cxnLst/>
            <a:rect l="l" t="t" r="r" b="b"/>
            <a:pathLst>
              <a:path w="3155315" h="2794000">
                <a:moveTo>
                  <a:pt x="2795778" y="2730500"/>
                </a:moveTo>
                <a:lnTo>
                  <a:pt x="2788793" y="2794000"/>
                </a:lnTo>
                <a:lnTo>
                  <a:pt x="2868041" y="2768600"/>
                </a:lnTo>
                <a:lnTo>
                  <a:pt x="2804287" y="2768600"/>
                </a:lnTo>
                <a:lnTo>
                  <a:pt x="2805430" y="2755900"/>
                </a:lnTo>
                <a:lnTo>
                  <a:pt x="2843953" y="2755900"/>
                </a:lnTo>
                <a:lnTo>
                  <a:pt x="2795778" y="2730500"/>
                </a:lnTo>
                <a:close/>
              </a:path>
              <a:path w="3155315" h="2794000">
                <a:moveTo>
                  <a:pt x="2792984" y="2755900"/>
                </a:moveTo>
                <a:lnTo>
                  <a:pt x="2706878" y="2755900"/>
                </a:lnTo>
                <a:lnTo>
                  <a:pt x="2748026" y="2768600"/>
                </a:lnTo>
                <a:lnTo>
                  <a:pt x="2791587" y="2768600"/>
                </a:lnTo>
                <a:lnTo>
                  <a:pt x="2792984" y="2755900"/>
                </a:lnTo>
                <a:close/>
              </a:path>
              <a:path w="3155315" h="2794000">
                <a:moveTo>
                  <a:pt x="2843953" y="2755900"/>
                </a:moveTo>
                <a:lnTo>
                  <a:pt x="2805430" y="2755900"/>
                </a:lnTo>
                <a:lnTo>
                  <a:pt x="2804287" y="2768600"/>
                </a:lnTo>
                <a:lnTo>
                  <a:pt x="2868041" y="2768600"/>
                </a:lnTo>
                <a:lnTo>
                  <a:pt x="2843953" y="2755900"/>
                </a:lnTo>
                <a:close/>
              </a:path>
              <a:path w="3155315" h="2794000">
                <a:moveTo>
                  <a:pt x="2708147" y="2743200"/>
                </a:moveTo>
                <a:lnTo>
                  <a:pt x="2577592" y="2743200"/>
                </a:lnTo>
                <a:lnTo>
                  <a:pt x="2612263" y="2755900"/>
                </a:lnTo>
                <a:lnTo>
                  <a:pt x="2736088" y="2755900"/>
                </a:lnTo>
                <a:lnTo>
                  <a:pt x="2708147" y="2743200"/>
                </a:lnTo>
                <a:close/>
              </a:path>
              <a:path w="3155315" h="2794000">
                <a:moveTo>
                  <a:pt x="2578862" y="2730500"/>
                </a:moveTo>
                <a:lnTo>
                  <a:pt x="2467483" y="2730500"/>
                </a:lnTo>
                <a:lnTo>
                  <a:pt x="2505075" y="2743200"/>
                </a:lnTo>
                <a:lnTo>
                  <a:pt x="2646553" y="2743200"/>
                </a:lnTo>
                <a:lnTo>
                  <a:pt x="2578862" y="2730500"/>
                </a:lnTo>
                <a:close/>
              </a:path>
              <a:path w="3155315" h="2794000">
                <a:moveTo>
                  <a:pt x="2237359" y="2692400"/>
                </a:moveTo>
                <a:lnTo>
                  <a:pt x="2124583" y="2692400"/>
                </a:lnTo>
                <a:lnTo>
                  <a:pt x="2160905" y="2705100"/>
                </a:lnTo>
                <a:lnTo>
                  <a:pt x="2235835" y="2705100"/>
                </a:lnTo>
                <a:lnTo>
                  <a:pt x="2274316" y="2717800"/>
                </a:lnTo>
                <a:lnTo>
                  <a:pt x="2351913" y="2730500"/>
                </a:lnTo>
                <a:lnTo>
                  <a:pt x="2506345" y="2730500"/>
                </a:lnTo>
                <a:lnTo>
                  <a:pt x="2468753" y="2717800"/>
                </a:lnTo>
                <a:lnTo>
                  <a:pt x="2353310" y="2717800"/>
                </a:lnTo>
                <a:lnTo>
                  <a:pt x="2275713" y="2705100"/>
                </a:lnTo>
                <a:lnTo>
                  <a:pt x="2237359" y="2692400"/>
                </a:lnTo>
                <a:close/>
              </a:path>
              <a:path w="3155315" h="2794000">
                <a:moveTo>
                  <a:pt x="2091182" y="2679700"/>
                </a:moveTo>
                <a:lnTo>
                  <a:pt x="2023237" y="2679700"/>
                </a:lnTo>
                <a:lnTo>
                  <a:pt x="2055621" y="2692400"/>
                </a:lnTo>
                <a:lnTo>
                  <a:pt x="2162429" y="2692400"/>
                </a:lnTo>
                <a:lnTo>
                  <a:pt x="2091182" y="2679700"/>
                </a:lnTo>
                <a:close/>
              </a:path>
              <a:path w="3155315" h="2794000">
                <a:moveTo>
                  <a:pt x="2025015" y="2667000"/>
                </a:moveTo>
                <a:lnTo>
                  <a:pt x="1911477" y="2667000"/>
                </a:lnTo>
                <a:lnTo>
                  <a:pt x="1963546" y="2679700"/>
                </a:lnTo>
                <a:lnTo>
                  <a:pt x="2057400" y="2679700"/>
                </a:lnTo>
                <a:lnTo>
                  <a:pt x="2025015" y="2667000"/>
                </a:lnTo>
                <a:close/>
              </a:path>
              <a:path w="3155315" h="2794000">
                <a:moveTo>
                  <a:pt x="1938782" y="2654300"/>
                </a:moveTo>
                <a:lnTo>
                  <a:pt x="1838959" y="2654300"/>
                </a:lnTo>
                <a:lnTo>
                  <a:pt x="1886712" y="2667000"/>
                </a:lnTo>
                <a:lnTo>
                  <a:pt x="1965579" y="2667000"/>
                </a:lnTo>
                <a:lnTo>
                  <a:pt x="1938782" y="2654300"/>
                </a:lnTo>
                <a:close/>
              </a:path>
              <a:path w="3155315" h="2794000">
                <a:moveTo>
                  <a:pt x="1840483" y="2641600"/>
                </a:moveTo>
                <a:lnTo>
                  <a:pt x="1748536" y="2641600"/>
                </a:lnTo>
                <a:lnTo>
                  <a:pt x="1792858" y="2654300"/>
                </a:lnTo>
                <a:lnTo>
                  <a:pt x="1888490" y="2654300"/>
                </a:lnTo>
                <a:lnTo>
                  <a:pt x="1840483" y="2641600"/>
                </a:lnTo>
                <a:close/>
              </a:path>
              <a:path w="3155315" h="2794000">
                <a:moveTo>
                  <a:pt x="1706753" y="2628900"/>
                </a:moveTo>
                <a:lnTo>
                  <a:pt x="1621155" y="2628900"/>
                </a:lnTo>
                <a:lnTo>
                  <a:pt x="1662938" y="2641600"/>
                </a:lnTo>
                <a:lnTo>
                  <a:pt x="1794256" y="2641600"/>
                </a:lnTo>
                <a:lnTo>
                  <a:pt x="1706753" y="2628900"/>
                </a:lnTo>
                <a:close/>
              </a:path>
              <a:path w="3155315" h="2794000">
                <a:moveTo>
                  <a:pt x="1499616" y="2590800"/>
                </a:moveTo>
                <a:lnTo>
                  <a:pt x="1432433" y="2590800"/>
                </a:lnTo>
                <a:lnTo>
                  <a:pt x="1454022" y="2603500"/>
                </a:lnTo>
                <a:lnTo>
                  <a:pt x="1496441" y="2603500"/>
                </a:lnTo>
                <a:lnTo>
                  <a:pt x="1579753" y="2628900"/>
                </a:lnTo>
                <a:lnTo>
                  <a:pt x="1664589" y="2628900"/>
                </a:lnTo>
                <a:lnTo>
                  <a:pt x="1623059" y="2616200"/>
                </a:lnTo>
                <a:lnTo>
                  <a:pt x="1582039" y="2616200"/>
                </a:lnTo>
                <a:lnTo>
                  <a:pt x="1499616" y="2590800"/>
                </a:lnTo>
                <a:close/>
              </a:path>
              <a:path w="3155315" h="2794000">
                <a:moveTo>
                  <a:pt x="975360" y="50800"/>
                </a:moveTo>
                <a:lnTo>
                  <a:pt x="945134" y="50800"/>
                </a:lnTo>
                <a:lnTo>
                  <a:pt x="865759" y="88900"/>
                </a:lnTo>
                <a:lnTo>
                  <a:pt x="837819" y="101600"/>
                </a:lnTo>
                <a:lnTo>
                  <a:pt x="808990" y="127000"/>
                </a:lnTo>
                <a:lnTo>
                  <a:pt x="779399" y="139700"/>
                </a:lnTo>
                <a:lnTo>
                  <a:pt x="748919" y="165100"/>
                </a:lnTo>
                <a:lnTo>
                  <a:pt x="717931" y="177800"/>
                </a:lnTo>
                <a:lnTo>
                  <a:pt x="654304" y="228600"/>
                </a:lnTo>
                <a:lnTo>
                  <a:pt x="491363" y="355600"/>
                </a:lnTo>
                <a:lnTo>
                  <a:pt x="458978" y="393700"/>
                </a:lnTo>
                <a:lnTo>
                  <a:pt x="395097" y="444500"/>
                </a:lnTo>
                <a:lnTo>
                  <a:pt x="363981" y="482600"/>
                </a:lnTo>
                <a:lnTo>
                  <a:pt x="333502" y="508000"/>
                </a:lnTo>
                <a:lnTo>
                  <a:pt x="303656" y="546100"/>
                </a:lnTo>
                <a:lnTo>
                  <a:pt x="274700" y="571500"/>
                </a:lnTo>
                <a:lnTo>
                  <a:pt x="246761" y="609600"/>
                </a:lnTo>
                <a:lnTo>
                  <a:pt x="219837" y="635000"/>
                </a:lnTo>
                <a:lnTo>
                  <a:pt x="194056" y="660400"/>
                </a:lnTo>
                <a:lnTo>
                  <a:pt x="169418" y="698500"/>
                </a:lnTo>
                <a:lnTo>
                  <a:pt x="146304" y="723900"/>
                </a:lnTo>
                <a:lnTo>
                  <a:pt x="124587" y="762000"/>
                </a:lnTo>
                <a:lnTo>
                  <a:pt x="104521" y="787400"/>
                </a:lnTo>
                <a:lnTo>
                  <a:pt x="85979" y="812800"/>
                </a:lnTo>
                <a:lnTo>
                  <a:pt x="69342" y="850900"/>
                </a:lnTo>
                <a:lnTo>
                  <a:pt x="54610" y="876300"/>
                </a:lnTo>
                <a:lnTo>
                  <a:pt x="41910" y="901700"/>
                </a:lnTo>
                <a:lnTo>
                  <a:pt x="31242" y="927100"/>
                </a:lnTo>
                <a:lnTo>
                  <a:pt x="22479" y="952500"/>
                </a:lnTo>
                <a:lnTo>
                  <a:pt x="15240" y="990600"/>
                </a:lnTo>
                <a:lnTo>
                  <a:pt x="9398" y="1016000"/>
                </a:lnTo>
                <a:lnTo>
                  <a:pt x="4953" y="1041400"/>
                </a:lnTo>
                <a:lnTo>
                  <a:pt x="2031" y="1066800"/>
                </a:lnTo>
                <a:lnTo>
                  <a:pt x="381" y="1092200"/>
                </a:lnTo>
                <a:lnTo>
                  <a:pt x="0" y="1117600"/>
                </a:lnTo>
                <a:lnTo>
                  <a:pt x="889" y="1155700"/>
                </a:lnTo>
                <a:lnTo>
                  <a:pt x="6096" y="1206500"/>
                </a:lnTo>
                <a:lnTo>
                  <a:pt x="15875" y="1257300"/>
                </a:lnTo>
                <a:lnTo>
                  <a:pt x="29972" y="1308100"/>
                </a:lnTo>
                <a:lnTo>
                  <a:pt x="38354" y="1346200"/>
                </a:lnTo>
                <a:lnTo>
                  <a:pt x="57912" y="1397000"/>
                </a:lnTo>
                <a:lnTo>
                  <a:pt x="80772" y="1447800"/>
                </a:lnTo>
                <a:lnTo>
                  <a:pt x="106680" y="1498600"/>
                </a:lnTo>
                <a:lnTo>
                  <a:pt x="120777" y="1536700"/>
                </a:lnTo>
                <a:lnTo>
                  <a:pt x="150622" y="1587500"/>
                </a:lnTo>
                <a:lnTo>
                  <a:pt x="182625" y="1638300"/>
                </a:lnTo>
                <a:lnTo>
                  <a:pt x="216535" y="1689100"/>
                </a:lnTo>
                <a:lnTo>
                  <a:pt x="251968" y="1739900"/>
                </a:lnTo>
                <a:lnTo>
                  <a:pt x="288671" y="1790700"/>
                </a:lnTo>
                <a:lnTo>
                  <a:pt x="328930" y="1841500"/>
                </a:lnTo>
                <a:lnTo>
                  <a:pt x="374650" y="1892300"/>
                </a:lnTo>
                <a:lnTo>
                  <a:pt x="425196" y="1943100"/>
                </a:lnTo>
                <a:lnTo>
                  <a:pt x="479806" y="1993900"/>
                </a:lnTo>
                <a:lnTo>
                  <a:pt x="508508" y="2019300"/>
                </a:lnTo>
                <a:lnTo>
                  <a:pt x="537844" y="2044700"/>
                </a:lnTo>
                <a:lnTo>
                  <a:pt x="568071" y="2070100"/>
                </a:lnTo>
                <a:lnTo>
                  <a:pt x="598805" y="2095500"/>
                </a:lnTo>
                <a:lnTo>
                  <a:pt x="661924" y="2133600"/>
                </a:lnTo>
                <a:lnTo>
                  <a:pt x="726567" y="2184400"/>
                </a:lnTo>
                <a:lnTo>
                  <a:pt x="857885" y="2286000"/>
                </a:lnTo>
                <a:lnTo>
                  <a:pt x="923163" y="2324100"/>
                </a:lnTo>
                <a:lnTo>
                  <a:pt x="955548" y="2349500"/>
                </a:lnTo>
                <a:lnTo>
                  <a:pt x="987552" y="2362200"/>
                </a:lnTo>
                <a:lnTo>
                  <a:pt x="1019048" y="2387600"/>
                </a:lnTo>
                <a:lnTo>
                  <a:pt x="1050036" y="2400300"/>
                </a:lnTo>
                <a:lnTo>
                  <a:pt x="1080516" y="2425700"/>
                </a:lnTo>
                <a:lnTo>
                  <a:pt x="1110361" y="2438400"/>
                </a:lnTo>
                <a:lnTo>
                  <a:pt x="1139317" y="2451100"/>
                </a:lnTo>
                <a:lnTo>
                  <a:pt x="1167511" y="2476500"/>
                </a:lnTo>
                <a:lnTo>
                  <a:pt x="1194816" y="2489200"/>
                </a:lnTo>
                <a:lnTo>
                  <a:pt x="1221105" y="2501900"/>
                </a:lnTo>
                <a:lnTo>
                  <a:pt x="1271397" y="2527300"/>
                </a:lnTo>
                <a:lnTo>
                  <a:pt x="1319657" y="2552700"/>
                </a:lnTo>
                <a:lnTo>
                  <a:pt x="1343025" y="2565400"/>
                </a:lnTo>
                <a:lnTo>
                  <a:pt x="1365884" y="2565400"/>
                </a:lnTo>
                <a:lnTo>
                  <a:pt x="1410589" y="2590800"/>
                </a:lnTo>
                <a:lnTo>
                  <a:pt x="1457579" y="2590800"/>
                </a:lnTo>
                <a:lnTo>
                  <a:pt x="1436370" y="2578100"/>
                </a:lnTo>
                <a:lnTo>
                  <a:pt x="1414780" y="2578100"/>
                </a:lnTo>
                <a:lnTo>
                  <a:pt x="1370583" y="2552700"/>
                </a:lnTo>
                <a:lnTo>
                  <a:pt x="1347851" y="2552700"/>
                </a:lnTo>
                <a:lnTo>
                  <a:pt x="1301242" y="2527300"/>
                </a:lnTo>
                <a:lnTo>
                  <a:pt x="1252347" y="2501900"/>
                </a:lnTo>
                <a:lnTo>
                  <a:pt x="1227074" y="2489200"/>
                </a:lnTo>
                <a:lnTo>
                  <a:pt x="1201039" y="2476500"/>
                </a:lnTo>
                <a:lnTo>
                  <a:pt x="1173734" y="2463800"/>
                </a:lnTo>
                <a:lnTo>
                  <a:pt x="1145794" y="2451100"/>
                </a:lnTo>
                <a:lnTo>
                  <a:pt x="1116838" y="2425700"/>
                </a:lnTo>
                <a:lnTo>
                  <a:pt x="1087120" y="2413000"/>
                </a:lnTo>
                <a:lnTo>
                  <a:pt x="1056767" y="2387600"/>
                </a:lnTo>
                <a:lnTo>
                  <a:pt x="1025779" y="2374900"/>
                </a:lnTo>
                <a:lnTo>
                  <a:pt x="994283" y="2349500"/>
                </a:lnTo>
                <a:lnTo>
                  <a:pt x="962406" y="2336800"/>
                </a:lnTo>
                <a:lnTo>
                  <a:pt x="930275" y="2311400"/>
                </a:lnTo>
                <a:lnTo>
                  <a:pt x="865124" y="2273300"/>
                </a:lnTo>
                <a:lnTo>
                  <a:pt x="734187" y="2171700"/>
                </a:lnTo>
                <a:lnTo>
                  <a:pt x="669798" y="2133600"/>
                </a:lnTo>
                <a:lnTo>
                  <a:pt x="606933" y="2082800"/>
                </a:lnTo>
                <a:lnTo>
                  <a:pt x="576199" y="2057400"/>
                </a:lnTo>
                <a:lnTo>
                  <a:pt x="546100" y="2032000"/>
                </a:lnTo>
                <a:lnTo>
                  <a:pt x="516890" y="2006600"/>
                </a:lnTo>
                <a:lnTo>
                  <a:pt x="488315" y="1981200"/>
                </a:lnTo>
                <a:lnTo>
                  <a:pt x="434086" y="1930400"/>
                </a:lnTo>
                <a:lnTo>
                  <a:pt x="383921" y="1879600"/>
                </a:lnTo>
                <a:lnTo>
                  <a:pt x="338709" y="1828800"/>
                </a:lnTo>
                <a:lnTo>
                  <a:pt x="298831" y="1778000"/>
                </a:lnTo>
                <a:lnTo>
                  <a:pt x="262381" y="1727200"/>
                </a:lnTo>
                <a:lnTo>
                  <a:pt x="227203" y="1676400"/>
                </a:lnTo>
                <a:lnTo>
                  <a:pt x="193421" y="1625600"/>
                </a:lnTo>
                <a:lnTo>
                  <a:pt x="161671" y="1574800"/>
                </a:lnTo>
                <a:lnTo>
                  <a:pt x="132080" y="1524000"/>
                </a:lnTo>
                <a:lnTo>
                  <a:pt x="104902" y="1473200"/>
                </a:lnTo>
                <a:lnTo>
                  <a:pt x="80772" y="1422400"/>
                </a:lnTo>
                <a:lnTo>
                  <a:pt x="59690" y="1358900"/>
                </a:lnTo>
                <a:lnTo>
                  <a:pt x="50546" y="1333500"/>
                </a:lnTo>
                <a:lnTo>
                  <a:pt x="34798" y="1282700"/>
                </a:lnTo>
                <a:lnTo>
                  <a:pt x="22987" y="1231900"/>
                </a:lnTo>
                <a:lnTo>
                  <a:pt x="15493" y="1181100"/>
                </a:lnTo>
                <a:lnTo>
                  <a:pt x="13462" y="1143000"/>
                </a:lnTo>
                <a:lnTo>
                  <a:pt x="12700" y="1117600"/>
                </a:lnTo>
                <a:lnTo>
                  <a:pt x="13081" y="1092200"/>
                </a:lnTo>
                <a:lnTo>
                  <a:pt x="17525" y="1041400"/>
                </a:lnTo>
                <a:lnTo>
                  <a:pt x="27559" y="990600"/>
                </a:lnTo>
                <a:lnTo>
                  <a:pt x="43053" y="939800"/>
                </a:lnTo>
                <a:lnTo>
                  <a:pt x="53467" y="914400"/>
                </a:lnTo>
                <a:lnTo>
                  <a:pt x="65912" y="876300"/>
                </a:lnTo>
                <a:lnTo>
                  <a:pt x="80391" y="850900"/>
                </a:lnTo>
                <a:lnTo>
                  <a:pt x="96774" y="825500"/>
                </a:lnTo>
                <a:lnTo>
                  <a:pt x="115062" y="800100"/>
                </a:lnTo>
                <a:lnTo>
                  <a:pt x="135000" y="762000"/>
                </a:lnTo>
                <a:lnTo>
                  <a:pt x="156464" y="736600"/>
                </a:lnTo>
                <a:lnTo>
                  <a:pt x="179450" y="698500"/>
                </a:lnTo>
                <a:lnTo>
                  <a:pt x="203835" y="673100"/>
                </a:lnTo>
                <a:lnTo>
                  <a:pt x="229489" y="647700"/>
                </a:lnTo>
                <a:lnTo>
                  <a:pt x="256159" y="609600"/>
                </a:lnTo>
                <a:lnTo>
                  <a:pt x="284099" y="584200"/>
                </a:lnTo>
                <a:lnTo>
                  <a:pt x="312800" y="546100"/>
                </a:lnTo>
                <a:lnTo>
                  <a:pt x="342519" y="520700"/>
                </a:lnTo>
                <a:lnTo>
                  <a:pt x="372872" y="482600"/>
                </a:lnTo>
                <a:lnTo>
                  <a:pt x="403860" y="457200"/>
                </a:lnTo>
                <a:lnTo>
                  <a:pt x="435356" y="431800"/>
                </a:lnTo>
                <a:lnTo>
                  <a:pt x="467360" y="393700"/>
                </a:lnTo>
                <a:lnTo>
                  <a:pt x="661797" y="241300"/>
                </a:lnTo>
                <a:lnTo>
                  <a:pt x="725043" y="190500"/>
                </a:lnTo>
                <a:lnTo>
                  <a:pt x="755904" y="177800"/>
                </a:lnTo>
                <a:lnTo>
                  <a:pt x="786003" y="152400"/>
                </a:lnTo>
                <a:lnTo>
                  <a:pt x="815467" y="139700"/>
                </a:lnTo>
                <a:lnTo>
                  <a:pt x="844042" y="114300"/>
                </a:lnTo>
                <a:lnTo>
                  <a:pt x="871474" y="101600"/>
                </a:lnTo>
                <a:lnTo>
                  <a:pt x="898017" y="88900"/>
                </a:lnTo>
                <a:lnTo>
                  <a:pt x="975360" y="50800"/>
                </a:lnTo>
                <a:close/>
              </a:path>
              <a:path w="3155315" h="2794000">
                <a:moveTo>
                  <a:pt x="1360043" y="12700"/>
                </a:moveTo>
                <a:lnTo>
                  <a:pt x="1282192" y="12700"/>
                </a:lnTo>
                <a:lnTo>
                  <a:pt x="1307465" y="25400"/>
                </a:lnTo>
                <a:lnTo>
                  <a:pt x="1357883" y="25400"/>
                </a:lnTo>
                <a:lnTo>
                  <a:pt x="1458214" y="50800"/>
                </a:lnTo>
                <a:lnTo>
                  <a:pt x="1507870" y="50800"/>
                </a:lnTo>
                <a:lnTo>
                  <a:pt x="1557274" y="63500"/>
                </a:lnTo>
                <a:lnTo>
                  <a:pt x="1606295" y="88900"/>
                </a:lnTo>
                <a:lnTo>
                  <a:pt x="1751203" y="127000"/>
                </a:lnTo>
                <a:lnTo>
                  <a:pt x="1799336" y="152400"/>
                </a:lnTo>
                <a:lnTo>
                  <a:pt x="1847722" y="165100"/>
                </a:lnTo>
                <a:lnTo>
                  <a:pt x="1943862" y="215900"/>
                </a:lnTo>
                <a:lnTo>
                  <a:pt x="2131949" y="317500"/>
                </a:lnTo>
                <a:lnTo>
                  <a:pt x="2177542" y="355600"/>
                </a:lnTo>
                <a:lnTo>
                  <a:pt x="2222246" y="381000"/>
                </a:lnTo>
                <a:lnTo>
                  <a:pt x="2266061" y="419100"/>
                </a:lnTo>
                <a:lnTo>
                  <a:pt x="2308860" y="457200"/>
                </a:lnTo>
                <a:lnTo>
                  <a:pt x="2350643" y="495300"/>
                </a:lnTo>
                <a:lnTo>
                  <a:pt x="2391029" y="533400"/>
                </a:lnTo>
                <a:lnTo>
                  <a:pt x="2430272" y="571500"/>
                </a:lnTo>
                <a:lnTo>
                  <a:pt x="2468372" y="622300"/>
                </a:lnTo>
                <a:lnTo>
                  <a:pt x="2505837" y="673100"/>
                </a:lnTo>
                <a:lnTo>
                  <a:pt x="2524379" y="685800"/>
                </a:lnTo>
                <a:lnTo>
                  <a:pt x="2560828" y="736600"/>
                </a:lnTo>
                <a:lnTo>
                  <a:pt x="2578735" y="774700"/>
                </a:lnTo>
                <a:lnTo>
                  <a:pt x="2614041" y="825500"/>
                </a:lnTo>
                <a:lnTo>
                  <a:pt x="2648458" y="876300"/>
                </a:lnTo>
                <a:lnTo>
                  <a:pt x="2682113" y="939800"/>
                </a:lnTo>
                <a:lnTo>
                  <a:pt x="2714625" y="990600"/>
                </a:lnTo>
                <a:lnTo>
                  <a:pt x="2746121" y="1054100"/>
                </a:lnTo>
                <a:lnTo>
                  <a:pt x="2776728" y="1117600"/>
                </a:lnTo>
                <a:lnTo>
                  <a:pt x="2806065" y="1168400"/>
                </a:lnTo>
                <a:lnTo>
                  <a:pt x="2834386" y="1231900"/>
                </a:lnTo>
                <a:lnTo>
                  <a:pt x="2861310" y="1295400"/>
                </a:lnTo>
                <a:lnTo>
                  <a:pt x="2886964" y="1346200"/>
                </a:lnTo>
                <a:lnTo>
                  <a:pt x="2911347" y="1397000"/>
                </a:lnTo>
                <a:lnTo>
                  <a:pt x="2934335" y="1460500"/>
                </a:lnTo>
                <a:lnTo>
                  <a:pt x="2955671" y="1511300"/>
                </a:lnTo>
                <a:lnTo>
                  <a:pt x="2975483" y="1562100"/>
                </a:lnTo>
                <a:lnTo>
                  <a:pt x="2993771" y="1612900"/>
                </a:lnTo>
                <a:lnTo>
                  <a:pt x="3010662" y="1663700"/>
                </a:lnTo>
                <a:lnTo>
                  <a:pt x="3026156" y="1714500"/>
                </a:lnTo>
                <a:lnTo>
                  <a:pt x="3040507" y="1765300"/>
                </a:lnTo>
                <a:lnTo>
                  <a:pt x="3053715" y="1816100"/>
                </a:lnTo>
                <a:lnTo>
                  <a:pt x="3066161" y="1866900"/>
                </a:lnTo>
                <a:lnTo>
                  <a:pt x="3077591" y="1917700"/>
                </a:lnTo>
                <a:lnTo>
                  <a:pt x="3088132" y="1968500"/>
                </a:lnTo>
                <a:lnTo>
                  <a:pt x="3098292" y="2019300"/>
                </a:lnTo>
                <a:lnTo>
                  <a:pt x="3107690" y="2070100"/>
                </a:lnTo>
                <a:lnTo>
                  <a:pt x="3125470" y="2171700"/>
                </a:lnTo>
                <a:lnTo>
                  <a:pt x="3142488" y="2260600"/>
                </a:lnTo>
                <a:lnTo>
                  <a:pt x="3154934" y="2260600"/>
                </a:lnTo>
                <a:lnTo>
                  <a:pt x="3138043" y="2159000"/>
                </a:lnTo>
                <a:lnTo>
                  <a:pt x="3120136" y="2070100"/>
                </a:lnTo>
                <a:lnTo>
                  <a:pt x="3110738" y="2019300"/>
                </a:lnTo>
                <a:lnTo>
                  <a:pt x="3100578" y="1968500"/>
                </a:lnTo>
                <a:lnTo>
                  <a:pt x="3089910" y="1917700"/>
                </a:lnTo>
                <a:lnTo>
                  <a:pt x="3078480" y="1866900"/>
                </a:lnTo>
                <a:lnTo>
                  <a:pt x="3066161" y="1816100"/>
                </a:lnTo>
                <a:lnTo>
                  <a:pt x="3052826" y="1765300"/>
                </a:lnTo>
                <a:lnTo>
                  <a:pt x="3038347" y="1714500"/>
                </a:lnTo>
                <a:lnTo>
                  <a:pt x="3022727" y="1663700"/>
                </a:lnTo>
                <a:lnTo>
                  <a:pt x="3005836" y="1612900"/>
                </a:lnTo>
                <a:lnTo>
                  <a:pt x="2987421" y="1562100"/>
                </a:lnTo>
                <a:lnTo>
                  <a:pt x="2967609" y="1511300"/>
                </a:lnTo>
                <a:lnTo>
                  <a:pt x="2946146" y="1447800"/>
                </a:lnTo>
                <a:lnTo>
                  <a:pt x="2923032" y="1397000"/>
                </a:lnTo>
                <a:lnTo>
                  <a:pt x="2898647" y="1346200"/>
                </a:lnTo>
                <a:lnTo>
                  <a:pt x="2872867" y="1282700"/>
                </a:lnTo>
                <a:lnTo>
                  <a:pt x="2845816" y="1231900"/>
                </a:lnTo>
                <a:lnTo>
                  <a:pt x="2817495" y="1168400"/>
                </a:lnTo>
                <a:lnTo>
                  <a:pt x="2788031" y="1104900"/>
                </a:lnTo>
                <a:lnTo>
                  <a:pt x="2757424" y="1054100"/>
                </a:lnTo>
                <a:lnTo>
                  <a:pt x="2725801" y="990600"/>
                </a:lnTo>
                <a:lnTo>
                  <a:pt x="2693162" y="927100"/>
                </a:lnTo>
                <a:lnTo>
                  <a:pt x="2659507" y="876300"/>
                </a:lnTo>
                <a:lnTo>
                  <a:pt x="2624836" y="812800"/>
                </a:lnTo>
                <a:lnTo>
                  <a:pt x="2589403" y="762000"/>
                </a:lnTo>
                <a:lnTo>
                  <a:pt x="2534666" y="685800"/>
                </a:lnTo>
                <a:lnTo>
                  <a:pt x="2497201" y="635000"/>
                </a:lnTo>
                <a:lnTo>
                  <a:pt x="2459101" y="584200"/>
                </a:lnTo>
                <a:lnTo>
                  <a:pt x="2439797" y="571500"/>
                </a:lnTo>
                <a:lnTo>
                  <a:pt x="2400300" y="533400"/>
                </a:lnTo>
                <a:lnTo>
                  <a:pt x="2359533" y="482600"/>
                </a:lnTo>
                <a:lnTo>
                  <a:pt x="2317496" y="444500"/>
                </a:lnTo>
                <a:lnTo>
                  <a:pt x="2274316" y="406400"/>
                </a:lnTo>
                <a:lnTo>
                  <a:pt x="2230120" y="381000"/>
                </a:lnTo>
                <a:lnTo>
                  <a:pt x="2185162" y="342900"/>
                </a:lnTo>
                <a:lnTo>
                  <a:pt x="2139188" y="317500"/>
                </a:lnTo>
                <a:lnTo>
                  <a:pt x="2092579" y="279400"/>
                </a:lnTo>
                <a:lnTo>
                  <a:pt x="1852803" y="152400"/>
                </a:lnTo>
                <a:lnTo>
                  <a:pt x="1804162" y="139700"/>
                </a:lnTo>
                <a:lnTo>
                  <a:pt x="1755647" y="114300"/>
                </a:lnTo>
                <a:lnTo>
                  <a:pt x="1560703" y="63500"/>
                </a:lnTo>
                <a:lnTo>
                  <a:pt x="1511045" y="38100"/>
                </a:lnTo>
                <a:lnTo>
                  <a:pt x="1461134" y="38100"/>
                </a:lnTo>
                <a:lnTo>
                  <a:pt x="1360043" y="12700"/>
                </a:lnTo>
                <a:close/>
              </a:path>
              <a:path w="3155315" h="2794000">
                <a:moveTo>
                  <a:pt x="1078230" y="25400"/>
                </a:moveTo>
                <a:lnTo>
                  <a:pt x="1023747" y="25400"/>
                </a:lnTo>
                <a:lnTo>
                  <a:pt x="971423" y="50800"/>
                </a:lnTo>
                <a:lnTo>
                  <a:pt x="1001141" y="50800"/>
                </a:lnTo>
                <a:lnTo>
                  <a:pt x="1026794" y="38100"/>
                </a:lnTo>
                <a:lnTo>
                  <a:pt x="1052576" y="38100"/>
                </a:lnTo>
                <a:lnTo>
                  <a:pt x="1078230" y="25400"/>
                </a:lnTo>
                <a:close/>
              </a:path>
              <a:path w="3155315" h="2794000">
                <a:moveTo>
                  <a:pt x="1155065" y="12700"/>
                </a:moveTo>
                <a:lnTo>
                  <a:pt x="1076071" y="12700"/>
                </a:lnTo>
                <a:lnTo>
                  <a:pt x="1049909" y="25400"/>
                </a:lnTo>
                <a:lnTo>
                  <a:pt x="1129411" y="25400"/>
                </a:lnTo>
                <a:lnTo>
                  <a:pt x="1155065" y="12700"/>
                </a:lnTo>
                <a:close/>
              </a:path>
              <a:path w="3155315" h="2794000">
                <a:moveTo>
                  <a:pt x="1283335" y="0"/>
                </a:moveTo>
                <a:lnTo>
                  <a:pt x="1154303" y="0"/>
                </a:lnTo>
                <a:lnTo>
                  <a:pt x="1128268" y="12700"/>
                </a:lnTo>
                <a:lnTo>
                  <a:pt x="1308862" y="12700"/>
                </a:lnTo>
                <a:lnTo>
                  <a:pt x="1283335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58510" y="1627885"/>
            <a:ext cx="3325495" cy="2933700"/>
          </a:xfrm>
          <a:custGeom>
            <a:avLst/>
            <a:gdLst/>
            <a:ahLst/>
            <a:cxnLst/>
            <a:rect l="l" t="t" r="r" b="b"/>
            <a:pathLst>
              <a:path w="3325495" h="2933700">
                <a:moveTo>
                  <a:pt x="282066" y="2857500"/>
                </a:moveTo>
                <a:lnTo>
                  <a:pt x="206501" y="2908300"/>
                </a:lnTo>
                <a:lnTo>
                  <a:pt x="283463" y="2933700"/>
                </a:lnTo>
                <a:lnTo>
                  <a:pt x="282998" y="2908300"/>
                </a:lnTo>
                <a:lnTo>
                  <a:pt x="270128" y="2908300"/>
                </a:lnTo>
                <a:lnTo>
                  <a:pt x="270001" y="2895600"/>
                </a:lnTo>
                <a:lnTo>
                  <a:pt x="282765" y="2895600"/>
                </a:lnTo>
                <a:lnTo>
                  <a:pt x="282066" y="2857500"/>
                </a:lnTo>
                <a:close/>
              </a:path>
              <a:path w="3325495" h="2933700">
                <a:moveTo>
                  <a:pt x="282765" y="2895600"/>
                </a:moveTo>
                <a:lnTo>
                  <a:pt x="270001" y="2895600"/>
                </a:lnTo>
                <a:lnTo>
                  <a:pt x="270128" y="2908300"/>
                </a:lnTo>
                <a:lnTo>
                  <a:pt x="282998" y="2908300"/>
                </a:lnTo>
                <a:lnTo>
                  <a:pt x="282765" y="2895600"/>
                </a:lnTo>
                <a:close/>
              </a:path>
              <a:path w="3325495" h="2933700">
                <a:moveTo>
                  <a:pt x="652652" y="2895600"/>
                </a:moveTo>
                <a:lnTo>
                  <a:pt x="282765" y="2895600"/>
                </a:lnTo>
                <a:lnTo>
                  <a:pt x="282998" y="2908300"/>
                </a:lnTo>
                <a:lnTo>
                  <a:pt x="430529" y="2908300"/>
                </a:lnTo>
                <a:lnTo>
                  <a:pt x="652652" y="2895600"/>
                </a:lnTo>
                <a:close/>
              </a:path>
              <a:path w="3325495" h="2933700">
                <a:moveTo>
                  <a:pt x="1085596" y="2882900"/>
                </a:moveTo>
                <a:lnTo>
                  <a:pt x="652399" y="2882900"/>
                </a:lnTo>
                <a:lnTo>
                  <a:pt x="430275" y="2895600"/>
                </a:lnTo>
                <a:lnTo>
                  <a:pt x="979297" y="2895600"/>
                </a:lnTo>
                <a:lnTo>
                  <a:pt x="1085596" y="2882900"/>
                </a:lnTo>
                <a:close/>
              </a:path>
              <a:path w="3325495" h="2933700">
                <a:moveTo>
                  <a:pt x="1393824" y="2870200"/>
                </a:moveTo>
                <a:lnTo>
                  <a:pt x="1085088" y="2870200"/>
                </a:lnTo>
                <a:lnTo>
                  <a:pt x="978788" y="2882900"/>
                </a:lnTo>
                <a:lnTo>
                  <a:pt x="1293114" y="2882900"/>
                </a:lnTo>
                <a:lnTo>
                  <a:pt x="1393824" y="2870200"/>
                </a:lnTo>
                <a:close/>
              </a:path>
              <a:path w="3325495" h="2933700">
                <a:moveTo>
                  <a:pt x="2450718" y="2743200"/>
                </a:moveTo>
                <a:lnTo>
                  <a:pt x="2376423" y="2743200"/>
                </a:lnTo>
                <a:lnTo>
                  <a:pt x="2339593" y="2755900"/>
                </a:lnTo>
                <a:lnTo>
                  <a:pt x="2264410" y="2768600"/>
                </a:lnTo>
                <a:lnTo>
                  <a:pt x="2186940" y="2768600"/>
                </a:lnTo>
                <a:lnTo>
                  <a:pt x="1770634" y="2832100"/>
                </a:lnTo>
                <a:lnTo>
                  <a:pt x="1680337" y="2832100"/>
                </a:lnTo>
                <a:lnTo>
                  <a:pt x="1491234" y="2857500"/>
                </a:lnTo>
                <a:lnTo>
                  <a:pt x="1392936" y="2857500"/>
                </a:lnTo>
                <a:lnTo>
                  <a:pt x="1292352" y="2870200"/>
                </a:lnTo>
                <a:lnTo>
                  <a:pt x="1492249" y="2870200"/>
                </a:lnTo>
                <a:lnTo>
                  <a:pt x="1681734" y="2844800"/>
                </a:lnTo>
                <a:lnTo>
                  <a:pt x="1772158" y="2844800"/>
                </a:lnTo>
                <a:lnTo>
                  <a:pt x="2188717" y="2781300"/>
                </a:lnTo>
                <a:lnTo>
                  <a:pt x="2266315" y="2781300"/>
                </a:lnTo>
                <a:lnTo>
                  <a:pt x="2341625" y="2768600"/>
                </a:lnTo>
                <a:lnTo>
                  <a:pt x="2378583" y="2755900"/>
                </a:lnTo>
                <a:lnTo>
                  <a:pt x="2414905" y="2755900"/>
                </a:lnTo>
                <a:lnTo>
                  <a:pt x="2450718" y="2743200"/>
                </a:lnTo>
                <a:close/>
              </a:path>
              <a:path w="3325495" h="2933700">
                <a:moveTo>
                  <a:pt x="1638808" y="50800"/>
                </a:moveTo>
                <a:lnTo>
                  <a:pt x="1600835" y="50800"/>
                </a:lnTo>
                <a:lnTo>
                  <a:pt x="1463802" y="101600"/>
                </a:lnTo>
                <a:lnTo>
                  <a:pt x="1429639" y="127000"/>
                </a:lnTo>
                <a:lnTo>
                  <a:pt x="1361947" y="152400"/>
                </a:lnTo>
                <a:lnTo>
                  <a:pt x="1328546" y="177800"/>
                </a:lnTo>
                <a:lnTo>
                  <a:pt x="1295399" y="190500"/>
                </a:lnTo>
                <a:lnTo>
                  <a:pt x="1262634" y="215900"/>
                </a:lnTo>
                <a:lnTo>
                  <a:pt x="1230248" y="228600"/>
                </a:lnTo>
                <a:lnTo>
                  <a:pt x="1198371" y="254000"/>
                </a:lnTo>
                <a:lnTo>
                  <a:pt x="1167003" y="279400"/>
                </a:lnTo>
                <a:lnTo>
                  <a:pt x="1136141" y="292100"/>
                </a:lnTo>
                <a:lnTo>
                  <a:pt x="1105915" y="317500"/>
                </a:lnTo>
                <a:lnTo>
                  <a:pt x="1076325" y="342900"/>
                </a:lnTo>
                <a:lnTo>
                  <a:pt x="1047496" y="368300"/>
                </a:lnTo>
                <a:lnTo>
                  <a:pt x="992124" y="419100"/>
                </a:lnTo>
                <a:lnTo>
                  <a:pt x="940308" y="469900"/>
                </a:lnTo>
                <a:lnTo>
                  <a:pt x="891921" y="520700"/>
                </a:lnTo>
                <a:lnTo>
                  <a:pt x="846963" y="571500"/>
                </a:lnTo>
                <a:lnTo>
                  <a:pt x="825626" y="609600"/>
                </a:lnTo>
                <a:lnTo>
                  <a:pt x="804926" y="635000"/>
                </a:lnTo>
                <a:lnTo>
                  <a:pt x="784987" y="673100"/>
                </a:lnTo>
                <a:lnTo>
                  <a:pt x="765683" y="711200"/>
                </a:lnTo>
                <a:lnTo>
                  <a:pt x="747013" y="736600"/>
                </a:lnTo>
                <a:lnTo>
                  <a:pt x="728852" y="774700"/>
                </a:lnTo>
                <a:lnTo>
                  <a:pt x="711200" y="812800"/>
                </a:lnTo>
                <a:lnTo>
                  <a:pt x="694181" y="850900"/>
                </a:lnTo>
                <a:lnTo>
                  <a:pt x="677544" y="889000"/>
                </a:lnTo>
                <a:lnTo>
                  <a:pt x="645667" y="965200"/>
                </a:lnTo>
                <a:lnTo>
                  <a:pt x="615188" y="1041400"/>
                </a:lnTo>
                <a:lnTo>
                  <a:pt x="585977" y="1117600"/>
                </a:lnTo>
                <a:lnTo>
                  <a:pt x="557656" y="1193800"/>
                </a:lnTo>
                <a:lnTo>
                  <a:pt x="530098" y="1282700"/>
                </a:lnTo>
                <a:lnTo>
                  <a:pt x="502919" y="1358900"/>
                </a:lnTo>
                <a:lnTo>
                  <a:pt x="475996" y="1435100"/>
                </a:lnTo>
                <a:lnTo>
                  <a:pt x="448817" y="1511300"/>
                </a:lnTo>
                <a:lnTo>
                  <a:pt x="421386" y="1587500"/>
                </a:lnTo>
                <a:lnTo>
                  <a:pt x="407415" y="1625600"/>
                </a:lnTo>
                <a:lnTo>
                  <a:pt x="393191" y="1663700"/>
                </a:lnTo>
                <a:lnTo>
                  <a:pt x="364998" y="1727200"/>
                </a:lnTo>
                <a:lnTo>
                  <a:pt x="337438" y="1803400"/>
                </a:lnTo>
                <a:lnTo>
                  <a:pt x="310514" y="1866900"/>
                </a:lnTo>
                <a:lnTo>
                  <a:pt x="284352" y="1930400"/>
                </a:lnTo>
                <a:lnTo>
                  <a:pt x="233425" y="2070100"/>
                </a:lnTo>
                <a:lnTo>
                  <a:pt x="184530" y="2209800"/>
                </a:lnTo>
                <a:lnTo>
                  <a:pt x="137033" y="2349500"/>
                </a:lnTo>
                <a:lnTo>
                  <a:pt x="90677" y="2476500"/>
                </a:lnTo>
                <a:lnTo>
                  <a:pt x="45212" y="2616200"/>
                </a:lnTo>
                <a:lnTo>
                  <a:pt x="0" y="2743200"/>
                </a:lnTo>
                <a:lnTo>
                  <a:pt x="11937" y="2755900"/>
                </a:lnTo>
                <a:lnTo>
                  <a:pt x="57276" y="2616200"/>
                </a:lnTo>
                <a:lnTo>
                  <a:pt x="102742" y="2489200"/>
                </a:lnTo>
                <a:lnTo>
                  <a:pt x="149098" y="2349500"/>
                </a:lnTo>
                <a:lnTo>
                  <a:pt x="196596" y="2209800"/>
                </a:lnTo>
                <a:lnTo>
                  <a:pt x="245363" y="2082800"/>
                </a:lnTo>
                <a:lnTo>
                  <a:pt x="296290" y="1943100"/>
                </a:lnTo>
                <a:lnTo>
                  <a:pt x="322452" y="1866900"/>
                </a:lnTo>
                <a:lnTo>
                  <a:pt x="349250" y="1803400"/>
                </a:lnTo>
                <a:lnTo>
                  <a:pt x="376809" y="1727200"/>
                </a:lnTo>
                <a:lnTo>
                  <a:pt x="405002" y="1663700"/>
                </a:lnTo>
                <a:lnTo>
                  <a:pt x="433197" y="1587500"/>
                </a:lnTo>
                <a:lnTo>
                  <a:pt x="447039" y="1549400"/>
                </a:lnTo>
                <a:lnTo>
                  <a:pt x="460755" y="1511300"/>
                </a:lnTo>
                <a:lnTo>
                  <a:pt x="487934" y="1435100"/>
                </a:lnTo>
                <a:lnTo>
                  <a:pt x="514858" y="1358900"/>
                </a:lnTo>
                <a:lnTo>
                  <a:pt x="542163" y="1282700"/>
                </a:lnTo>
                <a:lnTo>
                  <a:pt x="569722" y="1206500"/>
                </a:lnTo>
                <a:lnTo>
                  <a:pt x="597915" y="1117600"/>
                </a:lnTo>
                <a:lnTo>
                  <a:pt x="626999" y="1041400"/>
                </a:lnTo>
                <a:lnTo>
                  <a:pt x="657478" y="965200"/>
                </a:lnTo>
                <a:lnTo>
                  <a:pt x="689228" y="889000"/>
                </a:lnTo>
                <a:lnTo>
                  <a:pt x="705738" y="850900"/>
                </a:lnTo>
                <a:lnTo>
                  <a:pt x="722756" y="812800"/>
                </a:lnTo>
                <a:lnTo>
                  <a:pt x="740283" y="774700"/>
                </a:lnTo>
                <a:lnTo>
                  <a:pt x="758316" y="749300"/>
                </a:lnTo>
                <a:lnTo>
                  <a:pt x="776859" y="711200"/>
                </a:lnTo>
                <a:lnTo>
                  <a:pt x="796036" y="673100"/>
                </a:lnTo>
                <a:lnTo>
                  <a:pt x="815721" y="647700"/>
                </a:lnTo>
                <a:lnTo>
                  <a:pt x="836294" y="609600"/>
                </a:lnTo>
                <a:lnTo>
                  <a:pt x="857376" y="584200"/>
                </a:lnTo>
                <a:lnTo>
                  <a:pt x="879093" y="558800"/>
                </a:lnTo>
                <a:lnTo>
                  <a:pt x="901700" y="533400"/>
                </a:lnTo>
                <a:lnTo>
                  <a:pt x="925067" y="495300"/>
                </a:lnTo>
                <a:lnTo>
                  <a:pt x="949451" y="469900"/>
                </a:lnTo>
                <a:lnTo>
                  <a:pt x="974725" y="444500"/>
                </a:lnTo>
                <a:lnTo>
                  <a:pt x="1000887" y="431800"/>
                </a:lnTo>
                <a:lnTo>
                  <a:pt x="1027938" y="406400"/>
                </a:lnTo>
                <a:lnTo>
                  <a:pt x="1084452" y="355600"/>
                </a:lnTo>
                <a:lnTo>
                  <a:pt x="1113789" y="330200"/>
                </a:lnTo>
                <a:lnTo>
                  <a:pt x="1143762" y="304800"/>
                </a:lnTo>
                <a:lnTo>
                  <a:pt x="1174368" y="292100"/>
                </a:lnTo>
                <a:lnTo>
                  <a:pt x="1205484" y="266700"/>
                </a:lnTo>
                <a:lnTo>
                  <a:pt x="1237234" y="241300"/>
                </a:lnTo>
                <a:lnTo>
                  <a:pt x="1269364" y="228600"/>
                </a:lnTo>
                <a:lnTo>
                  <a:pt x="1302004" y="203200"/>
                </a:lnTo>
                <a:lnTo>
                  <a:pt x="1334769" y="190500"/>
                </a:lnTo>
                <a:lnTo>
                  <a:pt x="1368043" y="165100"/>
                </a:lnTo>
                <a:lnTo>
                  <a:pt x="1435227" y="139700"/>
                </a:lnTo>
                <a:lnTo>
                  <a:pt x="1469009" y="114300"/>
                </a:lnTo>
                <a:lnTo>
                  <a:pt x="1638808" y="50800"/>
                </a:lnTo>
                <a:close/>
              </a:path>
              <a:path w="3325495" h="2933700">
                <a:moveTo>
                  <a:pt x="2057654" y="12700"/>
                </a:moveTo>
                <a:lnTo>
                  <a:pt x="1961514" y="12700"/>
                </a:lnTo>
                <a:lnTo>
                  <a:pt x="1992503" y="25400"/>
                </a:lnTo>
                <a:lnTo>
                  <a:pt x="2055367" y="25400"/>
                </a:lnTo>
                <a:lnTo>
                  <a:pt x="2119248" y="50800"/>
                </a:lnTo>
                <a:lnTo>
                  <a:pt x="2151380" y="50800"/>
                </a:lnTo>
                <a:lnTo>
                  <a:pt x="2280919" y="101600"/>
                </a:lnTo>
                <a:lnTo>
                  <a:pt x="2313305" y="127000"/>
                </a:lnTo>
                <a:lnTo>
                  <a:pt x="2377566" y="152400"/>
                </a:lnTo>
                <a:lnTo>
                  <a:pt x="2409443" y="177800"/>
                </a:lnTo>
                <a:lnTo>
                  <a:pt x="2441066" y="190500"/>
                </a:lnTo>
                <a:lnTo>
                  <a:pt x="2472436" y="215900"/>
                </a:lnTo>
                <a:lnTo>
                  <a:pt x="2503550" y="228600"/>
                </a:lnTo>
                <a:lnTo>
                  <a:pt x="2534285" y="254000"/>
                </a:lnTo>
                <a:lnTo>
                  <a:pt x="2564511" y="279400"/>
                </a:lnTo>
                <a:lnTo>
                  <a:pt x="2594356" y="292100"/>
                </a:lnTo>
                <a:lnTo>
                  <a:pt x="2623692" y="317500"/>
                </a:lnTo>
                <a:lnTo>
                  <a:pt x="2652521" y="342900"/>
                </a:lnTo>
                <a:lnTo>
                  <a:pt x="2708274" y="393700"/>
                </a:lnTo>
                <a:lnTo>
                  <a:pt x="2761615" y="444500"/>
                </a:lnTo>
                <a:lnTo>
                  <a:pt x="2787015" y="457200"/>
                </a:lnTo>
                <a:lnTo>
                  <a:pt x="2811653" y="482600"/>
                </a:lnTo>
                <a:lnTo>
                  <a:pt x="2835656" y="508000"/>
                </a:lnTo>
                <a:lnTo>
                  <a:pt x="2858516" y="546100"/>
                </a:lnTo>
                <a:lnTo>
                  <a:pt x="2880614" y="571500"/>
                </a:lnTo>
                <a:lnTo>
                  <a:pt x="2923286" y="622300"/>
                </a:lnTo>
                <a:lnTo>
                  <a:pt x="2964815" y="673100"/>
                </a:lnTo>
                <a:lnTo>
                  <a:pt x="2985135" y="711200"/>
                </a:lnTo>
                <a:lnTo>
                  <a:pt x="3005073" y="736600"/>
                </a:lnTo>
                <a:lnTo>
                  <a:pt x="3024632" y="774700"/>
                </a:lnTo>
                <a:lnTo>
                  <a:pt x="3043682" y="800100"/>
                </a:lnTo>
                <a:lnTo>
                  <a:pt x="3062350" y="838200"/>
                </a:lnTo>
                <a:lnTo>
                  <a:pt x="3080639" y="876300"/>
                </a:lnTo>
                <a:lnTo>
                  <a:pt x="3098418" y="914400"/>
                </a:lnTo>
                <a:lnTo>
                  <a:pt x="3115564" y="939800"/>
                </a:lnTo>
                <a:lnTo>
                  <a:pt x="3132328" y="977900"/>
                </a:lnTo>
                <a:lnTo>
                  <a:pt x="3148457" y="1016000"/>
                </a:lnTo>
                <a:lnTo>
                  <a:pt x="3163950" y="1054100"/>
                </a:lnTo>
                <a:lnTo>
                  <a:pt x="3178810" y="1092200"/>
                </a:lnTo>
                <a:lnTo>
                  <a:pt x="3193161" y="1130300"/>
                </a:lnTo>
                <a:lnTo>
                  <a:pt x="3206622" y="1168400"/>
                </a:lnTo>
                <a:lnTo>
                  <a:pt x="3219577" y="1206500"/>
                </a:lnTo>
                <a:lnTo>
                  <a:pt x="3231768" y="1244600"/>
                </a:lnTo>
                <a:lnTo>
                  <a:pt x="3243198" y="1282700"/>
                </a:lnTo>
                <a:lnTo>
                  <a:pt x="3253866" y="1320800"/>
                </a:lnTo>
                <a:lnTo>
                  <a:pt x="3263772" y="1358900"/>
                </a:lnTo>
                <a:lnTo>
                  <a:pt x="3272790" y="1384300"/>
                </a:lnTo>
                <a:lnTo>
                  <a:pt x="3280917" y="1422400"/>
                </a:lnTo>
                <a:lnTo>
                  <a:pt x="3288284" y="1460500"/>
                </a:lnTo>
                <a:lnTo>
                  <a:pt x="3294634" y="1498600"/>
                </a:lnTo>
                <a:lnTo>
                  <a:pt x="3300094" y="1536700"/>
                </a:lnTo>
                <a:lnTo>
                  <a:pt x="3304666" y="1562100"/>
                </a:lnTo>
                <a:lnTo>
                  <a:pt x="3308222" y="1600200"/>
                </a:lnTo>
                <a:lnTo>
                  <a:pt x="3310763" y="1625600"/>
                </a:lnTo>
                <a:lnTo>
                  <a:pt x="3312287" y="1663700"/>
                </a:lnTo>
                <a:lnTo>
                  <a:pt x="3312794" y="1689100"/>
                </a:lnTo>
                <a:lnTo>
                  <a:pt x="3312541" y="1727200"/>
                </a:lnTo>
                <a:lnTo>
                  <a:pt x="3311397" y="1752600"/>
                </a:lnTo>
                <a:lnTo>
                  <a:pt x="3309492" y="1790700"/>
                </a:lnTo>
                <a:lnTo>
                  <a:pt x="3306571" y="1816100"/>
                </a:lnTo>
                <a:lnTo>
                  <a:pt x="3303016" y="1841500"/>
                </a:lnTo>
                <a:lnTo>
                  <a:pt x="3298697" y="1879600"/>
                </a:lnTo>
                <a:lnTo>
                  <a:pt x="3293491" y="1905000"/>
                </a:lnTo>
                <a:lnTo>
                  <a:pt x="3287394" y="1943100"/>
                </a:lnTo>
                <a:lnTo>
                  <a:pt x="3280537" y="1968500"/>
                </a:lnTo>
                <a:lnTo>
                  <a:pt x="3272916" y="2006600"/>
                </a:lnTo>
                <a:lnTo>
                  <a:pt x="3264662" y="2032000"/>
                </a:lnTo>
                <a:lnTo>
                  <a:pt x="3255391" y="2057400"/>
                </a:lnTo>
                <a:lnTo>
                  <a:pt x="3245612" y="2095500"/>
                </a:lnTo>
                <a:lnTo>
                  <a:pt x="3234816" y="2120900"/>
                </a:lnTo>
                <a:lnTo>
                  <a:pt x="3223514" y="2146300"/>
                </a:lnTo>
                <a:lnTo>
                  <a:pt x="3211321" y="2184400"/>
                </a:lnTo>
                <a:lnTo>
                  <a:pt x="3184906" y="2235200"/>
                </a:lnTo>
                <a:lnTo>
                  <a:pt x="3155441" y="2286000"/>
                </a:lnTo>
                <a:lnTo>
                  <a:pt x="3123311" y="2336800"/>
                </a:lnTo>
                <a:lnTo>
                  <a:pt x="3088386" y="2387600"/>
                </a:lnTo>
                <a:lnTo>
                  <a:pt x="3050793" y="2438400"/>
                </a:lnTo>
                <a:lnTo>
                  <a:pt x="3010662" y="2476500"/>
                </a:lnTo>
                <a:lnTo>
                  <a:pt x="2989580" y="2501900"/>
                </a:lnTo>
                <a:lnTo>
                  <a:pt x="2967863" y="2514600"/>
                </a:lnTo>
                <a:lnTo>
                  <a:pt x="2945638" y="2540000"/>
                </a:lnTo>
                <a:lnTo>
                  <a:pt x="2922523" y="2552700"/>
                </a:lnTo>
                <a:lnTo>
                  <a:pt x="2898647" y="2565400"/>
                </a:lnTo>
                <a:lnTo>
                  <a:pt x="2874010" y="2590800"/>
                </a:lnTo>
                <a:lnTo>
                  <a:pt x="2848483" y="2603500"/>
                </a:lnTo>
                <a:lnTo>
                  <a:pt x="2795016" y="2628900"/>
                </a:lnTo>
                <a:lnTo>
                  <a:pt x="2738500" y="2654300"/>
                </a:lnTo>
                <a:lnTo>
                  <a:pt x="2678811" y="2679700"/>
                </a:lnTo>
                <a:lnTo>
                  <a:pt x="2647949" y="2679700"/>
                </a:lnTo>
                <a:lnTo>
                  <a:pt x="2583941" y="2705100"/>
                </a:lnTo>
                <a:lnTo>
                  <a:pt x="2551048" y="2705100"/>
                </a:lnTo>
                <a:lnTo>
                  <a:pt x="2482977" y="2730500"/>
                </a:lnTo>
                <a:lnTo>
                  <a:pt x="2448179" y="2730500"/>
                </a:lnTo>
                <a:lnTo>
                  <a:pt x="2412491" y="2743200"/>
                </a:lnTo>
                <a:lnTo>
                  <a:pt x="2485770" y="2743200"/>
                </a:lnTo>
                <a:lnTo>
                  <a:pt x="2554096" y="2717800"/>
                </a:lnTo>
                <a:lnTo>
                  <a:pt x="2587243" y="2717800"/>
                </a:lnTo>
                <a:lnTo>
                  <a:pt x="2651760" y="2692400"/>
                </a:lnTo>
                <a:lnTo>
                  <a:pt x="2683002" y="2692400"/>
                </a:lnTo>
                <a:lnTo>
                  <a:pt x="2743327" y="2667000"/>
                </a:lnTo>
                <a:lnTo>
                  <a:pt x="2800604" y="2641600"/>
                </a:lnTo>
                <a:lnTo>
                  <a:pt x="2854833" y="2616200"/>
                </a:lnTo>
                <a:lnTo>
                  <a:pt x="2906014" y="2578100"/>
                </a:lnTo>
                <a:lnTo>
                  <a:pt x="2930270" y="2565400"/>
                </a:lnTo>
                <a:lnTo>
                  <a:pt x="2953766" y="2552700"/>
                </a:lnTo>
                <a:lnTo>
                  <a:pt x="2976371" y="2527300"/>
                </a:lnTo>
                <a:lnTo>
                  <a:pt x="2998342" y="2514600"/>
                </a:lnTo>
                <a:lnTo>
                  <a:pt x="3019806" y="2489200"/>
                </a:lnTo>
                <a:lnTo>
                  <a:pt x="3040507" y="2463800"/>
                </a:lnTo>
                <a:lnTo>
                  <a:pt x="3060572" y="2438400"/>
                </a:lnTo>
                <a:lnTo>
                  <a:pt x="3079877" y="2425700"/>
                </a:lnTo>
                <a:lnTo>
                  <a:pt x="3116580" y="2374900"/>
                </a:lnTo>
                <a:lnTo>
                  <a:pt x="3150616" y="2324100"/>
                </a:lnTo>
                <a:lnTo>
                  <a:pt x="3181858" y="2273300"/>
                </a:lnTo>
                <a:lnTo>
                  <a:pt x="3196209" y="2235200"/>
                </a:lnTo>
                <a:lnTo>
                  <a:pt x="3209924" y="2209800"/>
                </a:lnTo>
                <a:lnTo>
                  <a:pt x="3223006" y="2184400"/>
                </a:lnTo>
                <a:lnTo>
                  <a:pt x="3235324" y="2159000"/>
                </a:lnTo>
                <a:lnTo>
                  <a:pt x="3246755" y="2120900"/>
                </a:lnTo>
                <a:lnTo>
                  <a:pt x="3257677" y="2095500"/>
                </a:lnTo>
                <a:lnTo>
                  <a:pt x="3267583" y="2070100"/>
                </a:lnTo>
                <a:lnTo>
                  <a:pt x="3276854" y="2032000"/>
                </a:lnTo>
                <a:lnTo>
                  <a:pt x="3285363" y="2006600"/>
                </a:lnTo>
                <a:lnTo>
                  <a:pt x="3292983" y="1968500"/>
                </a:lnTo>
                <a:lnTo>
                  <a:pt x="3299841" y="1943100"/>
                </a:lnTo>
                <a:lnTo>
                  <a:pt x="3305937" y="1905000"/>
                </a:lnTo>
                <a:lnTo>
                  <a:pt x="3311270" y="1879600"/>
                </a:lnTo>
                <a:lnTo>
                  <a:pt x="3315589" y="1854200"/>
                </a:lnTo>
                <a:lnTo>
                  <a:pt x="3319271" y="1816100"/>
                </a:lnTo>
                <a:lnTo>
                  <a:pt x="3322192" y="1790700"/>
                </a:lnTo>
                <a:lnTo>
                  <a:pt x="3324097" y="1752600"/>
                </a:lnTo>
                <a:lnTo>
                  <a:pt x="3325241" y="1727200"/>
                </a:lnTo>
                <a:lnTo>
                  <a:pt x="3325494" y="1689100"/>
                </a:lnTo>
                <a:lnTo>
                  <a:pt x="3324860" y="1663700"/>
                </a:lnTo>
                <a:lnTo>
                  <a:pt x="3323336" y="1625600"/>
                </a:lnTo>
                <a:lnTo>
                  <a:pt x="3320795" y="1600200"/>
                </a:lnTo>
                <a:lnTo>
                  <a:pt x="3317240" y="1562100"/>
                </a:lnTo>
                <a:lnTo>
                  <a:pt x="3312667" y="1524000"/>
                </a:lnTo>
                <a:lnTo>
                  <a:pt x="3307080" y="1498600"/>
                </a:lnTo>
                <a:lnTo>
                  <a:pt x="3300730" y="1460500"/>
                </a:lnTo>
                <a:lnTo>
                  <a:pt x="3293364" y="1422400"/>
                </a:lnTo>
                <a:lnTo>
                  <a:pt x="3285109" y="1384300"/>
                </a:lnTo>
                <a:lnTo>
                  <a:pt x="3276091" y="1346200"/>
                </a:lnTo>
                <a:lnTo>
                  <a:pt x="3266059" y="1308100"/>
                </a:lnTo>
                <a:lnTo>
                  <a:pt x="3255391" y="1270000"/>
                </a:lnTo>
                <a:lnTo>
                  <a:pt x="3243834" y="1231900"/>
                </a:lnTo>
                <a:lnTo>
                  <a:pt x="3231641" y="1206500"/>
                </a:lnTo>
                <a:lnTo>
                  <a:pt x="3218561" y="1168400"/>
                </a:lnTo>
                <a:lnTo>
                  <a:pt x="3204971" y="1130300"/>
                </a:lnTo>
                <a:lnTo>
                  <a:pt x="3190620" y="1092200"/>
                </a:lnTo>
                <a:lnTo>
                  <a:pt x="3175635" y="1054100"/>
                </a:lnTo>
                <a:lnTo>
                  <a:pt x="3160014" y="1016000"/>
                </a:lnTo>
                <a:lnTo>
                  <a:pt x="3143885" y="977900"/>
                </a:lnTo>
                <a:lnTo>
                  <a:pt x="3126993" y="939800"/>
                </a:lnTo>
                <a:lnTo>
                  <a:pt x="3109721" y="901700"/>
                </a:lnTo>
                <a:lnTo>
                  <a:pt x="3091815" y="863600"/>
                </a:lnTo>
                <a:lnTo>
                  <a:pt x="3073527" y="838200"/>
                </a:lnTo>
                <a:lnTo>
                  <a:pt x="3054731" y="800100"/>
                </a:lnTo>
                <a:lnTo>
                  <a:pt x="3035554" y="762000"/>
                </a:lnTo>
                <a:lnTo>
                  <a:pt x="3015868" y="736600"/>
                </a:lnTo>
                <a:lnTo>
                  <a:pt x="2995675" y="698500"/>
                </a:lnTo>
                <a:lnTo>
                  <a:pt x="2975229" y="673100"/>
                </a:lnTo>
                <a:lnTo>
                  <a:pt x="2954528" y="635000"/>
                </a:lnTo>
                <a:lnTo>
                  <a:pt x="2911983" y="584200"/>
                </a:lnTo>
                <a:lnTo>
                  <a:pt x="2868041" y="533400"/>
                </a:lnTo>
                <a:lnTo>
                  <a:pt x="2820796" y="482600"/>
                </a:lnTo>
                <a:lnTo>
                  <a:pt x="2770250" y="431800"/>
                </a:lnTo>
                <a:lnTo>
                  <a:pt x="2716657" y="381000"/>
                </a:lnTo>
                <a:lnTo>
                  <a:pt x="2660522" y="330200"/>
                </a:lnTo>
                <a:lnTo>
                  <a:pt x="2631440" y="304800"/>
                </a:lnTo>
                <a:lnTo>
                  <a:pt x="2601848" y="279400"/>
                </a:lnTo>
                <a:lnTo>
                  <a:pt x="2571877" y="266700"/>
                </a:lnTo>
                <a:lnTo>
                  <a:pt x="2541396" y="241300"/>
                </a:lnTo>
                <a:lnTo>
                  <a:pt x="2510536" y="215900"/>
                </a:lnTo>
                <a:lnTo>
                  <a:pt x="2479166" y="203200"/>
                </a:lnTo>
                <a:lnTo>
                  <a:pt x="2447543" y="177800"/>
                </a:lnTo>
                <a:lnTo>
                  <a:pt x="2415666" y="165100"/>
                </a:lnTo>
                <a:lnTo>
                  <a:pt x="2383536" y="139700"/>
                </a:lnTo>
                <a:lnTo>
                  <a:pt x="2318639" y="114300"/>
                </a:lnTo>
                <a:lnTo>
                  <a:pt x="2285999" y="88900"/>
                </a:lnTo>
                <a:lnTo>
                  <a:pt x="2155063" y="38100"/>
                </a:lnTo>
                <a:lnTo>
                  <a:pt x="2122550" y="38100"/>
                </a:lnTo>
                <a:lnTo>
                  <a:pt x="2057654" y="12700"/>
                </a:lnTo>
                <a:close/>
              </a:path>
              <a:path w="3325495" h="2933700">
                <a:moveTo>
                  <a:pt x="1772285" y="25400"/>
                </a:moveTo>
                <a:lnTo>
                  <a:pt x="1702942" y="25400"/>
                </a:lnTo>
                <a:lnTo>
                  <a:pt x="1634997" y="50800"/>
                </a:lnTo>
                <a:lnTo>
                  <a:pt x="1672589" y="50800"/>
                </a:lnTo>
                <a:lnTo>
                  <a:pt x="1705990" y="38100"/>
                </a:lnTo>
                <a:lnTo>
                  <a:pt x="1739391" y="38100"/>
                </a:lnTo>
                <a:lnTo>
                  <a:pt x="1772285" y="25400"/>
                </a:lnTo>
                <a:close/>
              </a:path>
              <a:path w="3325495" h="2933700">
                <a:moveTo>
                  <a:pt x="1837055" y="12700"/>
                </a:moveTo>
                <a:lnTo>
                  <a:pt x="1769998" y="12700"/>
                </a:lnTo>
                <a:lnTo>
                  <a:pt x="1736597" y="25400"/>
                </a:lnTo>
                <a:lnTo>
                  <a:pt x="1804923" y="25400"/>
                </a:lnTo>
                <a:lnTo>
                  <a:pt x="1837055" y="12700"/>
                </a:lnTo>
                <a:close/>
              </a:path>
              <a:path w="3325495" h="2933700">
                <a:moveTo>
                  <a:pt x="1962149" y="0"/>
                </a:moveTo>
                <a:lnTo>
                  <a:pt x="1835658" y="0"/>
                </a:lnTo>
                <a:lnTo>
                  <a:pt x="1803018" y="12700"/>
                </a:lnTo>
                <a:lnTo>
                  <a:pt x="1993772" y="12700"/>
                </a:lnTo>
                <a:lnTo>
                  <a:pt x="1962149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76928" y="3797808"/>
            <a:ext cx="647700" cy="307975"/>
          </a:xfrm>
          <a:custGeom>
            <a:avLst/>
            <a:gdLst/>
            <a:ahLst/>
            <a:cxnLst/>
            <a:rect l="l" t="t" r="r" b="b"/>
            <a:pathLst>
              <a:path w="647700" h="307975">
                <a:moveTo>
                  <a:pt x="647700" y="0"/>
                </a:moveTo>
                <a:lnTo>
                  <a:pt x="0" y="0"/>
                </a:lnTo>
                <a:lnTo>
                  <a:pt x="0" y="307848"/>
                </a:lnTo>
                <a:lnTo>
                  <a:pt x="647700" y="307848"/>
                </a:lnTo>
                <a:lnTo>
                  <a:pt x="647700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376928" y="3797808"/>
            <a:ext cx="647700" cy="285115"/>
          </a:xfrm>
          <a:prstGeom prst="rect">
            <a:avLst/>
          </a:prstGeom>
        </p:spPr>
        <p:txBody>
          <a:bodyPr wrap="square" lIns="0" tIns="26669" rIns="0" bIns="0" rtlCol="0" vert="horz">
            <a:spAutoFit/>
          </a:bodyPr>
          <a:lstStyle/>
          <a:p>
            <a:pPr marL="163830">
              <a:lnSpc>
                <a:spcPct val="100000"/>
              </a:lnSpc>
              <a:spcBef>
                <a:spcPts val="209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100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12079" y="3797808"/>
            <a:ext cx="647700" cy="307975"/>
          </a:xfrm>
          <a:custGeom>
            <a:avLst/>
            <a:gdLst/>
            <a:ahLst/>
            <a:cxnLst/>
            <a:rect l="l" t="t" r="r" b="b"/>
            <a:pathLst>
              <a:path w="647700" h="307975">
                <a:moveTo>
                  <a:pt x="647700" y="0"/>
                </a:moveTo>
                <a:lnTo>
                  <a:pt x="0" y="0"/>
                </a:lnTo>
                <a:lnTo>
                  <a:pt x="0" y="307848"/>
                </a:lnTo>
                <a:lnTo>
                  <a:pt x="647700" y="307848"/>
                </a:lnTo>
                <a:lnTo>
                  <a:pt x="647700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976630" y="3753358"/>
            <a:ext cx="3834765" cy="1841500"/>
            <a:chOff x="976630" y="3753358"/>
            <a:chExt cx="3834765" cy="1841500"/>
          </a:xfrm>
        </p:grpSpPr>
        <p:sp>
          <p:nvSpPr>
            <p:cNvPr id="11" name="object 11"/>
            <p:cNvSpPr/>
            <p:nvPr/>
          </p:nvSpPr>
          <p:spPr>
            <a:xfrm>
              <a:off x="4629912" y="4059936"/>
              <a:ext cx="181610" cy="304800"/>
            </a:xfrm>
            <a:custGeom>
              <a:avLst/>
              <a:gdLst/>
              <a:ahLst/>
              <a:cxnLst/>
              <a:rect l="l" t="t" r="r" b="b"/>
              <a:pathLst>
                <a:path w="181610" h="304800">
                  <a:moveTo>
                    <a:pt x="181355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81355" y="304800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57884" y="3951732"/>
              <a:ext cx="1087120" cy="1423670"/>
            </a:xfrm>
            <a:custGeom>
              <a:avLst/>
              <a:gdLst/>
              <a:ahLst/>
              <a:cxnLst/>
              <a:rect l="l" t="t" r="r" b="b"/>
              <a:pathLst>
                <a:path w="1087120" h="1423670">
                  <a:moveTo>
                    <a:pt x="543305" y="0"/>
                  </a:moveTo>
                  <a:lnTo>
                    <a:pt x="0" y="1423416"/>
                  </a:lnTo>
                  <a:lnTo>
                    <a:pt x="1086611" y="1423416"/>
                  </a:lnTo>
                  <a:lnTo>
                    <a:pt x="543305" y="0"/>
                  </a:lnTo>
                  <a:close/>
                </a:path>
              </a:pathLst>
            </a:custGeom>
            <a:solidFill>
              <a:srgbClr val="88C6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76630" y="3753358"/>
              <a:ext cx="3604895" cy="1841500"/>
            </a:xfrm>
            <a:custGeom>
              <a:avLst/>
              <a:gdLst/>
              <a:ahLst/>
              <a:cxnLst/>
              <a:rect l="l" t="t" r="r" b="b"/>
              <a:pathLst>
                <a:path w="3604895" h="1841500">
                  <a:moveTo>
                    <a:pt x="937513" y="1828800"/>
                  </a:moveTo>
                  <a:lnTo>
                    <a:pt x="493903" y="1828800"/>
                  </a:lnTo>
                  <a:lnTo>
                    <a:pt x="532383" y="1841500"/>
                  </a:lnTo>
                  <a:lnTo>
                    <a:pt x="888364" y="1841500"/>
                  </a:lnTo>
                  <a:lnTo>
                    <a:pt x="937513" y="1828800"/>
                  </a:lnTo>
                  <a:close/>
                </a:path>
                <a:path w="3604895" h="1841500">
                  <a:moveTo>
                    <a:pt x="797559" y="0"/>
                  </a:moveTo>
                  <a:lnTo>
                    <a:pt x="690118" y="0"/>
                  </a:lnTo>
                  <a:lnTo>
                    <a:pt x="668527" y="12700"/>
                  </a:lnTo>
                  <a:lnTo>
                    <a:pt x="645922" y="25400"/>
                  </a:lnTo>
                  <a:lnTo>
                    <a:pt x="622681" y="38100"/>
                  </a:lnTo>
                  <a:lnTo>
                    <a:pt x="574294" y="63500"/>
                  </a:lnTo>
                  <a:lnTo>
                    <a:pt x="524128" y="88900"/>
                  </a:lnTo>
                  <a:lnTo>
                    <a:pt x="472694" y="139700"/>
                  </a:lnTo>
                  <a:lnTo>
                    <a:pt x="368934" y="228600"/>
                  </a:lnTo>
                  <a:lnTo>
                    <a:pt x="293281" y="304800"/>
                  </a:lnTo>
                  <a:lnTo>
                    <a:pt x="268884" y="342900"/>
                  </a:lnTo>
                  <a:lnTo>
                    <a:pt x="245084" y="368300"/>
                  </a:lnTo>
                  <a:lnTo>
                    <a:pt x="221945" y="393700"/>
                  </a:lnTo>
                  <a:lnTo>
                    <a:pt x="199491" y="431800"/>
                  </a:lnTo>
                  <a:lnTo>
                    <a:pt x="177863" y="457200"/>
                  </a:lnTo>
                  <a:lnTo>
                    <a:pt x="157200" y="482600"/>
                  </a:lnTo>
                  <a:lnTo>
                    <a:pt x="137502" y="520700"/>
                  </a:lnTo>
                  <a:lnTo>
                    <a:pt x="118922" y="546100"/>
                  </a:lnTo>
                  <a:lnTo>
                    <a:pt x="101511" y="584200"/>
                  </a:lnTo>
                  <a:lnTo>
                    <a:pt x="85407" y="609600"/>
                  </a:lnTo>
                  <a:lnTo>
                    <a:pt x="70561" y="647700"/>
                  </a:lnTo>
                  <a:lnTo>
                    <a:pt x="57213" y="673100"/>
                  </a:lnTo>
                  <a:lnTo>
                    <a:pt x="45402" y="698500"/>
                  </a:lnTo>
                  <a:lnTo>
                    <a:pt x="35306" y="736600"/>
                  </a:lnTo>
                  <a:lnTo>
                    <a:pt x="26835" y="762000"/>
                  </a:lnTo>
                  <a:lnTo>
                    <a:pt x="20167" y="787400"/>
                  </a:lnTo>
                  <a:lnTo>
                    <a:pt x="14871" y="812800"/>
                  </a:lnTo>
                  <a:lnTo>
                    <a:pt x="10363" y="850900"/>
                  </a:lnTo>
                  <a:lnTo>
                    <a:pt x="6616" y="876300"/>
                  </a:lnTo>
                  <a:lnTo>
                    <a:pt x="3733" y="914400"/>
                  </a:lnTo>
                  <a:lnTo>
                    <a:pt x="1638" y="939800"/>
                  </a:lnTo>
                  <a:lnTo>
                    <a:pt x="381" y="977900"/>
                  </a:lnTo>
                  <a:lnTo>
                    <a:pt x="0" y="1016000"/>
                  </a:lnTo>
                  <a:lnTo>
                    <a:pt x="2006" y="1079500"/>
                  </a:lnTo>
                  <a:lnTo>
                    <a:pt x="4292" y="1117600"/>
                  </a:lnTo>
                  <a:lnTo>
                    <a:pt x="7645" y="1155700"/>
                  </a:lnTo>
                  <a:lnTo>
                    <a:pt x="11849" y="1193800"/>
                  </a:lnTo>
                  <a:lnTo>
                    <a:pt x="17017" y="1231900"/>
                  </a:lnTo>
                  <a:lnTo>
                    <a:pt x="23240" y="1270000"/>
                  </a:lnTo>
                  <a:lnTo>
                    <a:pt x="30505" y="1308100"/>
                  </a:lnTo>
                  <a:lnTo>
                    <a:pt x="38734" y="1333500"/>
                  </a:lnTo>
                  <a:lnTo>
                    <a:pt x="48120" y="1371600"/>
                  </a:lnTo>
                  <a:lnTo>
                    <a:pt x="58458" y="1409700"/>
                  </a:lnTo>
                  <a:lnTo>
                    <a:pt x="69951" y="1447800"/>
                  </a:lnTo>
                  <a:lnTo>
                    <a:pt x="82499" y="1473200"/>
                  </a:lnTo>
                  <a:lnTo>
                    <a:pt x="96215" y="1511299"/>
                  </a:lnTo>
                  <a:lnTo>
                    <a:pt x="111086" y="1536699"/>
                  </a:lnTo>
                  <a:lnTo>
                    <a:pt x="127215" y="1574799"/>
                  </a:lnTo>
                  <a:lnTo>
                    <a:pt x="144398" y="1600199"/>
                  </a:lnTo>
                  <a:lnTo>
                    <a:pt x="162864" y="1625599"/>
                  </a:lnTo>
                  <a:lnTo>
                    <a:pt x="182587" y="1663700"/>
                  </a:lnTo>
                  <a:lnTo>
                    <a:pt x="203581" y="1689100"/>
                  </a:lnTo>
                  <a:lnTo>
                    <a:pt x="225742" y="1701800"/>
                  </a:lnTo>
                  <a:lnTo>
                    <a:pt x="249300" y="1727200"/>
                  </a:lnTo>
                  <a:lnTo>
                    <a:pt x="274231" y="1752600"/>
                  </a:lnTo>
                  <a:lnTo>
                    <a:pt x="328041" y="1778000"/>
                  </a:lnTo>
                  <a:lnTo>
                    <a:pt x="388747" y="1803400"/>
                  </a:lnTo>
                  <a:lnTo>
                    <a:pt x="457072" y="1828800"/>
                  </a:lnTo>
                  <a:lnTo>
                    <a:pt x="534161" y="1828800"/>
                  </a:lnTo>
                  <a:lnTo>
                    <a:pt x="496188" y="1816100"/>
                  </a:lnTo>
                  <a:lnTo>
                    <a:pt x="460120" y="1816100"/>
                  </a:lnTo>
                  <a:lnTo>
                    <a:pt x="425703" y="1803400"/>
                  </a:lnTo>
                  <a:lnTo>
                    <a:pt x="393191" y="1790700"/>
                  </a:lnTo>
                  <a:lnTo>
                    <a:pt x="362711" y="1790700"/>
                  </a:lnTo>
                  <a:lnTo>
                    <a:pt x="334263" y="1765300"/>
                  </a:lnTo>
                  <a:lnTo>
                    <a:pt x="307594" y="1752600"/>
                  </a:lnTo>
                  <a:lnTo>
                    <a:pt x="282155" y="1739900"/>
                  </a:lnTo>
                  <a:lnTo>
                    <a:pt x="257936" y="1714500"/>
                  </a:lnTo>
                  <a:lnTo>
                    <a:pt x="235013" y="1701800"/>
                  </a:lnTo>
                  <a:lnTo>
                    <a:pt x="192824" y="1651000"/>
                  </a:lnTo>
                  <a:lnTo>
                    <a:pt x="155384" y="1600199"/>
                  </a:lnTo>
                  <a:lnTo>
                    <a:pt x="138468" y="1562099"/>
                  </a:lnTo>
                  <a:lnTo>
                    <a:pt x="122593" y="1536699"/>
                  </a:lnTo>
                  <a:lnTo>
                    <a:pt x="107937" y="1511299"/>
                  </a:lnTo>
                  <a:lnTo>
                    <a:pt x="94411" y="1473200"/>
                  </a:lnTo>
                  <a:lnTo>
                    <a:pt x="82003" y="1435100"/>
                  </a:lnTo>
                  <a:lnTo>
                    <a:pt x="70637" y="1409700"/>
                  </a:lnTo>
                  <a:lnTo>
                    <a:pt x="60401" y="1371600"/>
                  </a:lnTo>
                  <a:lnTo>
                    <a:pt x="51117" y="1333500"/>
                  </a:lnTo>
                  <a:lnTo>
                    <a:pt x="42964" y="1295400"/>
                  </a:lnTo>
                  <a:lnTo>
                    <a:pt x="35750" y="1257300"/>
                  </a:lnTo>
                  <a:lnTo>
                    <a:pt x="29590" y="1231900"/>
                  </a:lnTo>
                  <a:lnTo>
                    <a:pt x="24472" y="1193800"/>
                  </a:lnTo>
                  <a:lnTo>
                    <a:pt x="20294" y="1155700"/>
                  </a:lnTo>
                  <a:lnTo>
                    <a:pt x="16967" y="1117600"/>
                  </a:lnTo>
                  <a:lnTo>
                    <a:pt x="14693" y="1079500"/>
                  </a:lnTo>
                  <a:lnTo>
                    <a:pt x="13271" y="1041400"/>
                  </a:lnTo>
                  <a:lnTo>
                    <a:pt x="12700" y="1016000"/>
                  </a:lnTo>
                  <a:lnTo>
                    <a:pt x="13081" y="977900"/>
                  </a:lnTo>
                  <a:lnTo>
                    <a:pt x="14300" y="939800"/>
                  </a:lnTo>
                  <a:lnTo>
                    <a:pt x="16395" y="914400"/>
                  </a:lnTo>
                  <a:lnTo>
                    <a:pt x="19227" y="876300"/>
                  </a:lnTo>
                  <a:lnTo>
                    <a:pt x="22910" y="850900"/>
                  </a:lnTo>
                  <a:lnTo>
                    <a:pt x="27355" y="825500"/>
                  </a:lnTo>
                  <a:lnTo>
                    <a:pt x="32537" y="787400"/>
                  </a:lnTo>
                  <a:lnTo>
                    <a:pt x="39014" y="762000"/>
                  </a:lnTo>
                  <a:lnTo>
                    <a:pt x="47307" y="736600"/>
                  </a:lnTo>
                  <a:lnTo>
                    <a:pt x="57213" y="711200"/>
                  </a:lnTo>
                  <a:lnTo>
                    <a:pt x="68833" y="673100"/>
                  </a:lnTo>
                  <a:lnTo>
                    <a:pt x="81965" y="647700"/>
                  </a:lnTo>
                  <a:lnTo>
                    <a:pt x="96647" y="622300"/>
                  </a:lnTo>
                  <a:lnTo>
                    <a:pt x="112547" y="584200"/>
                  </a:lnTo>
                  <a:lnTo>
                    <a:pt x="129806" y="558800"/>
                  </a:lnTo>
                  <a:lnTo>
                    <a:pt x="148183" y="520700"/>
                  </a:lnTo>
                  <a:lnTo>
                    <a:pt x="167728" y="495300"/>
                  </a:lnTo>
                  <a:lnTo>
                    <a:pt x="188213" y="469900"/>
                  </a:lnTo>
                  <a:lnTo>
                    <a:pt x="209638" y="431800"/>
                  </a:lnTo>
                  <a:lnTo>
                    <a:pt x="231952" y="406400"/>
                  </a:lnTo>
                  <a:lnTo>
                    <a:pt x="254914" y="381000"/>
                  </a:lnTo>
                  <a:lnTo>
                    <a:pt x="278549" y="342900"/>
                  </a:lnTo>
                  <a:lnTo>
                    <a:pt x="302767" y="317500"/>
                  </a:lnTo>
                  <a:lnTo>
                    <a:pt x="352551" y="266700"/>
                  </a:lnTo>
                  <a:lnTo>
                    <a:pt x="403478" y="215900"/>
                  </a:lnTo>
                  <a:lnTo>
                    <a:pt x="480567" y="139700"/>
                  </a:lnTo>
                  <a:lnTo>
                    <a:pt x="506094" y="127000"/>
                  </a:lnTo>
                  <a:lnTo>
                    <a:pt x="531367" y="101600"/>
                  </a:lnTo>
                  <a:lnTo>
                    <a:pt x="580770" y="76200"/>
                  </a:lnTo>
                  <a:lnTo>
                    <a:pt x="604773" y="50800"/>
                  </a:lnTo>
                  <a:lnTo>
                    <a:pt x="628141" y="38100"/>
                  </a:lnTo>
                  <a:lnTo>
                    <a:pt x="650747" y="38100"/>
                  </a:lnTo>
                  <a:lnTo>
                    <a:pt x="672719" y="25400"/>
                  </a:lnTo>
                  <a:lnTo>
                    <a:pt x="693165" y="12700"/>
                  </a:lnTo>
                  <a:lnTo>
                    <a:pt x="812292" y="12700"/>
                  </a:lnTo>
                  <a:lnTo>
                    <a:pt x="797559" y="0"/>
                  </a:lnTo>
                  <a:close/>
                </a:path>
                <a:path w="3604895" h="1841500">
                  <a:moveTo>
                    <a:pt x="1758822" y="1714500"/>
                  </a:moveTo>
                  <a:lnTo>
                    <a:pt x="1657095" y="1714500"/>
                  </a:lnTo>
                  <a:lnTo>
                    <a:pt x="1503299" y="1739900"/>
                  </a:lnTo>
                  <a:lnTo>
                    <a:pt x="1399286" y="1765300"/>
                  </a:lnTo>
                  <a:lnTo>
                    <a:pt x="1087374" y="1803400"/>
                  </a:lnTo>
                  <a:lnTo>
                    <a:pt x="1036446" y="1816100"/>
                  </a:lnTo>
                  <a:lnTo>
                    <a:pt x="936370" y="1816100"/>
                  </a:lnTo>
                  <a:lnTo>
                    <a:pt x="887476" y="1828800"/>
                  </a:lnTo>
                  <a:lnTo>
                    <a:pt x="1037844" y="1828800"/>
                  </a:lnTo>
                  <a:lnTo>
                    <a:pt x="1088897" y="1816100"/>
                  </a:lnTo>
                  <a:lnTo>
                    <a:pt x="1401190" y="1778000"/>
                  </a:lnTo>
                  <a:lnTo>
                    <a:pt x="1505331" y="1752600"/>
                  </a:lnTo>
                  <a:lnTo>
                    <a:pt x="1608327" y="1739900"/>
                  </a:lnTo>
                  <a:lnTo>
                    <a:pt x="1659001" y="1727200"/>
                  </a:lnTo>
                  <a:lnTo>
                    <a:pt x="1709165" y="1727200"/>
                  </a:lnTo>
                  <a:lnTo>
                    <a:pt x="1758822" y="1714500"/>
                  </a:lnTo>
                  <a:close/>
                </a:path>
                <a:path w="3604895" h="1841500">
                  <a:moveTo>
                    <a:pt x="1857502" y="1701800"/>
                  </a:moveTo>
                  <a:lnTo>
                    <a:pt x="1757045" y="1701800"/>
                  </a:lnTo>
                  <a:lnTo>
                    <a:pt x="1707388" y="1714500"/>
                  </a:lnTo>
                  <a:lnTo>
                    <a:pt x="1807464" y="1714500"/>
                  </a:lnTo>
                  <a:lnTo>
                    <a:pt x="1857502" y="1701800"/>
                  </a:lnTo>
                  <a:close/>
                </a:path>
                <a:path w="3604895" h="1841500">
                  <a:moveTo>
                    <a:pt x="3352153" y="1382900"/>
                  </a:moveTo>
                  <a:lnTo>
                    <a:pt x="3350768" y="1384300"/>
                  </a:lnTo>
                  <a:lnTo>
                    <a:pt x="3319906" y="1384300"/>
                  </a:lnTo>
                  <a:lnTo>
                    <a:pt x="3284347" y="1397000"/>
                  </a:lnTo>
                  <a:lnTo>
                    <a:pt x="3244596" y="1409700"/>
                  </a:lnTo>
                  <a:lnTo>
                    <a:pt x="3200781" y="1409700"/>
                  </a:lnTo>
                  <a:lnTo>
                    <a:pt x="3153410" y="1422400"/>
                  </a:lnTo>
                  <a:lnTo>
                    <a:pt x="3102483" y="1435100"/>
                  </a:lnTo>
                  <a:lnTo>
                    <a:pt x="3048635" y="1447800"/>
                  </a:lnTo>
                  <a:lnTo>
                    <a:pt x="2992120" y="1460500"/>
                  </a:lnTo>
                  <a:lnTo>
                    <a:pt x="2932937" y="1473200"/>
                  </a:lnTo>
                  <a:lnTo>
                    <a:pt x="2808732" y="1498599"/>
                  </a:lnTo>
                  <a:lnTo>
                    <a:pt x="2678430" y="1536699"/>
                  </a:lnTo>
                  <a:lnTo>
                    <a:pt x="2276221" y="1612899"/>
                  </a:lnTo>
                  <a:lnTo>
                    <a:pt x="2023364" y="1663700"/>
                  </a:lnTo>
                  <a:lnTo>
                    <a:pt x="1908937" y="1689100"/>
                  </a:lnTo>
                  <a:lnTo>
                    <a:pt x="1855851" y="1689100"/>
                  </a:lnTo>
                  <a:lnTo>
                    <a:pt x="1805813" y="1701800"/>
                  </a:lnTo>
                  <a:lnTo>
                    <a:pt x="1910842" y="1701800"/>
                  </a:lnTo>
                  <a:lnTo>
                    <a:pt x="2025522" y="1676400"/>
                  </a:lnTo>
                  <a:lnTo>
                    <a:pt x="2278760" y="1625599"/>
                  </a:lnTo>
                  <a:lnTo>
                    <a:pt x="2681223" y="1549399"/>
                  </a:lnTo>
                  <a:lnTo>
                    <a:pt x="2811525" y="1511299"/>
                  </a:lnTo>
                  <a:lnTo>
                    <a:pt x="2935732" y="1485899"/>
                  </a:lnTo>
                  <a:lnTo>
                    <a:pt x="2994914" y="1473200"/>
                  </a:lnTo>
                  <a:lnTo>
                    <a:pt x="3051429" y="1460500"/>
                  </a:lnTo>
                  <a:lnTo>
                    <a:pt x="3105404" y="1447800"/>
                  </a:lnTo>
                  <a:lnTo>
                    <a:pt x="3156331" y="1435100"/>
                  </a:lnTo>
                  <a:lnTo>
                    <a:pt x="3203702" y="1422400"/>
                  </a:lnTo>
                  <a:lnTo>
                    <a:pt x="3247390" y="1422400"/>
                  </a:lnTo>
                  <a:lnTo>
                    <a:pt x="3353458" y="1388451"/>
                  </a:lnTo>
                  <a:lnTo>
                    <a:pt x="3352153" y="1382900"/>
                  </a:lnTo>
                  <a:close/>
                </a:path>
                <a:path w="3604895" h="1841500">
                  <a:moveTo>
                    <a:pt x="3426586" y="1371600"/>
                  </a:moveTo>
                  <a:lnTo>
                    <a:pt x="3363341" y="1371600"/>
                  </a:lnTo>
                  <a:lnTo>
                    <a:pt x="3366389" y="1384300"/>
                  </a:lnTo>
                  <a:lnTo>
                    <a:pt x="3353458" y="1388451"/>
                  </a:lnTo>
                  <a:lnTo>
                    <a:pt x="3361435" y="1422400"/>
                  </a:lnTo>
                  <a:lnTo>
                    <a:pt x="3426586" y="1371600"/>
                  </a:lnTo>
                  <a:close/>
                </a:path>
                <a:path w="3604895" h="1841500">
                  <a:moveTo>
                    <a:pt x="3363341" y="1371600"/>
                  </a:moveTo>
                  <a:lnTo>
                    <a:pt x="3352153" y="1382900"/>
                  </a:lnTo>
                  <a:lnTo>
                    <a:pt x="3353458" y="1388451"/>
                  </a:lnTo>
                  <a:lnTo>
                    <a:pt x="3366389" y="1384300"/>
                  </a:lnTo>
                  <a:lnTo>
                    <a:pt x="3363341" y="1371600"/>
                  </a:lnTo>
                  <a:close/>
                </a:path>
                <a:path w="3604895" h="1841500">
                  <a:moveTo>
                    <a:pt x="3343529" y="1346200"/>
                  </a:moveTo>
                  <a:lnTo>
                    <a:pt x="3352153" y="1382900"/>
                  </a:lnTo>
                  <a:lnTo>
                    <a:pt x="3363341" y="1371600"/>
                  </a:lnTo>
                  <a:lnTo>
                    <a:pt x="3426586" y="1371600"/>
                  </a:lnTo>
                  <a:lnTo>
                    <a:pt x="3343529" y="1346200"/>
                  </a:lnTo>
                  <a:close/>
                </a:path>
                <a:path w="3604895" h="1841500">
                  <a:moveTo>
                    <a:pt x="1245108" y="342900"/>
                  </a:moveTo>
                  <a:lnTo>
                    <a:pt x="1221232" y="342900"/>
                  </a:lnTo>
                  <a:lnTo>
                    <a:pt x="1239520" y="355600"/>
                  </a:lnTo>
                  <a:lnTo>
                    <a:pt x="1258443" y="368300"/>
                  </a:lnTo>
                  <a:lnTo>
                    <a:pt x="1278001" y="381000"/>
                  </a:lnTo>
                  <a:lnTo>
                    <a:pt x="1298320" y="381000"/>
                  </a:lnTo>
                  <a:lnTo>
                    <a:pt x="1319276" y="393700"/>
                  </a:lnTo>
                  <a:lnTo>
                    <a:pt x="1340993" y="406400"/>
                  </a:lnTo>
                  <a:lnTo>
                    <a:pt x="1363471" y="406400"/>
                  </a:lnTo>
                  <a:lnTo>
                    <a:pt x="1410081" y="431800"/>
                  </a:lnTo>
                  <a:lnTo>
                    <a:pt x="1458976" y="444500"/>
                  </a:lnTo>
                  <a:lnTo>
                    <a:pt x="1510030" y="457200"/>
                  </a:lnTo>
                  <a:lnTo>
                    <a:pt x="1563115" y="482600"/>
                  </a:lnTo>
                  <a:lnTo>
                    <a:pt x="1618107" y="495300"/>
                  </a:lnTo>
                  <a:lnTo>
                    <a:pt x="1675257" y="520700"/>
                  </a:lnTo>
                  <a:lnTo>
                    <a:pt x="1734058" y="533400"/>
                  </a:lnTo>
                  <a:lnTo>
                    <a:pt x="1794764" y="558800"/>
                  </a:lnTo>
                  <a:lnTo>
                    <a:pt x="1857120" y="584200"/>
                  </a:lnTo>
                  <a:lnTo>
                    <a:pt x="1921128" y="596900"/>
                  </a:lnTo>
                  <a:lnTo>
                    <a:pt x="2053844" y="647700"/>
                  </a:lnTo>
                  <a:lnTo>
                    <a:pt x="2335910" y="723900"/>
                  </a:lnTo>
                  <a:lnTo>
                    <a:pt x="2483993" y="774700"/>
                  </a:lnTo>
                  <a:lnTo>
                    <a:pt x="2636266" y="812800"/>
                  </a:lnTo>
                  <a:lnTo>
                    <a:pt x="2950210" y="914400"/>
                  </a:lnTo>
                  <a:lnTo>
                    <a:pt x="3273425" y="1003300"/>
                  </a:lnTo>
                  <a:lnTo>
                    <a:pt x="3601211" y="1104900"/>
                  </a:lnTo>
                  <a:lnTo>
                    <a:pt x="3604768" y="1092200"/>
                  </a:lnTo>
                  <a:lnTo>
                    <a:pt x="3276980" y="990600"/>
                  </a:lnTo>
                  <a:lnTo>
                    <a:pt x="2953893" y="901700"/>
                  </a:lnTo>
                  <a:lnTo>
                    <a:pt x="2639822" y="800100"/>
                  </a:lnTo>
                  <a:lnTo>
                    <a:pt x="2487675" y="762000"/>
                  </a:lnTo>
                  <a:lnTo>
                    <a:pt x="2339467" y="711200"/>
                  </a:lnTo>
                  <a:lnTo>
                    <a:pt x="2057653" y="635000"/>
                  </a:lnTo>
                  <a:lnTo>
                    <a:pt x="1924939" y="584200"/>
                  </a:lnTo>
                  <a:lnTo>
                    <a:pt x="1860931" y="571500"/>
                  </a:lnTo>
                  <a:lnTo>
                    <a:pt x="1798574" y="546100"/>
                  </a:lnTo>
                  <a:lnTo>
                    <a:pt x="1679194" y="508000"/>
                  </a:lnTo>
                  <a:lnTo>
                    <a:pt x="1622170" y="482600"/>
                  </a:lnTo>
                  <a:lnTo>
                    <a:pt x="1514094" y="457200"/>
                  </a:lnTo>
                  <a:lnTo>
                    <a:pt x="1463167" y="431800"/>
                  </a:lnTo>
                  <a:lnTo>
                    <a:pt x="1414399" y="419100"/>
                  </a:lnTo>
                  <a:lnTo>
                    <a:pt x="1367917" y="393700"/>
                  </a:lnTo>
                  <a:lnTo>
                    <a:pt x="1345564" y="393700"/>
                  </a:lnTo>
                  <a:lnTo>
                    <a:pt x="1323975" y="381000"/>
                  </a:lnTo>
                  <a:lnTo>
                    <a:pt x="1303274" y="368300"/>
                  </a:lnTo>
                  <a:lnTo>
                    <a:pt x="1283208" y="368300"/>
                  </a:lnTo>
                  <a:lnTo>
                    <a:pt x="1263777" y="355600"/>
                  </a:lnTo>
                  <a:lnTo>
                    <a:pt x="1245108" y="342900"/>
                  </a:lnTo>
                  <a:close/>
                </a:path>
                <a:path w="3604895" h="1841500">
                  <a:moveTo>
                    <a:pt x="1176527" y="304800"/>
                  </a:moveTo>
                  <a:lnTo>
                    <a:pt x="1154430" y="304800"/>
                  </a:lnTo>
                  <a:lnTo>
                    <a:pt x="1170177" y="317500"/>
                  </a:lnTo>
                  <a:lnTo>
                    <a:pt x="1186561" y="330200"/>
                  </a:lnTo>
                  <a:lnTo>
                    <a:pt x="1203578" y="342900"/>
                  </a:lnTo>
                  <a:lnTo>
                    <a:pt x="1226946" y="342900"/>
                  </a:lnTo>
                  <a:lnTo>
                    <a:pt x="1209547" y="330200"/>
                  </a:lnTo>
                  <a:lnTo>
                    <a:pt x="1192657" y="317500"/>
                  </a:lnTo>
                  <a:lnTo>
                    <a:pt x="1176527" y="304800"/>
                  </a:lnTo>
                  <a:close/>
                </a:path>
                <a:path w="3604895" h="1841500">
                  <a:moveTo>
                    <a:pt x="866520" y="38100"/>
                  </a:moveTo>
                  <a:lnTo>
                    <a:pt x="845312" y="38100"/>
                  </a:lnTo>
                  <a:lnTo>
                    <a:pt x="870838" y="63500"/>
                  </a:lnTo>
                  <a:lnTo>
                    <a:pt x="883919" y="76200"/>
                  </a:lnTo>
                  <a:lnTo>
                    <a:pt x="897255" y="88900"/>
                  </a:lnTo>
                  <a:lnTo>
                    <a:pt x="911351" y="101600"/>
                  </a:lnTo>
                  <a:lnTo>
                    <a:pt x="925957" y="127000"/>
                  </a:lnTo>
                  <a:lnTo>
                    <a:pt x="941324" y="139700"/>
                  </a:lnTo>
                  <a:lnTo>
                    <a:pt x="957833" y="152400"/>
                  </a:lnTo>
                  <a:lnTo>
                    <a:pt x="975232" y="165100"/>
                  </a:lnTo>
                  <a:lnTo>
                    <a:pt x="993775" y="190500"/>
                  </a:lnTo>
                  <a:lnTo>
                    <a:pt x="1013840" y="203200"/>
                  </a:lnTo>
                  <a:lnTo>
                    <a:pt x="1035303" y="228600"/>
                  </a:lnTo>
                  <a:lnTo>
                    <a:pt x="1058545" y="241300"/>
                  </a:lnTo>
                  <a:lnTo>
                    <a:pt x="1083437" y="266700"/>
                  </a:lnTo>
                  <a:lnTo>
                    <a:pt x="1110233" y="279400"/>
                  </a:lnTo>
                  <a:lnTo>
                    <a:pt x="1139189" y="304800"/>
                  </a:lnTo>
                  <a:lnTo>
                    <a:pt x="1160907" y="304800"/>
                  </a:lnTo>
                  <a:lnTo>
                    <a:pt x="1145794" y="292100"/>
                  </a:lnTo>
                  <a:lnTo>
                    <a:pt x="1117219" y="266700"/>
                  </a:lnTo>
                  <a:lnTo>
                    <a:pt x="1090676" y="254000"/>
                  </a:lnTo>
                  <a:lnTo>
                    <a:pt x="1066292" y="228600"/>
                  </a:lnTo>
                  <a:lnTo>
                    <a:pt x="1043305" y="215900"/>
                  </a:lnTo>
                  <a:lnTo>
                    <a:pt x="1022095" y="203200"/>
                  </a:lnTo>
                  <a:lnTo>
                    <a:pt x="1002411" y="177800"/>
                  </a:lnTo>
                  <a:lnTo>
                    <a:pt x="983995" y="165100"/>
                  </a:lnTo>
                  <a:lnTo>
                    <a:pt x="966724" y="139700"/>
                  </a:lnTo>
                  <a:lnTo>
                    <a:pt x="950468" y="127000"/>
                  </a:lnTo>
                  <a:lnTo>
                    <a:pt x="935101" y="114300"/>
                  </a:lnTo>
                  <a:lnTo>
                    <a:pt x="906526" y="76200"/>
                  </a:lnTo>
                  <a:lnTo>
                    <a:pt x="892937" y="63500"/>
                  </a:lnTo>
                  <a:lnTo>
                    <a:pt x="879601" y="50800"/>
                  </a:lnTo>
                  <a:lnTo>
                    <a:pt x="866520" y="38100"/>
                  </a:lnTo>
                  <a:close/>
                </a:path>
                <a:path w="3604895" h="1841500">
                  <a:moveTo>
                    <a:pt x="826388" y="12700"/>
                  </a:moveTo>
                  <a:lnTo>
                    <a:pt x="793114" y="12700"/>
                  </a:lnTo>
                  <a:lnTo>
                    <a:pt x="806703" y="25400"/>
                  </a:lnTo>
                  <a:lnTo>
                    <a:pt x="819784" y="25400"/>
                  </a:lnTo>
                  <a:lnTo>
                    <a:pt x="832612" y="38100"/>
                  </a:lnTo>
                  <a:lnTo>
                    <a:pt x="853313" y="38100"/>
                  </a:lnTo>
                  <a:lnTo>
                    <a:pt x="840105" y="25400"/>
                  </a:lnTo>
                  <a:lnTo>
                    <a:pt x="826388" y="1270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212079" y="3797808"/>
            <a:ext cx="647700" cy="285115"/>
          </a:xfrm>
          <a:prstGeom prst="rect">
            <a:avLst/>
          </a:prstGeom>
        </p:spPr>
        <p:txBody>
          <a:bodyPr wrap="square" lIns="0" tIns="26669" rIns="0" bIns="0" rtlCol="0" vert="horz">
            <a:spAutoFit/>
          </a:bodyPr>
          <a:lstStyle/>
          <a:p>
            <a:pPr marL="163830">
              <a:lnSpc>
                <a:spcPct val="100000"/>
              </a:lnSpc>
              <a:spcBef>
                <a:spcPts val="209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200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63540" y="4059935"/>
            <a:ext cx="182880" cy="304800"/>
          </a:xfrm>
          <a:custGeom>
            <a:avLst/>
            <a:gdLst/>
            <a:ahLst/>
            <a:cxnLst/>
            <a:rect l="l" t="t" r="r" b="b"/>
            <a:pathLst>
              <a:path w="182879" h="304800">
                <a:moveTo>
                  <a:pt x="182879" y="0"/>
                </a:moveTo>
                <a:lnTo>
                  <a:pt x="0" y="0"/>
                </a:lnTo>
                <a:lnTo>
                  <a:pt x="0" y="304800"/>
                </a:lnTo>
                <a:lnTo>
                  <a:pt x="182879" y="304800"/>
                </a:lnTo>
                <a:lnTo>
                  <a:pt x="182879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2703" y="2087372"/>
            <a:ext cx="2095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39129" y="2298014"/>
            <a:ext cx="1955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57245" y="5053329"/>
            <a:ext cx="1955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20494" y="616796"/>
            <a:ext cx="5979160" cy="73533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Q: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코스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실제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거리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80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안내자가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</a:t>
            </a:r>
            <a:endParaRPr sz="2000">
              <a:latin typeface="Malgun Gothic"/>
              <a:cs typeface="Malgun Gothic"/>
            </a:endParaRPr>
          </a:p>
          <a:p>
            <a:pPr marL="355600">
              <a:lnSpc>
                <a:spcPct val="100000"/>
              </a:lnSpc>
              <a:spcBef>
                <a:spcPts val="39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있다면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탐사할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76344" y="5222747"/>
            <a:ext cx="745490" cy="303530"/>
          </a:xfrm>
          <a:custGeom>
            <a:avLst/>
            <a:gdLst/>
            <a:ahLst/>
            <a:cxnLst/>
            <a:rect l="l" t="t" r="r" b="b"/>
            <a:pathLst>
              <a:path w="745489" h="303529">
                <a:moveTo>
                  <a:pt x="372617" y="0"/>
                </a:moveTo>
                <a:lnTo>
                  <a:pt x="305652" y="2444"/>
                </a:lnTo>
                <a:lnTo>
                  <a:pt x="242620" y="9493"/>
                </a:lnTo>
                <a:lnTo>
                  <a:pt x="184573" y="20715"/>
                </a:lnTo>
                <a:lnTo>
                  <a:pt x="132566" y="35681"/>
                </a:lnTo>
                <a:lnTo>
                  <a:pt x="87651" y="53961"/>
                </a:lnTo>
                <a:lnTo>
                  <a:pt x="50884" y="75127"/>
                </a:lnTo>
                <a:lnTo>
                  <a:pt x="6005" y="124395"/>
                </a:lnTo>
                <a:lnTo>
                  <a:pt x="0" y="151637"/>
                </a:lnTo>
                <a:lnTo>
                  <a:pt x="6005" y="178880"/>
                </a:lnTo>
                <a:lnTo>
                  <a:pt x="50884" y="228148"/>
                </a:lnTo>
                <a:lnTo>
                  <a:pt x="87651" y="249314"/>
                </a:lnTo>
                <a:lnTo>
                  <a:pt x="132566" y="267594"/>
                </a:lnTo>
                <a:lnTo>
                  <a:pt x="184573" y="282560"/>
                </a:lnTo>
                <a:lnTo>
                  <a:pt x="242620" y="293782"/>
                </a:lnTo>
                <a:lnTo>
                  <a:pt x="305652" y="300831"/>
                </a:lnTo>
                <a:lnTo>
                  <a:pt x="372617" y="303275"/>
                </a:lnTo>
                <a:lnTo>
                  <a:pt x="439583" y="300831"/>
                </a:lnTo>
                <a:lnTo>
                  <a:pt x="502615" y="293782"/>
                </a:lnTo>
                <a:lnTo>
                  <a:pt x="560662" y="282560"/>
                </a:lnTo>
                <a:lnTo>
                  <a:pt x="612669" y="267594"/>
                </a:lnTo>
                <a:lnTo>
                  <a:pt x="657584" y="249314"/>
                </a:lnTo>
                <a:lnTo>
                  <a:pt x="694351" y="228148"/>
                </a:lnTo>
                <a:lnTo>
                  <a:pt x="739230" y="178880"/>
                </a:lnTo>
                <a:lnTo>
                  <a:pt x="745235" y="151637"/>
                </a:lnTo>
                <a:lnTo>
                  <a:pt x="739230" y="124395"/>
                </a:lnTo>
                <a:lnTo>
                  <a:pt x="694351" y="75127"/>
                </a:lnTo>
                <a:lnTo>
                  <a:pt x="657584" y="53961"/>
                </a:lnTo>
                <a:lnTo>
                  <a:pt x="612669" y="35681"/>
                </a:lnTo>
                <a:lnTo>
                  <a:pt x="560662" y="20715"/>
                </a:lnTo>
                <a:lnTo>
                  <a:pt x="502615" y="9493"/>
                </a:lnTo>
                <a:lnTo>
                  <a:pt x="439583" y="2444"/>
                </a:lnTo>
                <a:lnTo>
                  <a:pt x="372617" y="0"/>
                </a:lnTo>
                <a:close/>
              </a:path>
            </a:pathLst>
          </a:custGeom>
          <a:solidFill>
            <a:srgbClr val="E789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529709" y="5235066"/>
            <a:ext cx="2387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80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79620" y="5515355"/>
            <a:ext cx="184785" cy="304800"/>
          </a:xfrm>
          <a:custGeom>
            <a:avLst/>
            <a:gdLst/>
            <a:ahLst/>
            <a:cxnLst/>
            <a:rect l="l" t="t" r="r" b="b"/>
            <a:pathLst>
              <a:path w="184785" h="304800">
                <a:moveTo>
                  <a:pt x="184403" y="0"/>
                </a:moveTo>
                <a:lnTo>
                  <a:pt x="0" y="0"/>
                </a:lnTo>
                <a:lnTo>
                  <a:pt x="0" y="304800"/>
                </a:lnTo>
                <a:lnTo>
                  <a:pt x="184403" y="304800"/>
                </a:lnTo>
                <a:lnTo>
                  <a:pt x="184403" y="0"/>
                </a:lnTo>
                <a:close/>
              </a:path>
            </a:pathLst>
          </a:custGeom>
          <a:solidFill>
            <a:srgbClr val="E789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714867" y="6301068"/>
            <a:ext cx="170815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z="1300" spc="25">
                <a:solidFill>
                  <a:srgbClr val="3E3D00"/>
                </a:solidFill>
                <a:latin typeface="Malgun Gothic"/>
                <a:cs typeface="Malgun Gothic"/>
              </a:rPr>
              <a:t>3</a:t>
            </a:fld>
            <a:endParaRPr sz="13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30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6136" y="115823"/>
            <a:ext cx="8286115" cy="5777865"/>
          </a:xfrm>
          <a:custGeom>
            <a:avLst/>
            <a:gdLst/>
            <a:ahLst/>
            <a:cxnLst/>
            <a:rect l="l" t="t" r="r" b="b"/>
            <a:pathLst>
              <a:path w="8286115" h="5777865">
                <a:moveTo>
                  <a:pt x="8285988" y="0"/>
                </a:moveTo>
                <a:lnTo>
                  <a:pt x="0" y="0"/>
                </a:lnTo>
                <a:lnTo>
                  <a:pt x="0" y="5777484"/>
                </a:lnTo>
                <a:lnTo>
                  <a:pt x="8285988" y="5777484"/>
                </a:lnTo>
                <a:lnTo>
                  <a:pt x="828598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4266" y="89484"/>
            <a:ext cx="8006080" cy="73088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400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knapsack2(</a:t>
            </a: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int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const</a:t>
            </a:r>
            <a:r>
              <a:rPr dirty="0" sz="14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p[],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const</a:t>
            </a:r>
            <a:r>
              <a:rPr dirty="0" sz="1400" spc="-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400" spc="-1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w[],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400" spc="-2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W,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int&amp;</a:t>
            </a:r>
            <a:r>
              <a:rPr dirty="0" sz="1400" spc="-2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maxprofit){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170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queue_of_node</a:t>
            </a:r>
            <a:r>
              <a:rPr dirty="0" sz="1400" spc="-7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Q;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170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node</a:t>
            </a:r>
            <a:r>
              <a:rPr dirty="0" sz="1400" spc="-6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u,v;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986" y="1029055"/>
            <a:ext cx="4069079" cy="227266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initialize(Q);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v.level=0;</a:t>
            </a:r>
            <a:r>
              <a:rPr dirty="0" sz="1400" spc="-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v.profit=0;</a:t>
            </a:r>
            <a:r>
              <a:rPr dirty="0" sz="14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v.weight=0;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maxprofit=0;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enqueue(Q,v);</a:t>
            </a:r>
            <a:endParaRPr sz="1400">
              <a:latin typeface="Courier New"/>
              <a:cs typeface="Courier New"/>
            </a:endParaRPr>
          </a:p>
          <a:p>
            <a:pPr marL="544830" marR="2132965" indent="-532765">
              <a:lnSpc>
                <a:spcPct val="110000"/>
              </a:lnSpc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while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(!empty(Q)){ </a:t>
            </a:r>
            <a:r>
              <a:rPr dirty="0" sz="1400" spc="-8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d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e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qu</a:t>
            </a:r>
            <a:r>
              <a:rPr dirty="0" sz="1400" spc="-15">
                <a:solidFill>
                  <a:srgbClr val="3E3D00"/>
                </a:solidFill>
                <a:latin typeface="Courier New"/>
                <a:cs typeface="Courier New"/>
              </a:rPr>
              <a:t>e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ue(Q,v</a:t>
            </a:r>
            <a:r>
              <a:rPr dirty="0" sz="1400" spc="-15">
                <a:solidFill>
                  <a:srgbClr val="3E3D00"/>
                </a:solidFill>
                <a:latin typeface="Courier New"/>
                <a:cs typeface="Courier New"/>
              </a:rPr>
              <a:t>)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544830">
              <a:lnSpc>
                <a:spcPct val="100000"/>
              </a:lnSpc>
              <a:spcBef>
                <a:spcPts val="165"/>
              </a:spcBef>
            </a:pP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u.level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 v.level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1;</a:t>
            </a:r>
            <a:endParaRPr sz="1400">
              <a:latin typeface="Courier New"/>
              <a:cs typeface="Courier New"/>
            </a:endParaRPr>
          </a:p>
          <a:p>
            <a:pPr marL="544830" marR="5080">
              <a:lnSpc>
                <a:spcPct val="110100"/>
              </a:lnSpc>
              <a:spcBef>
                <a:spcPts val="1055"/>
              </a:spcBef>
            </a:pP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u.weight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v.weight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+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w[u.level]; </a:t>
            </a:r>
            <a:r>
              <a:rPr dirty="0" sz="1400" spc="-8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u.profit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v.profit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 p[u.level];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9016" y="3296792"/>
            <a:ext cx="13017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&gt;</a:t>
            </a:r>
            <a:r>
              <a:rPr dirty="0" sz="1400" spc="-9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maxprofit)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3217" y="3276066"/>
            <a:ext cx="3004820" cy="964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9605" marR="5080" indent="-637540">
              <a:lnSpc>
                <a:spcPct val="110000"/>
              </a:lnSpc>
              <a:spcBef>
                <a:spcPts val="100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if(u.weight</a:t>
            </a:r>
            <a:r>
              <a:rPr dirty="0" sz="14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W</a:t>
            </a:r>
            <a:r>
              <a:rPr dirty="0" sz="14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&amp;&amp;</a:t>
            </a:r>
            <a:r>
              <a:rPr dirty="0" sz="14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u.profit </a:t>
            </a:r>
            <a:r>
              <a:rPr dirty="0" sz="1400" spc="-8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maxprofit</a:t>
            </a:r>
            <a:r>
              <a:rPr dirty="0" sz="14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4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u.profit;</a:t>
            </a:r>
            <a:endParaRPr sz="1400">
              <a:latin typeface="Courier New"/>
              <a:cs typeface="Courier New"/>
            </a:endParaRPr>
          </a:p>
          <a:p>
            <a:pPr marL="649605" marR="430530" indent="-637540">
              <a:lnSpc>
                <a:spcPct val="110000"/>
              </a:lnSpc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if(bound(u)</a:t>
            </a:r>
            <a:r>
              <a:rPr dirty="0" sz="1400" spc="-6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&gt;</a:t>
            </a:r>
            <a:r>
              <a:rPr dirty="0" sz="14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maxprofit) </a:t>
            </a:r>
            <a:r>
              <a:rPr dirty="0" sz="1400" spc="-8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enqueue(Q,u);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3217" y="4348302"/>
            <a:ext cx="2579370" cy="1200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100"/>
              </a:spcBef>
            </a:pP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u.weight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v.weight;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u.profit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v.profit;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 if(bound(u)</a:t>
            </a:r>
            <a:r>
              <a:rPr dirty="0" sz="1400" spc="-6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&gt;</a:t>
            </a:r>
            <a:r>
              <a:rPr dirty="0" sz="14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maxprofit)</a:t>
            </a:r>
            <a:endParaRPr sz="14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170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enqueue(Q,u);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266" y="5543499"/>
            <a:ext cx="1327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63477" y="2726435"/>
            <a:ext cx="3220720" cy="608330"/>
            <a:chOff x="4963477" y="2726435"/>
            <a:chExt cx="3220720" cy="608330"/>
          </a:xfrm>
        </p:grpSpPr>
        <p:sp>
          <p:nvSpPr>
            <p:cNvPr id="11" name="object 11"/>
            <p:cNvSpPr/>
            <p:nvPr/>
          </p:nvSpPr>
          <p:spPr>
            <a:xfrm>
              <a:off x="4968240" y="2758439"/>
              <a:ext cx="287020" cy="571500"/>
            </a:xfrm>
            <a:custGeom>
              <a:avLst/>
              <a:gdLst/>
              <a:ahLst/>
              <a:cxnLst/>
              <a:rect l="l" t="t" r="r" b="b"/>
              <a:pathLst>
                <a:path w="287020" h="571500">
                  <a:moveTo>
                    <a:pt x="0" y="0"/>
                  </a:moveTo>
                  <a:lnTo>
                    <a:pt x="55762" y="1873"/>
                  </a:lnTo>
                  <a:lnTo>
                    <a:pt x="101298" y="6985"/>
                  </a:lnTo>
                  <a:lnTo>
                    <a:pt x="131998" y="14573"/>
                  </a:lnTo>
                  <a:lnTo>
                    <a:pt x="143256" y="23875"/>
                  </a:lnTo>
                  <a:lnTo>
                    <a:pt x="143256" y="261874"/>
                  </a:lnTo>
                  <a:lnTo>
                    <a:pt x="154513" y="271176"/>
                  </a:lnTo>
                  <a:lnTo>
                    <a:pt x="185213" y="278765"/>
                  </a:lnTo>
                  <a:lnTo>
                    <a:pt x="230749" y="283876"/>
                  </a:lnTo>
                  <a:lnTo>
                    <a:pt x="286512" y="285750"/>
                  </a:lnTo>
                  <a:lnTo>
                    <a:pt x="230749" y="287623"/>
                  </a:lnTo>
                  <a:lnTo>
                    <a:pt x="185213" y="292735"/>
                  </a:lnTo>
                  <a:lnTo>
                    <a:pt x="154513" y="300323"/>
                  </a:lnTo>
                  <a:lnTo>
                    <a:pt x="143256" y="309625"/>
                  </a:lnTo>
                  <a:lnTo>
                    <a:pt x="143256" y="547624"/>
                  </a:lnTo>
                  <a:lnTo>
                    <a:pt x="131998" y="556926"/>
                  </a:lnTo>
                  <a:lnTo>
                    <a:pt x="101298" y="564515"/>
                  </a:lnTo>
                  <a:lnTo>
                    <a:pt x="55762" y="569626"/>
                  </a:lnTo>
                  <a:lnTo>
                    <a:pt x="0" y="571500"/>
                  </a:lnTo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326380" y="2726435"/>
              <a:ext cx="2857500" cy="603885"/>
            </a:xfrm>
            <a:custGeom>
              <a:avLst/>
              <a:gdLst/>
              <a:ahLst/>
              <a:cxnLst/>
              <a:rect l="l" t="t" r="r" b="b"/>
              <a:pathLst>
                <a:path w="2857500" h="603885">
                  <a:moveTo>
                    <a:pt x="2857500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2857500" y="603503"/>
                  </a:lnTo>
                  <a:lnTo>
                    <a:pt x="2857500" y="0"/>
                  </a:lnTo>
                  <a:close/>
                </a:path>
              </a:pathLst>
            </a:custGeom>
            <a:solidFill>
              <a:srgbClr val="FFFF6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405754" y="2725927"/>
            <a:ext cx="2655570" cy="534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92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u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자식마디로</a:t>
            </a:r>
            <a:r>
              <a:rPr dirty="0" sz="1200" spc="-1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만듬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. u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다음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아이  템을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포함하는</a:t>
            </a:r>
            <a:r>
              <a:rPr dirty="0" sz="1200" spc="-1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자식마디로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놓음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68496" y="944880"/>
            <a:ext cx="3503929" cy="4099560"/>
          </a:xfrm>
          <a:custGeom>
            <a:avLst/>
            <a:gdLst/>
            <a:ahLst/>
            <a:cxnLst/>
            <a:rect l="l" t="t" r="r" b="b"/>
            <a:pathLst>
              <a:path w="3503929" h="4099560">
                <a:moveTo>
                  <a:pt x="0" y="3528060"/>
                </a:moveTo>
                <a:lnTo>
                  <a:pt x="55762" y="3529933"/>
                </a:lnTo>
                <a:lnTo>
                  <a:pt x="101298" y="3535045"/>
                </a:lnTo>
                <a:lnTo>
                  <a:pt x="131998" y="3542633"/>
                </a:lnTo>
                <a:lnTo>
                  <a:pt x="143255" y="3551936"/>
                </a:lnTo>
                <a:lnTo>
                  <a:pt x="143255" y="3789934"/>
                </a:lnTo>
                <a:lnTo>
                  <a:pt x="154513" y="3799236"/>
                </a:lnTo>
                <a:lnTo>
                  <a:pt x="185213" y="3806825"/>
                </a:lnTo>
                <a:lnTo>
                  <a:pt x="230749" y="3811936"/>
                </a:lnTo>
                <a:lnTo>
                  <a:pt x="286512" y="3813810"/>
                </a:lnTo>
                <a:lnTo>
                  <a:pt x="230749" y="3815683"/>
                </a:lnTo>
                <a:lnTo>
                  <a:pt x="185213" y="3820795"/>
                </a:lnTo>
                <a:lnTo>
                  <a:pt x="154513" y="3828383"/>
                </a:lnTo>
                <a:lnTo>
                  <a:pt x="143255" y="3837686"/>
                </a:lnTo>
                <a:lnTo>
                  <a:pt x="143255" y="4075684"/>
                </a:lnTo>
                <a:lnTo>
                  <a:pt x="131998" y="4084986"/>
                </a:lnTo>
                <a:lnTo>
                  <a:pt x="101298" y="4092575"/>
                </a:lnTo>
                <a:lnTo>
                  <a:pt x="55762" y="4097686"/>
                </a:lnTo>
                <a:lnTo>
                  <a:pt x="0" y="4099560"/>
                </a:lnTo>
              </a:path>
              <a:path w="3503929" h="4099560">
                <a:moveTo>
                  <a:pt x="2799587" y="143256"/>
                </a:moveTo>
                <a:lnTo>
                  <a:pt x="2806891" y="97974"/>
                </a:lnTo>
                <a:lnTo>
                  <a:pt x="2827227" y="58649"/>
                </a:lnTo>
                <a:lnTo>
                  <a:pt x="2858237" y="27639"/>
                </a:lnTo>
                <a:lnTo>
                  <a:pt x="2897562" y="7303"/>
                </a:lnTo>
                <a:lnTo>
                  <a:pt x="2942844" y="0"/>
                </a:lnTo>
                <a:lnTo>
                  <a:pt x="2988125" y="7303"/>
                </a:lnTo>
                <a:lnTo>
                  <a:pt x="3027450" y="27639"/>
                </a:lnTo>
                <a:lnTo>
                  <a:pt x="3058460" y="58649"/>
                </a:lnTo>
                <a:lnTo>
                  <a:pt x="3078796" y="97974"/>
                </a:lnTo>
                <a:lnTo>
                  <a:pt x="3086100" y="143256"/>
                </a:lnTo>
                <a:lnTo>
                  <a:pt x="3078796" y="188537"/>
                </a:lnTo>
                <a:lnTo>
                  <a:pt x="3058460" y="227862"/>
                </a:lnTo>
                <a:lnTo>
                  <a:pt x="3027450" y="258872"/>
                </a:lnTo>
                <a:lnTo>
                  <a:pt x="2988125" y="279208"/>
                </a:lnTo>
                <a:lnTo>
                  <a:pt x="2942844" y="286512"/>
                </a:lnTo>
                <a:lnTo>
                  <a:pt x="2897562" y="279208"/>
                </a:lnTo>
                <a:lnTo>
                  <a:pt x="2858237" y="258872"/>
                </a:lnTo>
                <a:lnTo>
                  <a:pt x="2827227" y="227862"/>
                </a:lnTo>
                <a:lnTo>
                  <a:pt x="2806891" y="188537"/>
                </a:lnTo>
                <a:lnTo>
                  <a:pt x="2799587" y="143256"/>
                </a:lnTo>
                <a:close/>
              </a:path>
              <a:path w="3503929" h="4099560">
                <a:moveTo>
                  <a:pt x="2415540" y="832104"/>
                </a:moveTo>
                <a:lnTo>
                  <a:pt x="2422843" y="786822"/>
                </a:lnTo>
                <a:lnTo>
                  <a:pt x="2443179" y="747497"/>
                </a:lnTo>
                <a:lnTo>
                  <a:pt x="2474189" y="716487"/>
                </a:lnTo>
                <a:lnTo>
                  <a:pt x="2513514" y="696151"/>
                </a:lnTo>
                <a:lnTo>
                  <a:pt x="2558796" y="688848"/>
                </a:lnTo>
                <a:lnTo>
                  <a:pt x="2604077" y="696151"/>
                </a:lnTo>
                <a:lnTo>
                  <a:pt x="2643402" y="716487"/>
                </a:lnTo>
                <a:lnTo>
                  <a:pt x="2674412" y="747497"/>
                </a:lnTo>
                <a:lnTo>
                  <a:pt x="2694748" y="786822"/>
                </a:lnTo>
                <a:lnTo>
                  <a:pt x="2702052" y="832104"/>
                </a:lnTo>
                <a:lnTo>
                  <a:pt x="2694748" y="877385"/>
                </a:lnTo>
                <a:lnTo>
                  <a:pt x="2674412" y="916710"/>
                </a:lnTo>
                <a:lnTo>
                  <a:pt x="2643402" y="947720"/>
                </a:lnTo>
                <a:lnTo>
                  <a:pt x="2604077" y="968056"/>
                </a:lnTo>
                <a:lnTo>
                  <a:pt x="2558796" y="975360"/>
                </a:lnTo>
                <a:lnTo>
                  <a:pt x="2513514" y="968056"/>
                </a:lnTo>
                <a:lnTo>
                  <a:pt x="2474189" y="947720"/>
                </a:lnTo>
                <a:lnTo>
                  <a:pt x="2443179" y="916710"/>
                </a:lnTo>
                <a:lnTo>
                  <a:pt x="2422843" y="877385"/>
                </a:lnTo>
                <a:lnTo>
                  <a:pt x="2415540" y="832104"/>
                </a:lnTo>
                <a:close/>
              </a:path>
              <a:path w="3503929" h="4099560">
                <a:moveTo>
                  <a:pt x="3215639" y="832104"/>
                </a:moveTo>
                <a:lnTo>
                  <a:pt x="3222985" y="786822"/>
                </a:lnTo>
                <a:lnTo>
                  <a:pt x="3243437" y="747497"/>
                </a:lnTo>
                <a:lnTo>
                  <a:pt x="3274618" y="716487"/>
                </a:lnTo>
                <a:lnTo>
                  <a:pt x="3314151" y="696151"/>
                </a:lnTo>
                <a:lnTo>
                  <a:pt x="3359657" y="688848"/>
                </a:lnTo>
                <a:lnTo>
                  <a:pt x="3405164" y="696151"/>
                </a:lnTo>
                <a:lnTo>
                  <a:pt x="3444697" y="716487"/>
                </a:lnTo>
                <a:lnTo>
                  <a:pt x="3475878" y="747497"/>
                </a:lnTo>
                <a:lnTo>
                  <a:pt x="3496330" y="786822"/>
                </a:lnTo>
                <a:lnTo>
                  <a:pt x="3503676" y="832104"/>
                </a:lnTo>
                <a:lnTo>
                  <a:pt x="3496330" y="877385"/>
                </a:lnTo>
                <a:lnTo>
                  <a:pt x="3475878" y="916710"/>
                </a:lnTo>
                <a:lnTo>
                  <a:pt x="3444697" y="947720"/>
                </a:lnTo>
                <a:lnTo>
                  <a:pt x="3405164" y="968056"/>
                </a:lnTo>
                <a:lnTo>
                  <a:pt x="3359657" y="975360"/>
                </a:lnTo>
                <a:lnTo>
                  <a:pt x="3314151" y="968056"/>
                </a:lnTo>
                <a:lnTo>
                  <a:pt x="3274618" y="947720"/>
                </a:lnTo>
                <a:lnTo>
                  <a:pt x="3243437" y="916710"/>
                </a:lnTo>
                <a:lnTo>
                  <a:pt x="3222985" y="877385"/>
                </a:lnTo>
                <a:lnTo>
                  <a:pt x="3215639" y="832104"/>
                </a:lnTo>
                <a:close/>
              </a:path>
              <a:path w="3503929" h="4099560">
                <a:moveTo>
                  <a:pt x="2941954" y="286512"/>
                </a:moveTo>
                <a:lnTo>
                  <a:pt x="2659379" y="731012"/>
                </a:lnTo>
              </a:path>
              <a:path w="3503929" h="4099560">
                <a:moveTo>
                  <a:pt x="2941320" y="286512"/>
                </a:moveTo>
                <a:lnTo>
                  <a:pt x="3257169" y="731012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26635" y="4472940"/>
            <a:ext cx="2857500" cy="1118870"/>
          </a:xfrm>
          <a:prstGeom prst="rect">
            <a:avLst/>
          </a:prstGeom>
          <a:solidFill>
            <a:srgbClr val="FFFF6F"/>
          </a:solidFill>
        </p:spPr>
        <p:txBody>
          <a:bodyPr wrap="square" lIns="0" tIns="13970" rIns="0" bIns="0" rtlCol="0" vert="horz">
            <a:spAutoFit/>
          </a:bodyPr>
          <a:lstStyle/>
          <a:p>
            <a:pPr marL="90805" marR="129539">
              <a:lnSpc>
                <a:spcPct val="138900"/>
              </a:lnSpc>
              <a:spcBef>
                <a:spcPts val="110"/>
              </a:spcBef>
            </a:pP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u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자식마디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만듬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u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음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아이 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템을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u="sng" sz="12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포함하지</a:t>
            </a:r>
            <a:r>
              <a:rPr dirty="0" u="sng" sz="1200" spc="-13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2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않는</a:t>
            </a:r>
            <a:r>
              <a:rPr dirty="0" u="sng" sz="1200" spc="-13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자식마디로</a:t>
            </a:r>
            <a:r>
              <a:rPr dirty="0" sz="1200" spc="-1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놓음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.  pro</a:t>
            </a:r>
            <a:r>
              <a:rPr dirty="0" sz="1200" spc="-1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1200" spc="5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과</a:t>
            </a:r>
            <a:r>
              <a:rPr dirty="0" sz="1200" spc="-1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1200" spc="-15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1200" spc="-1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ht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1200" spc="-1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변화가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없으므로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, α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부  분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없음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17969" y="1273302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27493" y="1273302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55155" y="971550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32957" y="1634693"/>
            <a:ext cx="1022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u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63561" y="2036826"/>
            <a:ext cx="6296660" cy="2378710"/>
            <a:chOff x="1063561" y="2036826"/>
            <a:chExt cx="6296660" cy="2378710"/>
          </a:xfrm>
        </p:grpSpPr>
        <p:sp>
          <p:nvSpPr>
            <p:cNvPr id="21" name="object 21"/>
            <p:cNvSpPr/>
            <p:nvPr/>
          </p:nvSpPr>
          <p:spPr>
            <a:xfrm>
              <a:off x="6375400" y="2036825"/>
              <a:ext cx="984885" cy="2378710"/>
            </a:xfrm>
            <a:custGeom>
              <a:avLst/>
              <a:gdLst/>
              <a:ahLst/>
              <a:cxnLst/>
              <a:rect l="l" t="t" r="r" b="b"/>
              <a:pathLst>
                <a:path w="984884" h="2378710">
                  <a:moveTo>
                    <a:pt x="28702" y="634365"/>
                  </a:moveTo>
                  <a:lnTo>
                    <a:pt x="10033" y="631063"/>
                  </a:lnTo>
                  <a:lnTo>
                    <a:pt x="0" y="687324"/>
                  </a:lnTo>
                  <a:lnTo>
                    <a:pt x="18796" y="690626"/>
                  </a:lnTo>
                  <a:lnTo>
                    <a:pt x="28702" y="634365"/>
                  </a:lnTo>
                  <a:close/>
                </a:path>
                <a:path w="984884" h="2378710">
                  <a:moveTo>
                    <a:pt x="42037" y="559308"/>
                  </a:moveTo>
                  <a:lnTo>
                    <a:pt x="23368" y="556006"/>
                  </a:lnTo>
                  <a:lnTo>
                    <a:pt x="13335" y="612267"/>
                  </a:lnTo>
                  <a:lnTo>
                    <a:pt x="32131" y="615569"/>
                  </a:lnTo>
                  <a:lnTo>
                    <a:pt x="42037" y="559308"/>
                  </a:lnTo>
                  <a:close/>
                </a:path>
                <a:path w="984884" h="2378710">
                  <a:moveTo>
                    <a:pt x="55372" y="484251"/>
                  </a:moveTo>
                  <a:lnTo>
                    <a:pt x="36576" y="480949"/>
                  </a:lnTo>
                  <a:lnTo>
                    <a:pt x="26670" y="537210"/>
                  </a:lnTo>
                  <a:lnTo>
                    <a:pt x="45339" y="540639"/>
                  </a:lnTo>
                  <a:lnTo>
                    <a:pt x="55372" y="484251"/>
                  </a:lnTo>
                  <a:close/>
                </a:path>
                <a:path w="984884" h="2378710">
                  <a:moveTo>
                    <a:pt x="68707" y="409321"/>
                  </a:moveTo>
                  <a:lnTo>
                    <a:pt x="49911" y="405892"/>
                  </a:lnTo>
                  <a:lnTo>
                    <a:pt x="40005" y="462280"/>
                  </a:lnTo>
                  <a:lnTo>
                    <a:pt x="58674" y="465582"/>
                  </a:lnTo>
                  <a:lnTo>
                    <a:pt x="68707" y="409321"/>
                  </a:lnTo>
                  <a:close/>
                </a:path>
                <a:path w="984884" h="2378710">
                  <a:moveTo>
                    <a:pt x="82042" y="334264"/>
                  </a:moveTo>
                  <a:lnTo>
                    <a:pt x="63246" y="330962"/>
                  </a:lnTo>
                  <a:lnTo>
                    <a:pt x="53213" y="387223"/>
                  </a:lnTo>
                  <a:lnTo>
                    <a:pt x="72009" y="390525"/>
                  </a:lnTo>
                  <a:lnTo>
                    <a:pt x="82042" y="334264"/>
                  </a:lnTo>
                  <a:close/>
                </a:path>
                <a:path w="984884" h="2378710">
                  <a:moveTo>
                    <a:pt x="95250" y="259207"/>
                  </a:moveTo>
                  <a:lnTo>
                    <a:pt x="76581" y="255905"/>
                  </a:lnTo>
                  <a:lnTo>
                    <a:pt x="66548" y="312166"/>
                  </a:lnTo>
                  <a:lnTo>
                    <a:pt x="85344" y="315468"/>
                  </a:lnTo>
                  <a:lnTo>
                    <a:pt x="95250" y="259207"/>
                  </a:lnTo>
                  <a:close/>
                </a:path>
                <a:path w="984884" h="2378710">
                  <a:moveTo>
                    <a:pt x="108585" y="184150"/>
                  </a:moveTo>
                  <a:lnTo>
                    <a:pt x="89916" y="180848"/>
                  </a:lnTo>
                  <a:lnTo>
                    <a:pt x="79883" y="237109"/>
                  </a:lnTo>
                  <a:lnTo>
                    <a:pt x="98679" y="240411"/>
                  </a:lnTo>
                  <a:lnTo>
                    <a:pt x="108585" y="184150"/>
                  </a:lnTo>
                  <a:close/>
                </a:path>
                <a:path w="984884" h="2378710">
                  <a:moveTo>
                    <a:pt x="121920" y="109220"/>
                  </a:moveTo>
                  <a:lnTo>
                    <a:pt x="103124" y="105791"/>
                  </a:lnTo>
                  <a:lnTo>
                    <a:pt x="93218" y="162052"/>
                  </a:lnTo>
                  <a:lnTo>
                    <a:pt x="112014" y="165481"/>
                  </a:lnTo>
                  <a:lnTo>
                    <a:pt x="121920" y="109220"/>
                  </a:lnTo>
                  <a:close/>
                </a:path>
                <a:path w="984884" h="2378710">
                  <a:moveTo>
                    <a:pt x="169545" y="102997"/>
                  </a:moveTo>
                  <a:lnTo>
                    <a:pt x="167767" y="98044"/>
                  </a:lnTo>
                  <a:lnTo>
                    <a:pt x="139725" y="21844"/>
                  </a:lnTo>
                  <a:lnTo>
                    <a:pt x="131699" y="0"/>
                  </a:lnTo>
                  <a:lnTo>
                    <a:pt x="60579" y="83693"/>
                  </a:lnTo>
                  <a:lnTo>
                    <a:pt x="61087" y="89662"/>
                  </a:lnTo>
                  <a:lnTo>
                    <a:pt x="65151" y="93091"/>
                  </a:lnTo>
                  <a:lnTo>
                    <a:pt x="69088" y="96520"/>
                  </a:lnTo>
                  <a:lnTo>
                    <a:pt x="75057" y="96012"/>
                  </a:lnTo>
                  <a:lnTo>
                    <a:pt x="112801" y="51612"/>
                  </a:lnTo>
                  <a:lnTo>
                    <a:pt x="106553" y="87122"/>
                  </a:lnTo>
                  <a:lnTo>
                    <a:pt x="125222" y="90424"/>
                  </a:lnTo>
                  <a:lnTo>
                    <a:pt x="131546" y="54927"/>
                  </a:lnTo>
                  <a:lnTo>
                    <a:pt x="149847" y="104648"/>
                  </a:lnTo>
                  <a:lnTo>
                    <a:pt x="151638" y="109601"/>
                  </a:lnTo>
                  <a:lnTo>
                    <a:pt x="157099" y="112141"/>
                  </a:lnTo>
                  <a:lnTo>
                    <a:pt x="162052" y="110363"/>
                  </a:lnTo>
                  <a:lnTo>
                    <a:pt x="167005" y="108458"/>
                  </a:lnTo>
                  <a:lnTo>
                    <a:pt x="169545" y="102997"/>
                  </a:lnTo>
                  <a:close/>
                </a:path>
                <a:path w="984884" h="2378710">
                  <a:moveTo>
                    <a:pt x="402336" y="2323211"/>
                  </a:moveTo>
                  <a:lnTo>
                    <a:pt x="383921" y="2318639"/>
                  </a:lnTo>
                  <a:lnTo>
                    <a:pt x="370459" y="2374265"/>
                  </a:lnTo>
                  <a:lnTo>
                    <a:pt x="389001" y="2378710"/>
                  </a:lnTo>
                  <a:lnTo>
                    <a:pt x="402336" y="2323211"/>
                  </a:lnTo>
                  <a:close/>
                </a:path>
                <a:path w="984884" h="2378710">
                  <a:moveTo>
                    <a:pt x="420243" y="2249043"/>
                  </a:moveTo>
                  <a:lnTo>
                    <a:pt x="401701" y="2244598"/>
                  </a:lnTo>
                  <a:lnTo>
                    <a:pt x="388366" y="2300224"/>
                  </a:lnTo>
                  <a:lnTo>
                    <a:pt x="406908" y="2304669"/>
                  </a:lnTo>
                  <a:lnTo>
                    <a:pt x="420243" y="2249043"/>
                  </a:lnTo>
                  <a:close/>
                </a:path>
                <a:path w="984884" h="2378710">
                  <a:moveTo>
                    <a:pt x="438150" y="2175002"/>
                  </a:moveTo>
                  <a:lnTo>
                    <a:pt x="419608" y="2170557"/>
                  </a:lnTo>
                  <a:lnTo>
                    <a:pt x="406146" y="2226056"/>
                  </a:lnTo>
                  <a:lnTo>
                    <a:pt x="424688" y="2230628"/>
                  </a:lnTo>
                  <a:lnTo>
                    <a:pt x="438150" y="2175002"/>
                  </a:lnTo>
                  <a:close/>
                </a:path>
                <a:path w="984884" h="2378710">
                  <a:moveTo>
                    <a:pt x="455930" y="2100961"/>
                  </a:moveTo>
                  <a:lnTo>
                    <a:pt x="437515" y="2096516"/>
                  </a:lnTo>
                  <a:lnTo>
                    <a:pt x="424053" y="2152015"/>
                  </a:lnTo>
                  <a:lnTo>
                    <a:pt x="442595" y="2156460"/>
                  </a:lnTo>
                  <a:lnTo>
                    <a:pt x="455930" y="2100961"/>
                  </a:lnTo>
                  <a:close/>
                </a:path>
                <a:path w="984884" h="2378710">
                  <a:moveTo>
                    <a:pt x="473837" y="2026920"/>
                  </a:moveTo>
                  <a:lnTo>
                    <a:pt x="455295" y="2022348"/>
                  </a:lnTo>
                  <a:lnTo>
                    <a:pt x="441960" y="2077974"/>
                  </a:lnTo>
                  <a:lnTo>
                    <a:pt x="460502" y="2082419"/>
                  </a:lnTo>
                  <a:lnTo>
                    <a:pt x="473837" y="2026920"/>
                  </a:lnTo>
                  <a:close/>
                </a:path>
                <a:path w="984884" h="2378710">
                  <a:moveTo>
                    <a:pt x="491744" y="1952752"/>
                  </a:moveTo>
                  <a:lnTo>
                    <a:pt x="473202" y="1948307"/>
                  </a:lnTo>
                  <a:lnTo>
                    <a:pt x="459740" y="2003933"/>
                  </a:lnTo>
                  <a:lnTo>
                    <a:pt x="478282" y="2008378"/>
                  </a:lnTo>
                  <a:lnTo>
                    <a:pt x="491744" y="1952752"/>
                  </a:lnTo>
                  <a:close/>
                </a:path>
                <a:path w="984884" h="2378710">
                  <a:moveTo>
                    <a:pt x="509524" y="1878711"/>
                  </a:moveTo>
                  <a:lnTo>
                    <a:pt x="490982" y="1874266"/>
                  </a:lnTo>
                  <a:lnTo>
                    <a:pt x="477647" y="1929765"/>
                  </a:lnTo>
                  <a:lnTo>
                    <a:pt x="496189" y="1934210"/>
                  </a:lnTo>
                  <a:lnTo>
                    <a:pt x="509524" y="1878711"/>
                  </a:lnTo>
                  <a:close/>
                </a:path>
                <a:path w="984884" h="2378710">
                  <a:moveTo>
                    <a:pt x="527431" y="1804670"/>
                  </a:moveTo>
                  <a:lnTo>
                    <a:pt x="508889" y="1800225"/>
                  </a:lnTo>
                  <a:lnTo>
                    <a:pt x="495554" y="1855724"/>
                  </a:lnTo>
                  <a:lnTo>
                    <a:pt x="513969" y="1860169"/>
                  </a:lnTo>
                  <a:lnTo>
                    <a:pt x="527431" y="1804670"/>
                  </a:lnTo>
                  <a:close/>
                </a:path>
                <a:path w="984884" h="2378710">
                  <a:moveTo>
                    <a:pt x="545338" y="1730502"/>
                  </a:moveTo>
                  <a:lnTo>
                    <a:pt x="526796" y="1726057"/>
                  </a:lnTo>
                  <a:lnTo>
                    <a:pt x="513334" y="1781683"/>
                  </a:lnTo>
                  <a:lnTo>
                    <a:pt x="531876" y="1786128"/>
                  </a:lnTo>
                  <a:lnTo>
                    <a:pt x="545338" y="1730502"/>
                  </a:lnTo>
                  <a:close/>
                </a:path>
                <a:path w="984884" h="2378710">
                  <a:moveTo>
                    <a:pt x="563118" y="1656461"/>
                  </a:moveTo>
                  <a:lnTo>
                    <a:pt x="544576" y="1652016"/>
                  </a:lnTo>
                  <a:lnTo>
                    <a:pt x="531241" y="1707515"/>
                  </a:lnTo>
                  <a:lnTo>
                    <a:pt x="549783" y="1712087"/>
                  </a:lnTo>
                  <a:lnTo>
                    <a:pt x="563118" y="1656461"/>
                  </a:lnTo>
                  <a:close/>
                </a:path>
                <a:path w="984884" h="2378710">
                  <a:moveTo>
                    <a:pt x="581025" y="1582420"/>
                  </a:moveTo>
                  <a:lnTo>
                    <a:pt x="562483" y="1577975"/>
                  </a:lnTo>
                  <a:lnTo>
                    <a:pt x="549148" y="1633474"/>
                  </a:lnTo>
                  <a:lnTo>
                    <a:pt x="567563" y="1637919"/>
                  </a:lnTo>
                  <a:lnTo>
                    <a:pt x="581025" y="1582420"/>
                  </a:lnTo>
                  <a:close/>
                </a:path>
                <a:path w="984884" h="2378710">
                  <a:moveTo>
                    <a:pt x="598932" y="1508379"/>
                  </a:moveTo>
                  <a:lnTo>
                    <a:pt x="580390" y="1503819"/>
                  </a:lnTo>
                  <a:lnTo>
                    <a:pt x="566928" y="1559445"/>
                  </a:lnTo>
                  <a:lnTo>
                    <a:pt x="585470" y="1563878"/>
                  </a:lnTo>
                  <a:lnTo>
                    <a:pt x="598932" y="1508379"/>
                  </a:lnTo>
                  <a:close/>
                </a:path>
                <a:path w="984884" h="2378710">
                  <a:moveTo>
                    <a:pt x="616712" y="1434211"/>
                  </a:moveTo>
                  <a:lnTo>
                    <a:pt x="598170" y="1429766"/>
                  </a:lnTo>
                  <a:lnTo>
                    <a:pt x="584835" y="1485392"/>
                  </a:lnTo>
                  <a:lnTo>
                    <a:pt x="603377" y="1489837"/>
                  </a:lnTo>
                  <a:lnTo>
                    <a:pt x="616712" y="1434211"/>
                  </a:lnTo>
                  <a:close/>
                </a:path>
                <a:path w="984884" h="2378710">
                  <a:moveTo>
                    <a:pt x="634619" y="1360170"/>
                  </a:moveTo>
                  <a:lnTo>
                    <a:pt x="616077" y="1355725"/>
                  </a:lnTo>
                  <a:lnTo>
                    <a:pt x="602742" y="1411224"/>
                  </a:lnTo>
                  <a:lnTo>
                    <a:pt x="621157" y="1415669"/>
                  </a:lnTo>
                  <a:lnTo>
                    <a:pt x="634619" y="1360170"/>
                  </a:lnTo>
                  <a:close/>
                </a:path>
                <a:path w="984884" h="2378710">
                  <a:moveTo>
                    <a:pt x="652526" y="1286129"/>
                  </a:moveTo>
                  <a:lnTo>
                    <a:pt x="633984" y="1281684"/>
                  </a:lnTo>
                  <a:lnTo>
                    <a:pt x="620522" y="1337183"/>
                  </a:lnTo>
                  <a:lnTo>
                    <a:pt x="639064" y="1341628"/>
                  </a:lnTo>
                  <a:lnTo>
                    <a:pt x="652526" y="1286129"/>
                  </a:lnTo>
                  <a:close/>
                </a:path>
                <a:path w="984884" h="2378710">
                  <a:moveTo>
                    <a:pt x="670306" y="1211961"/>
                  </a:moveTo>
                  <a:lnTo>
                    <a:pt x="651764" y="1207516"/>
                  </a:lnTo>
                  <a:lnTo>
                    <a:pt x="638429" y="1263142"/>
                  </a:lnTo>
                  <a:lnTo>
                    <a:pt x="656971" y="1267587"/>
                  </a:lnTo>
                  <a:lnTo>
                    <a:pt x="670306" y="1211961"/>
                  </a:lnTo>
                  <a:close/>
                </a:path>
                <a:path w="984884" h="2378710">
                  <a:moveTo>
                    <a:pt x="688213" y="1137920"/>
                  </a:moveTo>
                  <a:lnTo>
                    <a:pt x="669671" y="1133475"/>
                  </a:lnTo>
                  <a:lnTo>
                    <a:pt x="656336" y="1188974"/>
                  </a:lnTo>
                  <a:lnTo>
                    <a:pt x="674751" y="1193546"/>
                  </a:lnTo>
                  <a:lnTo>
                    <a:pt x="688213" y="1137920"/>
                  </a:lnTo>
                  <a:close/>
                </a:path>
                <a:path w="984884" h="2378710">
                  <a:moveTo>
                    <a:pt x="706120" y="1063879"/>
                  </a:moveTo>
                  <a:lnTo>
                    <a:pt x="687578" y="1059434"/>
                  </a:lnTo>
                  <a:lnTo>
                    <a:pt x="674116" y="1114933"/>
                  </a:lnTo>
                  <a:lnTo>
                    <a:pt x="692658" y="1119378"/>
                  </a:lnTo>
                  <a:lnTo>
                    <a:pt x="706120" y="1063879"/>
                  </a:lnTo>
                  <a:close/>
                </a:path>
                <a:path w="984884" h="2378710">
                  <a:moveTo>
                    <a:pt x="723900" y="989838"/>
                  </a:moveTo>
                  <a:lnTo>
                    <a:pt x="705358" y="985266"/>
                  </a:lnTo>
                  <a:lnTo>
                    <a:pt x="692023" y="1040892"/>
                  </a:lnTo>
                  <a:lnTo>
                    <a:pt x="710565" y="1045337"/>
                  </a:lnTo>
                  <a:lnTo>
                    <a:pt x="723900" y="989838"/>
                  </a:lnTo>
                  <a:close/>
                </a:path>
                <a:path w="984884" h="2378710">
                  <a:moveTo>
                    <a:pt x="741807" y="915670"/>
                  </a:moveTo>
                  <a:lnTo>
                    <a:pt x="723265" y="911225"/>
                  </a:lnTo>
                  <a:lnTo>
                    <a:pt x="709930" y="966851"/>
                  </a:lnTo>
                  <a:lnTo>
                    <a:pt x="728345" y="971296"/>
                  </a:lnTo>
                  <a:lnTo>
                    <a:pt x="741807" y="915670"/>
                  </a:lnTo>
                  <a:close/>
                </a:path>
                <a:path w="984884" h="2378710">
                  <a:moveTo>
                    <a:pt x="759714" y="841629"/>
                  </a:moveTo>
                  <a:lnTo>
                    <a:pt x="741172" y="837184"/>
                  </a:lnTo>
                  <a:lnTo>
                    <a:pt x="727710" y="892683"/>
                  </a:lnTo>
                  <a:lnTo>
                    <a:pt x="746252" y="897128"/>
                  </a:lnTo>
                  <a:lnTo>
                    <a:pt x="759714" y="841629"/>
                  </a:lnTo>
                  <a:close/>
                </a:path>
                <a:path w="984884" h="2378710">
                  <a:moveTo>
                    <a:pt x="777494" y="767588"/>
                  </a:moveTo>
                  <a:lnTo>
                    <a:pt x="758952" y="763143"/>
                  </a:lnTo>
                  <a:lnTo>
                    <a:pt x="745617" y="818642"/>
                  </a:lnTo>
                  <a:lnTo>
                    <a:pt x="764159" y="823087"/>
                  </a:lnTo>
                  <a:lnTo>
                    <a:pt x="777494" y="767588"/>
                  </a:lnTo>
                  <a:close/>
                </a:path>
                <a:path w="984884" h="2378710">
                  <a:moveTo>
                    <a:pt x="795401" y="693420"/>
                  </a:moveTo>
                  <a:lnTo>
                    <a:pt x="776859" y="688975"/>
                  </a:lnTo>
                  <a:lnTo>
                    <a:pt x="763524" y="744601"/>
                  </a:lnTo>
                  <a:lnTo>
                    <a:pt x="781939" y="749046"/>
                  </a:lnTo>
                  <a:lnTo>
                    <a:pt x="795401" y="693420"/>
                  </a:lnTo>
                  <a:close/>
                </a:path>
                <a:path w="984884" h="2378710">
                  <a:moveTo>
                    <a:pt x="813181" y="619379"/>
                  </a:moveTo>
                  <a:lnTo>
                    <a:pt x="794766" y="614934"/>
                  </a:lnTo>
                  <a:lnTo>
                    <a:pt x="781304" y="670433"/>
                  </a:lnTo>
                  <a:lnTo>
                    <a:pt x="799846" y="675005"/>
                  </a:lnTo>
                  <a:lnTo>
                    <a:pt x="813181" y="619379"/>
                  </a:lnTo>
                  <a:close/>
                </a:path>
                <a:path w="984884" h="2378710">
                  <a:moveTo>
                    <a:pt x="831088" y="545338"/>
                  </a:moveTo>
                  <a:lnTo>
                    <a:pt x="812546" y="540893"/>
                  </a:lnTo>
                  <a:lnTo>
                    <a:pt x="799211" y="596392"/>
                  </a:lnTo>
                  <a:lnTo>
                    <a:pt x="817753" y="600837"/>
                  </a:lnTo>
                  <a:lnTo>
                    <a:pt x="831088" y="545338"/>
                  </a:lnTo>
                  <a:close/>
                </a:path>
                <a:path w="984884" h="2378710">
                  <a:moveTo>
                    <a:pt x="848995" y="471297"/>
                  </a:moveTo>
                  <a:lnTo>
                    <a:pt x="830453" y="466725"/>
                  </a:lnTo>
                  <a:lnTo>
                    <a:pt x="816991" y="522351"/>
                  </a:lnTo>
                  <a:lnTo>
                    <a:pt x="835533" y="526796"/>
                  </a:lnTo>
                  <a:lnTo>
                    <a:pt x="848995" y="471297"/>
                  </a:lnTo>
                  <a:close/>
                </a:path>
                <a:path w="984884" h="2378710">
                  <a:moveTo>
                    <a:pt x="866775" y="397129"/>
                  </a:moveTo>
                  <a:lnTo>
                    <a:pt x="848360" y="392684"/>
                  </a:lnTo>
                  <a:lnTo>
                    <a:pt x="834898" y="448310"/>
                  </a:lnTo>
                  <a:lnTo>
                    <a:pt x="853440" y="452755"/>
                  </a:lnTo>
                  <a:lnTo>
                    <a:pt x="866775" y="397129"/>
                  </a:lnTo>
                  <a:close/>
                </a:path>
                <a:path w="984884" h="2378710">
                  <a:moveTo>
                    <a:pt x="884682" y="323088"/>
                  </a:moveTo>
                  <a:lnTo>
                    <a:pt x="866140" y="318643"/>
                  </a:lnTo>
                  <a:lnTo>
                    <a:pt x="852805" y="374142"/>
                  </a:lnTo>
                  <a:lnTo>
                    <a:pt x="871347" y="378714"/>
                  </a:lnTo>
                  <a:lnTo>
                    <a:pt x="884682" y="323088"/>
                  </a:lnTo>
                  <a:close/>
                </a:path>
                <a:path w="984884" h="2378710">
                  <a:moveTo>
                    <a:pt x="902589" y="249047"/>
                  </a:moveTo>
                  <a:lnTo>
                    <a:pt x="884047" y="244602"/>
                  </a:lnTo>
                  <a:lnTo>
                    <a:pt x="870585" y="300101"/>
                  </a:lnTo>
                  <a:lnTo>
                    <a:pt x="889127" y="304546"/>
                  </a:lnTo>
                  <a:lnTo>
                    <a:pt x="902589" y="249047"/>
                  </a:lnTo>
                  <a:close/>
                </a:path>
                <a:path w="984884" h="2378710">
                  <a:moveTo>
                    <a:pt x="920369" y="175006"/>
                  </a:moveTo>
                  <a:lnTo>
                    <a:pt x="901954" y="170434"/>
                  </a:lnTo>
                  <a:lnTo>
                    <a:pt x="888492" y="226060"/>
                  </a:lnTo>
                  <a:lnTo>
                    <a:pt x="907034" y="230505"/>
                  </a:lnTo>
                  <a:lnTo>
                    <a:pt x="920369" y="175006"/>
                  </a:lnTo>
                  <a:close/>
                </a:path>
                <a:path w="984884" h="2378710">
                  <a:moveTo>
                    <a:pt x="938276" y="100838"/>
                  </a:moveTo>
                  <a:lnTo>
                    <a:pt x="919734" y="96393"/>
                  </a:lnTo>
                  <a:lnTo>
                    <a:pt x="906399" y="152019"/>
                  </a:lnTo>
                  <a:lnTo>
                    <a:pt x="924941" y="156464"/>
                  </a:lnTo>
                  <a:lnTo>
                    <a:pt x="938276" y="100838"/>
                  </a:lnTo>
                  <a:close/>
                </a:path>
                <a:path w="984884" h="2378710">
                  <a:moveTo>
                    <a:pt x="984377" y="105156"/>
                  </a:moveTo>
                  <a:lnTo>
                    <a:pt x="959192" y="21082"/>
                  </a:lnTo>
                  <a:lnTo>
                    <a:pt x="952881" y="0"/>
                  </a:lnTo>
                  <a:lnTo>
                    <a:pt x="876808" y="79248"/>
                  </a:lnTo>
                  <a:lnTo>
                    <a:pt x="876935" y="85217"/>
                  </a:lnTo>
                  <a:lnTo>
                    <a:pt x="880745" y="88900"/>
                  </a:lnTo>
                  <a:lnTo>
                    <a:pt x="884555" y="92456"/>
                  </a:lnTo>
                  <a:lnTo>
                    <a:pt x="890524" y="92329"/>
                  </a:lnTo>
                  <a:lnTo>
                    <a:pt x="894207" y="88646"/>
                  </a:lnTo>
                  <a:lnTo>
                    <a:pt x="930821" y="50431"/>
                  </a:lnTo>
                  <a:lnTo>
                    <a:pt x="924179" y="77851"/>
                  </a:lnTo>
                  <a:lnTo>
                    <a:pt x="942721" y="82296"/>
                  </a:lnTo>
                  <a:lnTo>
                    <a:pt x="949375" y="54813"/>
                  </a:lnTo>
                  <a:lnTo>
                    <a:pt x="966089" y="110617"/>
                  </a:lnTo>
                  <a:lnTo>
                    <a:pt x="971423" y="113411"/>
                  </a:lnTo>
                  <a:lnTo>
                    <a:pt x="976503" y="112014"/>
                  </a:lnTo>
                  <a:lnTo>
                    <a:pt x="981456" y="110490"/>
                  </a:lnTo>
                  <a:lnTo>
                    <a:pt x="984377" y="105156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68324" y="3416808"/>
              <a:ext cx="181610" cy="287020"/>
            </a:xfrm>
            <a:custGeom>
              <a:avLst/>
              <a:gdLst/>
              <a:ahLst/>
              <a:cxnLst/>
              <a:rect l="l" t="t" r="r" b="b"/>
              <a:pathLst>
                <a:path w="181609" h="287020">
                  <a:moveTo>
                    <a:pt x="181356" y="286511"/>
                  </a:moveTo>
                  <a:lnTo>
                    <a:pt x="146061" y="285329"/>
                  </a:lnTo>
                  <a:lnTo>
                    <a:pt x="117238" y="282098"/>
                  </a:lnTo>
                  <a:lnTo>
                    <a:pt x="97804" y="277296"/>
                  </a:lnTo>
                  <a:lnTo>
                    <a:pt x="90678" y="271398"/>
                  </a:lnTo>
                  <a:lnTo>
                    <a:pt x="90678" y="158368"/>
                  </a:lnTo>
                  <a:lnTo>
                    <a:pt x="83551" y="152471"/>
                  </a:lnTo>
                  <a:lnTo>
                    <a:pt x="64117" y="147669"/>
                  </a:lnTo>
                  <a:lnTo>
                    <a:pt x="35294" y="144438"/>
                  </a:lnTo>
                  <a:lnTo>
                    <a:pt x="0" y="143255"/>
                  </a:lnTo>
                  <a:lnTo>
                    <a:pt x="35294" y="142073"/>
                  </a:lnTo>
                  <a:lnTo>
                    <a:pt x="64117" y="138842"/>
                  </a:lnTo>
                  <a:lnTo>
                    <a:pt x="83551" y="134040"/>
                  </a:lnTo>
                  <a:lnTo>
                    <a:pt x="90678" y="128142"/>
                  </a:lnTo>
                  <a:lnTo>
                    <a:pt x="90678" y="15112"/>
                  </a:lnTo>
                  <a:lnTo>
                    <a:pt x="97804" y="9215"/>
                  </a:lnTo>
                  <a:lnTo>
                    <a:pt x="117238" y="4413"/>
                  </a:lnTo>
                  <a:lnTo>
                    <a:pt x="146061" y="1182"/>
                  </a:lnTo>
                  <a:lnTo>
                    <a:pt x="181356" y="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158239" y="6056376"/>
            <a:ext cx="6941820" cy="646430"/>
          </a:xfrm>
          <a:prstGeom prst="rect">
            <a:avLst/>
          </a:prstGeom>
          <a:solidFill>
            <a:srgbClr val="9FB8E7"/>
          </a:solidFill>
        </p:spPr>
        <p:txBody>
          <a:bodyPr wrap="square" lIns="0" tIns="34925" rIns="0" bIns="0" rtlCol="0" vert="horz">
            <a:spAutoFit/>
          </a:bodyPr>
          <a:lstStyle/>
          <a:p>
            <a:pPr marL="264160" indent="-172720">
              <a:lnSpc>
                <a:spcPct val="100000"/>
              </a:lnSpc>
              <a:spcBef>
                <a:spcPts val="275"/>
              </a:spcBef>
              <a:buFont typeface="Wingdings"/>
              <a:buChar char=""/>
              <a:tabLst>
                <a:tab pos="264795" algn="l"/>
              </a:tabLst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dequeue(Q,v)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후</a:t>
            </a:r>
            <a:r>
              <a:rPr dirty="0" sz="1200" spc="3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v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1200" spc="3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아직</a:t>
            </a:r>
            <a:r>
              <a:rPr dirty="0" sz="1200" spc="2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유망한</a:t>
            </a:r>
            <a:r>
              <a:rPr dirty="0" sz="1200" spc="2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지</a:t>
            </a:r>
            <a:r>
              <a:rPr dirty="0" sz="1200" spc="3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점검가능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.</a:t>
            </a:r>
            <a:r>
              <a:rPr dirty="0" sz="12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여기서는</a:t>
            </a:r>
            <a:r>
              <a:rPr dirty="0" sz="1200" spc="2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생략</a:t>
            </a:r>
            <a:endParaRPr sz="1200">
              <a:latin typeface="Malgun Gothic"/>
              <a:cs typeface="Malgun Gothic"/>
            </a:endParaRPr>
          </a:p>
          <a:p>
            <a:pPr marL="264160" marR="680720" indent="-172720">
              <a:lnSpc>
                <a:spcPct val="100000"/>
              </a:lnSpc>
              <a:buFont typeface="Wingdings"/>
              <a:buChar char=""/>
              <a:tabLst>
                <a:tab pos="264795" algn="l"/>
              </a:tabLst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만일</a:t>
            </a:r>
            <a:r>
              <a:rPr dirty="0" sz="1200" spc="2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dequeue</a:t>
            </a:r>
            <a:r>
              <a:rPr dirty="0" sz="1200" spc="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후</a:t>
            </a:r>
            <a:r>
              <a:rPr dirty="0" sz="1200" spc="2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유망점검이</a:t>
            </a:r>
            <a:r>
              <a:rPr dirty="0" sz="1200" spc="2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있다면</a:t>
            </a:r>
            <a:r>
              <a:rPr dirty="0" sz="1200" spc="2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(2,3)</a:t>
            </a:r>
            <a:r>
              <a:rPr dirty="0" sz="1200" spc="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자식부터는</a:t>
            </a:r>
            <a:r>
              <a:rPr dirty="0" sz="1200" spc="2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바로</a:t>
            </a:r>
            <a:r>
              <a:rPr dirty="0" sz="1200" spc="2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대상이</a:t>
            </a:r>
            <a:r>
              <a:rPr dirty="0" sz="1200" spc="3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아닌</a:t>
            </a:r>
            <a:r>
              <a:rPr dirty="0" sz="1200" spc="2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것으로 </a:t>
            </a:r>
            <a:r>
              <a:rPr dirty="0" sz="1200" spc="-40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판단가능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.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(2,3)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1200" spc="3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dequeue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될</a:t>
            </a:r>
            <a:r>
              <a:rPr dirty="0" sz="1200" spc="3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1200" spc="2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maxprofit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은</a:t>
            </a:r>
            <a:r>
              <a:rPr dirty="0" sz="1200" spc="3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90.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0080" y="3329940"/>
            <a:ext cx="318770" cy="424180"/>
          </a:xfrm>
          <a:prstGeom prst="rect">
            <a:avLst/>
          </a:prstGeom>
          <a:solidFill>
            <a:srgbClr val="FFFC8F"/>
          </a:solidFill>
        </p:spPr>
        <p:txBody>
          <a:bodyPr wrap="square" lIns="0" tIns="5969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47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α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31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571244" y="286511"/>
            <a:ext cx="5930265" cy="5500370"/>
          </a:xfrm>
          <a:prstGeom prst="rect">
            <a:avLst/>
          </a:prstGeom>
          <a:solidFill>
            <a:srgbClr val="C0C0C0"/>
          </a:solidFill>
        </p:spPr>
        <p:txBody>
          <a:bodyPr wrap="square" lIns="0" tIns="698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55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float</a:t>
            </a:r>
            <a:r>
              <a:rPr dirty="0" sz="1400" spc="-2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bound</a:t>
            </a:r>
            <a:r>
              <a:rPr dirty="0" sz="14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(</a:t>
            </a: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node</a:t>
            </a:r>
            <a:r>
              <a:rPr dirty="0" sz="14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u)</a:t>
            </a:r>
            <a:r>
              <a:rPr dirty="0" sz="14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11480" marR="4020185">
              <a:lnSpc>
                <a:spcPct val="110000"/>
              </a:lnSpc>
              <a:spcBef>
                <a:spcPts val="5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400" spc="90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j,k;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400" spc="-9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totweight; </a:t>
            </a:r>
            <a:r>
              <a:rPr dirty="0" sz="1400" spc="-8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float</a:t>
            </a:r>
            <a:r>
              <a:rPr dirty="0" sz="1400" spc="-4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result;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ourier New"/>
              <a:cs typeface="Courier New"/>
            </a:endParaRPr>
          </a:p>
          <a:p>
            <a:pPr marL="411480">
              <a:lnSpc>
                <a:spcPct val="100000"/>
              </a:lnSpc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(u.weight</a:t>
            </a:r>
            <a:r>
              <a:rPr dirty="0" sz="1400" spc="-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&gt;=</a:t>
            </a:r>
            <a:r>
              <a:rPr dirty="0" sz="14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W)</a:t>
            </a:r>
            <a:endParaRPr sz="1400">
              <a:latin typeface="Courier New"/>
              <a:cs typeface="Courier New"/>
            </a:endParaRPr>
          </a:p>
          <a:p>
            <a:pPr marL="1157605">
              <a:lnSpc>
                <a:spcPct val="100000"/>
              </a:lnSpc>
              <a:spcBef>
                <a:spcPts val="165"/>
              </a:spcBef>
            </a:pPr>
            <a:r>
              <a:rPr dirty="0" sz="1400" spc="-10" b="1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dirty="0" sz="1400" spc="-5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0;</a:t>
            </a:r>
            <a:endParaRPr sz="1400">
              <a:latin typeface="Courier New"/>
              <a:cs typeface="Courier New"/>
            </a:endParaRPr>
          </a:p>
          <a:p>
            <a:pPr marL="411480">
              <a:lnSpc>
                <a:spcPct val="100000"/>
              </a:lnSpc>
              <a:spcBef>
                <a:spcPts val="170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732155" marR="3274695">
              <a:lnSpc>
                <a:spcPct val="110000"/>
              </a:lnSpc>
            </a:pP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result</a:t>
            </a:r>
            <a:r>
              <a:rPr dirty="0" sz="14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4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u.profit; </a:t>
            </a:r>
            <a:r>
              <a:rPr dirty="0" sz="1400" spc="-8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 j</a:t>
            </a:r>
            <a:r>
              <a:rPr dirty="0" sz="14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4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u.level+1;</a:t>
            </a:r>
            <a:endParaRPr sz="1400">
              <a:latin typeface="Courier New"/>
              <a:cs typeface="Courier New"/>
            </a:endParaRPr>
          </a:p>
          <a:p>
            <a:pPr marL="732155">
              <a:lnSpc>
                <a:spcPct val="100000"/>
              </a:lnSpc>
              <a:spcBef>
                <a:spcPts val="170"/>
              </a:spcBef>
            </a:pP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totweight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4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u.weight;</a:t>
            </a:r>
            <a:endParaRPr sz="1400">
              <a:latin typeface="Courier New"/>
              <a:cs typeface="Courier New"/>
            </a:endParaRPr>
          </a:p>
          <a:p>
            <a:pPr marL="1157605" marR="1041400" indent="-425450">
              <a:lnSpc>
                <a:spcPct val="110000"/>
              </a:lnSpc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while</a:t>
            </a:r>
            <a:r>
              <a:rPr dirty="0" sz="1400" spc="-2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(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j&lt;=n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&amp;&amp;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totweight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w[j]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W){ </a:t>
            </a:r>
            <a:r>
              <a:rPr dirty="0" sz="1400" spc="-8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totweight</a:t>
            </a:r>
            <a:r>
              <a:rPr dirty="0" sz="1400" spc="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400" spc="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totweight</a:t>
            </a:r>
            <a:r>
              <a:rPr dirty="0" sz="1400" spc="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dirty="0" sz="1400" spc="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w[j];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result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 result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p[j];</a:t>
            </a:r>
            <a:endParaRPr sz="1400">
              <a:latin typeface="Courier New"/>
              <a:cs typeface="Courier New"/>
            </a:endParaRPr>
          </a:p>
          <a:p>
            <a:pPr marL="1157605">
              <a:lnSpc>
                <a:spcPct val="100000"/>
              </a:lnSpc>
              <a:spcBef>
                <a:spcPts val="170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j++;</a:t>
            </a:r>
            <a:endParaRPr sz="1400">
              <a:latin typeface="Courier New"/>
              <a:cs typeface="Courier New"/>
            </a:endParaRPr>
          </a:p>
          <a:p>
            <a:pPr marL="625475">
              <a:lnSpc>
                <a:spcPct val="100000"/>
              </a:lnSpc>
              <a:spcBef>
                <a:spcPts val="165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625475">
              <a:lnSpc>
                <a:spcPct val="100000"/>
              </a:lnSpc>
              <a:spcBef>
                <a:spcPts val="170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k=j;</a:t>
            </a:r>
            <a:endParaRPr sz="1400">
              <a:latin typeface="Courier New"/>
              <a:cs typeface="Courier New"/>
            </a:endParaRPr>
          </a:p>
          <a:p>
            <a:pPr marL="625475">
              <a:lnSpc>
                <a:spcPct val="100000"/>
              </a:lnSpc>
              <a:spcBef>
                <a:spcPts val="170"/>
              </a:spcBef>
            </a:pPr>
            <a:r>
              <a:rPr dirty="0" sz="1400" spc="-1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(k&lt;=n)</a:t>
            </a:r>
            <a:endParaRPr sz="1400">
              <a:latin typeface="Courier New"/>
              <a:cs typeface="Courier New"/>
            </a:endParaRPr>
          </a:p>
          <a:p>
            <a:pPr marL="1157605">
              <a:lnSpc>
                <a:spcPct val="100000"/>
              </a:lnSpc>
              <a:spcBef>
                <a:spcPts val="165"/>
              </a:spcBef>
            </a:pP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result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4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result</a:t>
            </a:r>
            <a:r>
              <a:rPr dirty="0" sz="14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dirty="0" sz="14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(W-totweight)*p[k]/w[k];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ourier New"/>
              <a:cs typeface="Courier New"/>
            </a:endParaRPr>
          </a:p>
          <a:p>
            <a:pPr marL="625475">
              <a:lnSpc>
                <a:spcPct val="100000"/>
              </a:lnSpc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dirty="0" sz="1400" spc="-8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result;</a:t>
            </a:r>
            <a:endParaRPr sz="1400">
              <a:latin typeface="Courier New"/>
              <a:cs typeface="Courier New"/>
            </a:endParaRPr>
          </a:p>
          <a:p>
            <a:pPr marL="411480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65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5636" y="499313"/>
            <a:ext cx="7113270" cy="111887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4305"/>
              </a:lnSpc>
              <a:spcBef>
                <a:spcPts val="100"/>
              </a:spcBef>
            </a:pPr>
            <a:r>
              <a:rPr dirty="0"/>
              <a:t>분기한정</a:t>
            </a:r>
            <a:r>
              <a:rPr dirty="0" spc="-375"/>
              <a:t> </a:t>
            </a:r>
            <a:r>
              <a:rPr dirty="0" spc="-5"/>
              <a:t>가지치기</a:t>
            </a:r>
            <a:r>
              <a:rPr dirty="0"/>
              <a:t>로</a:t>
            </a:r>
            <a:r>
              <a:rPr dirty="0" spc="-365"/>
              <a:t> </a:t>
            </a:r>
            <a:r>
              <a:rPr dirty="0" u="heavy" spc="-5">
                <a:uFill>
                  <a:solidFill>
                    <a:srgbClr val="2A54AA"/>
                  </a:solidFill>
                </a:uFill>
              </a:rPr>
              <a:t>최고우선</a:t>
            </a:r>
            <a:r>
              <a:rPr dirty="0" spc="-5"/>
              <a:t>검색</a:t>
            </a:r>
          </a:p>
          <a:p>
            <a:pPr algn="ctr">
              <a:lnSpc>
                <a:spcPts val="4305"/>
              </a:lnSpc>
            </a:pPr>
            <a:r>
              <a:rPr dirty="0" spc="-5">
                <a:latin typeface="Times New Roman"/>
                <a:cs typeface="Times New Roman"/>
              </a:rPr>
              <a:t>(best-first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search)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2046655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4591" y="1792071"/>
            <a:ext cx="8259445" cy="2526030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해답에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더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빨리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도달하기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위한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전략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668020" indent="-254635">
              <a:lnSpc>
                <a:spcPct val="100000"/>
              </a:lnSpc>
              <a:spcBef>
                <a:spcPts val="880"/>
              </a:spcBef>
              <a:buFont typeface="Times New Roman"/>
              <a:buAutoNum type="arabicPeriod"/>
              <a:tabLst>
                <a:tab pos="6680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주어진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자식마디를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검색한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후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668020" indent="-254635">
              <a:lnSpc>
                <a:spcPct val="100000"/>
              </a:lnSpc>
              <a:spcBef>
                <a:spcPts val="885"/>
              </a:spcBef>
              <a:buFont typeface="Times New Roman"/>
              <a:buAutoNum type="arabicPeriod"/>
              <a:tabLst>
                <a:tab pos="6680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유망하면서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확장되지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않은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u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ne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ed)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살펴보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668020" indent="-254635">
              <a:lnSpc>
                <a:spcPct val="100000"/>
              </a:lnSpc>
              <a:spcBef>
                <a:spcPts val="880"/>
              </a:spcBef>
              <a:buFont typeface="Times New Roman"/>
              <a:buAutoNum type="arabicPeriod"/>
              <a:tabLst>
                <a:tab pos="6680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중에서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가장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좋은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최고의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한계치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(bound)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확장한다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최고우선검색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(Bes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t-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Fi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st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Searc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h)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은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너비우선검색에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비해서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좋아짐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4129963"/>
            <a:ext cx="121513" cy="13075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31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2179" y="595071"/>
            <a:ext cx="37979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최고우선검색</a:t>
            </a:r>
            <a:r>
              <a:rPr dirty="0" spc="-375"/>
              <a:t> </a:t>
            </a:r>
            <a:r>
              <a:rPr dirty="0" spc="-5"/>
              <a:t>전략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1689531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4591" y="1496398"/>
            <a:ext cx="8155940" cy="156972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최고의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한계를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우선적으로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선택하기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위해서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우선순위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대기열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rior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ty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q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u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eue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사용한다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639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우선순위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대기열은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힙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(heap)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사용하여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효과적으로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구현할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2878251"/>
            <a:ext cx="121513" cy="13075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31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7461" y="345694"/>
            <a:ext cx="9899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imes New Roman"/>
                <a:cs typeface="Times New Roman"/>
              </a:rPr>
              <a:t>Heap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934" y="1332280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6440" y="1078260"/>
            <a:ext cx="8121015" cy="1630680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heap is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an essentially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complete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binary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tree such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that</a:t>
            </a:r>
            <a:endParaRPr sz="200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the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values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stored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at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the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nodes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come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from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an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ordered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set.</a:t>
            </a:r>
            <a:endParaRPr sz="2000">
              <a:latin typeface="Times New Roman"/>
              <a:cs typeface="Times New Roman"/>
            </a:endParaRPr>
          </a:p>
          <a:p>
            <a:pPr marL="413384" marR="5080" indent="-287020">
              <a:lnSpc>
                <a:spcPct val="116500"/>
              </a:lnSpc>
              <a:spcBef>
                <a:spcPts val="49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the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values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stored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at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each node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is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greater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than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or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equal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to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the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values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stored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at </a:t>
            </a:r>
            <a:r>
              <a:rPr dirty="0" sz="2000" spc="-484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its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children.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6FC0"/>
                </a:solidFill>
                <a:latin typeface="Times New Roman"/>
                <a:cs typeface="Times New Roman"/>
              </a:rPr>
              <a:t>[max</a:t>
            </a:r>
            <a:r>
              <a:rPr dirty="0" sz="2000">
                <a:solidFill>
                  <a:srgbClr val="006FC0"/>
                </a:solidFill>
                <a:latin typeface="Times New Roman"/>
                <a:cs typeface="Times New Roman"/>
              </a:rPr>
              <a:t> heap </a:t>
            </a:r>
            <a:r>
              <a:rPr dirty="0" sz="2000" spc="-5">
                <a:solidFill>
                  <a:srgbClr val="006FC0"/>
                </a:solidFill>
                <a:latin typeface="Times New Roman"/>
                <a:cs typeface="Times New Roman"/>
              </a:rPr>
              <a:t>property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]: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511" y="3429000"/>
            <a:ext cx="3285744" cy="23652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0" y="4000500"/>
            <a:ext cx="3500628" cy="121462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651628" y="5352389"/>
            <a:ext cx="32365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array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representation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of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the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heap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31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721" y="475030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1568" y="279882"/>
            <a:ext cx="5875655" cy="210947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354965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Characteristics</a:t>
            </a:r>
            <a:r>
              <a:rPr dirty="0" sz="2000" spc="-9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of</a:t>
            </a:r>
            <a:r>
              <a:rPr dirty="0" sz="2000" spc="-6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Heap</a:t>
            </a:r>
            <a:endParaRPr sz="2000">
              <a:latin typeface="Times New Roman"/>
              <a:cs typeface="Times New Roman"/>
            </a:endParaRPr>
          </a:p>
          <a:p>
            <a:pPr marL="870585" indent="-457834">
              <a:lnSpc>
                <a:spcPct val="100000"/>
              </a:lnSpc>
              <a:spcBef>
                <a:spcPts val="409"/>
              </a:spcBef>
              <a:buClr>
                <a:srgbClr val="006FC0"/>
              </a:buClr>
              <a:buSzPct val="80000"/>
              <a:buAutoNum type="arabicPeriod"/>
              <a:tabLst>
                <a:tab pos="870585" algn="l"/>
                <a:tab pos="871219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Find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Max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–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O(1)</a:t>
            </a:r>
            <a:endParaRPr sz="2000">
              <a:latin typeface="Times New Roman"/>
              <a:cs typeface="Times New Roman"/>
            </a:endParaRPr>
          </a:p>
          <a:p>
            <a:pPr marL="870585" indent="-457834">
              <a:lnSpc>
                <a:spcPct val="100000"/>
              </a:lnSpc>
              <a:spcBef>
                <a:spcPts val="180"/>
              </a:spcBef>
              <a:buClr>
                <a:srgbClr val="006FC0"/>
              </a:buClr>
              <a:buSzPct val="80000"/>
              <a:buAutoNum type="arabicPeriod"/>
              <a:tabLst>
                <a:tab pos="870585" algn="l"/>
                <a:tab pos="871219" algn="l"/>
              </a:tabLst>
            </a:pP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Remove the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Max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and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rebuilding</a:t>
            </a:r>
            <a:r>
              <a:rPr dirty="0" sz="2000" spc="47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–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O(log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870585" indent="-457834">
              <a:lnSpc>
                <a:spcPct val="100000"/>
              </a:lnSpc>
              <a:spcBef>
                <a:spcPts val="180"/>
              </a:spcBef>
              <a:buClr>
                <a:srgbClr val="006FC0"/>
              </a:buClr>
              <a:buSzPct val="80000"/>
              <a:buAutoNum type="arabicPeriod"/>
              <a:tabLst>
                <a:tab pos="870585" algn="l"/>
                <a:tab pos="871219" algn="l"/>
                <a:tab pos="3942079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Add(delete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or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modify)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 data	-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O(log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buClr>
                <a:srgbClr val="1F407E"/>
              </a:buClr>
              <a:buSzPct val="80000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Suitable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to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maintain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Max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of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Queue</a:t>
            </a:r>
            <a:r>
              <a:rPr dirty="0" sz="2000" spc="49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–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priority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queue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489" y="2887446"/>
            <a:ext cx="3497579" cy="1216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9235" marR="5080" indent="-229235">
              <a:lnSpc>
                <a:spcPct val="127000"/>
              </a:lnSpc>
              <a:spcBef>
                <a:spcPts val="100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229235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Interpretation</a:t>
            </a:r>
            <a:r>
              <a:rPr dirty="0" sz="2000" spc="-5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of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Heap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Structure </a:t>
            </a:r>
            <a:r>
              <a:rPr dirty="0" sz="2000" spc="-484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For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node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with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index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lvl="1" marL="991235" indent="-354330">
              <a:lnSpc>
                <a:spcPct val="100000"/>
              </a:lnSpc>
              <a:spcBef>
                <a:spcPts val="875"/>
              </a:spcBef>
              <a:buClr>
                <a:srgbClr val="1F407E"/>
              </a:buClr>
              <a:buSzPct val="80000"/>
              <a:buFont typeface="Wingdings"/>
              <a:buChar char=""/>
              <a:tabLst>
                <a:tab pos="991235" algn="l"/>
                <a:tab pos="991869" algn="l"/>
              </a:tabLst>
            </a:pP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left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child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index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9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90">
                <a:solidFill>
                  <a:srgbClr val="3E3D00"/>
                </a:solidFill>
                <a:latin typeface="Malgun Gothic"/>
                <a:cs typeface="Malgun Gothic"/>
              </a:rPr>
              <a:t>×</a:t>
            </a:r>
            <a:r>
              <a:rPr dirty="0" sz="2000" spc="9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2634" y="4123281"/>
            <a:ext cx="3129915" cy="82105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365760" indent="-353695">
              <a:lnSpc>
                <a:spcPct val="100000"/>
              </a:lnSpc>
              <a:spcBef>
                <a:spcPts val="630"/>
              </a:spcBef>
              <a:buClr>
                <a:srgbClr val="1F407E"/>
              </a:buClr>
              <a:buSzPct val="80000"/>
              <a:buFont typeface="Wingdings"/>
              <a:buChar char=""/>
              <a:tabLst>
                <a:tab pos="365760" algn="l"/>
                <a:tab pos="366395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right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child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index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9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90">
                <a:solidFill>
                  <a:srgbClr val="3E3D00"/>
                </a:solidFill>
                <a:latin typeface="Malgun Gothic"/>
                <a:cs typeface="Malgun Gothic"/>
              </a:rPr>
              <a:t>×</a:t>
            </a:r>
            <a:r>
              <a:rPr dirty="0" sz="2000" spc="9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3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365760" indent="-353695">
              <a:lnSpc>
                <a:spcPct val="100000"/>
              </a:lnSpc>
              <a:spcBef>
                <a:spcPts val="625"/>
              </a:spcBef>
              <a:buClr>
                <a:srgbClr val="1F407E"/>
              </a:buClr>
              <a:buSzPct val="80000"/>
              <a:buFont typeface="Wingdings"/>
              <a:buChar char=""/>
              <a:tabLst>
                <a:tab pos="365760" algn="l"/>
                <a:tab pos="366395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pa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ents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de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index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-3703" sz="3375" spc="-450">
                <a:latin typeface="Symbol"/>
                <a:cs typeface="Symbol"/>
              </a:rPr>
              <a:t></a:t>
            </a:r>
            <a:r>
              <a:rPr dirty="0" baseline="4385" sz="2850" spc="-135" i="1">
                <a:latin typeface="Times New Roman"/>
                <a:cs typeface="Times New Roman"/>
              </a:rPr>
              <a:t>n</a:t>
            </a:r>
            <a:r>
              <a:rPr dirty="0" baseline="4385" sz="2850" spc="-345" i="1">
                <a:latin typeface="Times New Roman"/>
                <a:cs typeface="Times New Roman"/>
              </a:rPr>
              <a:t> </a:t>
            </a:r>
            <a:r>
              <a:rPr dirty="0" baseline="4385" sz="2850" spc="-75">
                <a:latin typeface="Times New Roman"/>
                <a:cs typeface="Times New Roman"/>
              </a:rPr>
              <a:t>/</a:t>
            </a:r>
            <a:r>
              <a:rPr dirty="0" baseline="4385" sz="2850" spc="-284">
                <a:latin typeface="Times New Roman"/>
                <a:cs typeface="Times New Roman"/>
              </a:rPr>
              <a:t> </a:t>
            </a:r>
            <a:r>
              <a:rPr dirty="0" baseline="4385" sz="2850" spc="-112">
                <a:latin typeface="Times New Roman"/>
                <a:cs typeface="Times New Roman"/>
              </a:rPr>
              <a:t>2</a:t>
            </a:r>
            <a:r>
              <a:rPr dirty="0" baseline="-3703" sz="3375" spc="-322">
                <a:latin typeface="Symbol"/>
                <a:cs typeface="Symbol"/>
              </a:rPr>
              <a:t></a:t>
            </a:r>
            <a:endParaRPr baseline="-3703" sz="3375">
              <a:latin typeface="Symbol"/>
              <a:cs typeface="Symbo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12017" y="3424237"/>
            <a:ext cx="3651885" cy="2152650"/>
            <a:chOff x="4712017" y="3424237"/>
            <a:chExt cx="3651885" cy="2152650"/>
          </a:xfrm>
        </p:grpSpPr>
        <p:sp>
          <p:nvSpPr>
            <p:cNvPr id="7" name="object 7"/>
            <p:cNvSpPr/>
            <p:nvPr/>
          </p:nvSpPr>
          <p:spPr>
            <a:xfrm>
              <a:off x="5769863" y="3429000"/>
              <a:ext cx="1184275" cy="943610"/>
            </a:xfrm>
            <a:custGeom>
              <a:avLst/>
              <a:gdLst/>
              <a:ahLst/>
              <a:cxnLst/>
              <a:rect l="l" t="t" r="r" b="b"/>
              <a:pathLst>
                <a:path w="1184275" h="943610">
                  <a:moveTo>
                    <a:pt x="807719" y="176784"/>
                  </a:moveTo>
                  <a:lnTo>
                    <a:pt x="814447" y="129778"/>
                  </a:lnTo>
                  <a:lnTo>
                    <a:pt x="833430" y="87545"/>
                  </a:lnTo>
                  <a:lnTo>
                    <a:pt x="862869" y="51768"/>
                  </a:lnTo>
                  <a:lnTo>
                    <a:pt x="900966" y="24129"/>
                  </a:lnTo>
                  <a:lnTo>
                    <a:pt x="945920" y="6312"/>
                  </a:lnTo>
                  <a:lnTo>
                    <a:pt x="995934" y="0"/>
                  </a:lnTo>
                  <a:lnTo>
                    <a:pt x="1045947" y="6312"/>
                  </a:lnTo>
                  <a:lnTo>
                    <a:pt x="1090901" y="24129"/>
                  </a:lnTo>
                  <a:lnTo>
                    <a:pt x="1128998" y="51768"/>
                  </a:lnTo>
                  <a:lnTo>
                    <a:pt x="1158437" y="87545"/>
                  </a:lnTo>
                  <a:lnTo>
                    <a:pt x="1177420" y="129778"/>
                  </a:lnTo>
                  <a:lnTo>
                    <a:pt x="1184147" y="176784"/>
                  </a:lnTo>
                  <a:lnTo>
                    <a:pt x="1177420" y="223789"/>
                  </a:lnTo>
                  <a:lnTo>
                    <a:pt x="1158437" y="266022"/>
                  </a:lnTo>
                  <a:lnTo>
                    <a:pt x="1128998" y="301799"/>
                  </a:lnTo>
                  <a:lnTo>
                    <a:pt x="1090901" y="329438"/>
                  </a:lnTo>
                  <a:lnTo>
                    <a:pt x="1045947" y="347255"/>
                  </a:lnTo>
                  <a:lnTo>
                    <a:pt x="995934" y="353568"/>
                  </a:lnTo>
                  <a:lnTo>
                    <a:pt x="945920" y="347255"/>
                  </a:lnTo>
                  <a:lnTo>
                    <a:pt x="900966" y="329438"/>
                  </a:lnTo>
                  <a:lnTo>
                    <a:pt x="862869" y="301799"/>
                  </a:lnTo>
                  <a:lnTo>
                    <a:pt x="833430" y="266022"/>
                  </a:lnTo>
                  <a:lnTo>
                    <a:pt x="814447" y="223789"/>
                  </a:lnTo>
                  <a:lnTo>
                    <a:pt x="807719" y="176784"/>
                  </a:lnTo>
                  <a:close/>
                </a:path>
                <a:path w="1184275" h="943610">
                  <a:moveTo>
                    <a:pt x="0" y="765810"/>
                  </a:moveTo>
                  <a:lnTo>
                    <a:pt x="6727" y="718615"/>
                  </a:lnTo>
                  <a:lnTo>
                    <a:pt x="25710" y="676204"/>
                  </a:lnTo>
                  <a:lnTo>
                    <a:pt x="55149" y="640270"/>
                  </a:lnTo>
                  <a:lnTo>
                    <a:pt x="93246" y="612506"/>
                  </a:lnTo>
                  <a:lnTo>
                    <a:pt x="138200" y="594606"/>
                  </a:lnTo>
                  <a:lnTo>
                    <a:pt x="188213" y="588263"/>
                  </a:lnTo>
                  <a:lnTo>
                    <a:pt x="238227" y="594606"/>
                  </a:lnTo>
                  <a:lnTo>
                    <a:pt x="283181" y="612506"/>
                  </a:lnTo>
                  <a:lnTo>
                    <a:pt x="321278" y="640270"/>
                  </a:lnTo>
                  <a:lnTo>
                    <a:pt x="350717" y="676204"/>
                  </a:lnTo>
                  <a:lnTo>
                    <a:pt x="369700" y="718615"/>
                  </a:lnTo>
                  <a:lnTo>
                    <a:pt x="376427" y="765810"/>
                  </a:lnTo>
                  <a:lnTo>
                    <a:pt x="369700" y="813004"/>
                  </a:lnTo>
                  <a:lnTo>
                    <a:pt x="350717" y="855415"/>
                  </a:lnTo>
                  <a:lnTo>
                    <a:pt x="321278" y="891349"/>
                  </a:lnTo>
                  <a:lnTo>
                    <a:pt x="283181" y="919113"/>
                  </a:lnTo>
                  <a:lnTo>
                    <a:pt x="238227" y="937013"/>
                  </a:lnTo>
                  <a:lnTo>
                    <a:pt x="188213" y="943356"/>
                  </a:lnTo>
                  <a:lnTo>
                    <a:pt x="138200" y="937013"/>
                  </a:lnTo>
                  <a:lnTo>
                    <a:pt x="93246" y="919113"/>
                  </a:lnTo>
                  <a:lnTo>
                    <a:pt x="55149" y="891349"/>
                  </a:lnTo>
                  <a:lnTo>
                    <a:pt x="25710" y="855415"/>
                  </a:lnTo>
                  <a:lnTo>
                    <a:pt x="6727" y="813004"/>
                  </a:lnTo>
                  <a:lnTo>
                    <a:pt x="0" y="76581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1427" y="3730752"/>
              <a:ext cx="540385" cy="339725"/>
            </a:xfrm>
            <a:custGeom>
              <a:avLst/>
              <a:gdLst/>
              <a:ahLst/>
              <a:cxnLst/>
              <a:rect l="l" t="t" r="r" b="b"/>
              <a:pathLst>
                <a:path w="540384" h="339725">
                  <a:moveTo>
                    <a:pt x="540003" y="0"/>
                  </a:moveTo>
                  <a:lnTo>
                    <a:pt x="0" y="339217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403591" y="4026408"/>
              <a:ext cx="376555" cy="352425"/>
            </a:xfrm>
            <a:custGeom>
              <a:avLst/>
              <a:gdLst/>
              <a:ahLst/>
              <a:cxnLst/>
              <a:rect l="l" t="t" r="r" b="b"/>
              <a:pathLst>
                <a:path w="376554" h="352425">
                  <a:moveTo>
                    <a:pt x="0" y="176022"/>
                  </a:moveTo>
                  <a:lnTo>
                    <a:pt x="6727" y="129248"/>
                  </a:lnTo>
                  <a:lnTo>
                    <a:pt x="25710" y="87206"/>
                  </a:lnTo>
                  <a:lnTo>
                    <a:pt x="55149" y="51577"/>
                  </a:lnTo>
                  <a:lnTo>
                    <a:pt x="93246" y="24045"/>
                  </a:lnTo>
                  <a:lnTo>
                    <a:pt x="138200" y="6291"/>
                  </a:lnTo>
                  <a:lnTo>
                    <a:pt x="188213" y="0"/>
                  </a:lnTo>
                  <a:lnTo>
                    <a:pt x="238227" y="6291"/>
                  </a:lnTo>
                  <a:lnTo>
                    <a:pt x="283181" y="24045"/>
                  </a:lnTo>
                  <a:lnTo>
                    <a:pt x="321278" y="51577"/>
                  </a:lnTo>
                  <a:lnTo>
                    <a:pt x="350717" y="87206"/>
                  </a:lnTo>
                  <a:lnTo>
                    <a:pt x="369700" y="129248"/>
                  </a:lnTo>
                  <a:lnTo>
                    <a:pt x="376427" y="176022"/>
                  </a:lnTo>
                  <a:lnTo>
                    <a:pt x="369700" y="222795"/>
                  </a:lnTo>
                  <a:lnTo>
                    <a:pt x="350717" y="264837"/>
                  </a:lnTo>
                  <a:lnTo>
                    <a:pt x="321278" y="300466"/>
                  </a:lnTo>
                  <a:lnTo>
                    <a:pt x="283181" y="327998"/>
                  </a:lnTo>
                  <a:lnTo>
                    <a:pt x="238227" y="345752"/>
                  </a:lnTo>
                  <a:lnTo>
                    <a:pt x="188213" y="352044"/>
                  </a:lnTo>
                  <a:lnTo>
                    <a:pt x="138200" y="345752"/>
                  </a:lnTo>
                  <a:lnTo>
                    <a:pt x="93246" y="327998"/>
                  </a:lnTo>
                  <a:lnTo>
                    <a:pt x="55149" y="300466"/>
                  </a:lnTo>
                  <a:lnTo>
                    <a:pt x="25710" y="264837"/>
                  </a:lnTo>
                  <a:lnTo>
                    <a:pt x="6727" y="222795"/>
                  </a:lnTo>
                  <a:lnTo>
                    <a:pt x="0" y="176022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97623" y="3730752"/>
              <a:ext cx="560705" cy="346710"/>
            </a:xfrm>
            <a:custGeom>
              <a:avLst/>
              <a:gdLst/>
              <a:ahLst/>
              <a:cxnLst/>
              <a:rect l="l" t="t" r="r" b="b"/>
              <a:pathLst>
                <a:path w="560704" h="346710">
                  <a:moveTo>
                    <a:pt x="0" y="0"/>
                  </a:moveTo>
                  <a:lnTo>
                    <a:pt x="560197" y="346583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266943" y="4607052"/>
              <a:ext cx="378460" cy="353695"/>
            </a:xfrm>
            <a:custGeom>
              <a:avLst/>
              <a:gdLst/>
              <a:ahLst/>
              <a:cxnLst/>
              <a:rect l="l" t="t" r="r" b="b"/>
              <a:pathLst>
                <a:path w="378460" h="353695">
                  <a:moveTo>
                    <a:pt x="0" y="176784"/>
                  </a:moveTo>
                  <a:lnTo>
                    <a:pt x="6748" y="129778"/>
                  </a:lnTo>
                  <a:lnTo>
                    <a:pt x="25795" y="87545"/>
                  </a:lnTo>
                  <a:lnTo>
                    <a:pt x="55340" y="51768"/>
                  </a:lnTo>
                  <a:lnTo>
                    <a:pt x="93584" y="24130"/>
                  </a:lnTo>
                  <a:lnTo>
                    <a:pt x="138729" y="6312"/>
                  </a:lnTo>
                  <a:lnTo>
                    <a:pt x="188975" y="0"/>
                  </a:lnTo>
                  <a:lnTo>
                    <a:pt x="239222" y="6312"/>
                  </a:lnTo>
                  <a:lnTo>
                    <a:pt x="284367" y="24130"/>
                  </a:lnTo>
                  <a:lnTo>
                    <a:pt x="322611" y="51768"/>
                  </a:lnTo>
                  <a:lnTo>
                    <a:pt x="352156" y="87545"/>
                  </a:lnTo>
                  <a:lnTo>
                    <a:pt x="371203" y="129778"/>
                  </a:lnTo>
                  <a:lnTo>
                    <a:pt x="377951" y="176784"/>
                  </a:lnTo>
                  <a:lnTo>
                    <a:pt x="371203" y="223789"/>
                  </a:lnTo>
                  <a:lnTo>
                    <a:pt x="352156" y="266022"/>
                  </a:lnTo>
                  <a:lnTo>
                    <a:pt x="322611" y="301799"/>
                  </a:lnTo>
                  <a:lnTo>
                    <a:pt x="284367" y="329438"/>
                  </a:lnTo>
                  <a:lnTo>
                    <a:pt x="239222" y="347255"/>
                  </a:lnTo>
                  <a:lnTo>
                    <a:pt x="188975" y="353568"/>
                  </a:lnTo>
                  <a:lnTo>
                    <a:pt x="138729" y="347255"/>
                  </a:lnTo>
                  <a:lnTo>
                    <a:pt x="93584" y="329438"/>
                  </a:lnTo>
                  <a:lnTo>
                    <a:pt x="55340" y="301799"/>
                  </a:lnTo>
                  <a:lnTo>
                    <a:pt x="25795" y="266022"/>
                  </a:lnTo>
                  <a:lnTo>
                    <a:pt x="6748" y="223789"/>
                  </a:lnTo>
                  <a:lnTo>
                    <a:pt x="0" y="17678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590031" y="4320539"/>
              <a:ext cx="236220" cy="339725"/>
            </a:xfrm>
            <a:custGeom>
              <a:avLst/>
              <a:gdLst/>
              <a:ahLst/>
              <a:cxnLst/>
              <a:rect l="l" t="t" r="r" b="b"/>
              <a:pathLst>
                <a:path w="236220" h="339725">
                  <a:moveTo>
                    <a:pt x="235965" y="0"/>
                  </a:moveTo>
                  <a:lnTo>
                    <a:pt x="0" y="339217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397751" y="4607052"/>
              <a:ext cx="378460" cy="353695"/>
            </a:xfrm>
            <a:custGeom>
              <a:avLst/>
              <a:gdLst/>
              <a:ahLst/>
              <a:cxnLst/>
              <a:rect l="l" t="t" r="r" b="b"/>
              <a:pathLst>
                <a:path w="378459" h="353695">
                  <a:moveTo>
                    <a:pt x="0" y="176784"/>
                  </a:moveTo>
                  <a:lnTo>
                    <a:pt x="6748" y="129778"/>
                  </a:lnTo>
                  <a:lnTo>
                    <a:pt x="25795" y="87545"/>
                  </a:lnTo>
                  <a:lnTo>
                    <a:pt x="55340" y="51768"/>
                  </a:lnTo>
                  <a:lnTo>
                    <a:pt x="93584" y="24130"/>
                  </a:lnTo>
                  <a:lnTo>
                    <a:pt x="138729" y="6312"/>
                  </a:lnTo>
                  <a:lnTo>
                    <a:pt x="188975" y="0"/>
                  </a:lnTo>
                  <a:lnTo>
                    <a:pt x="239222" y="6312"/>
                  </a:lnTo>
                  <a:lnTo>
                    <a:pt x="284367" y="24130"/>
                  </a:lnTo>
                  <a:lnTo>
                    <a:pt x="322611" y="51768"/>
                  </a:lnTo>
                  <a:lnTo>
                    <a:pt x="352156" y="87545"/>
                  </a:lnTo>
                  <a:lnTo>
                    <a:pt x="371203" y="129778"/>
                  </a:lnTo>
                  <a:lnTo>
                    <a:pt x="377951" y="176784"/>
                  </a:lnTo>
                  <a:lnTo>
                    <a:pt x="371203" y="223789"/>
                  </a:lnTo>
                  <a:lnTo>
                    <a:pt x="352156" y="266022"/>
                  </a:lnTo>
                  <a:lnTo>
                    <a:pt x="322611" y="301799"/>
                  </a:lnTo>
                  <a:lnTo>
                    <a:pt x="284367" y="329438"/>
                  </a:lnTo>
                  <a:lnTo>
                    <a:pt x="239222" y="347255"/>
                  </a:lnTo>
                  <a:lnTo>
                    <a:pt x="188975" y="353568"/>
                  </a:lnTo>
                  <a:lnTo>
                    <a:pt x="138729" y="347255"/>
                  </a:lnTo>
                  <a:lnTo>
                    <a:pt x="93584" y="329438"/>
                  </a:lnTo>
                  <a:lnTo>
                    <a:pt x="55340" y="301799"/>
                  </a:lnTo>
                  <a:lnTo>
                    <a:pt x="25795" y="266022"/>
                  </a:lnTo>
                  <a:lnTo>
                    <a:pt x="6748" y="223789"/>
                  </a:lnTo>
                  <a:lnTo>
                    <a:pt x="0" y="17678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091427" y="4320539"/>
              <a:ext cx="361950" cy="339725"/>
            </a:xfrm>
            <a:custGeom>
              <a:avLst/>
              <a:gdLst/>
              <a:ahLst/>
              <a:cxnLst/>
              <a:rect l="l" t="t" r="r" b="b"/>
              <a:pathLst>
                <a:path w="361950" h="339725">
                  <a:moveTo>
                    <a:pt x="0" y="0"/>
                  </a:moveTo>
                  <a:lnTo>
                    <a:pt x="361696" y="339217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851903" y="4622291"/>
              <a:ext cx="378460" cy="353695"/>
            </a:xfrm>
            <a:custGeom>
              <a:avLst/>
              <a:gdLst/>
              <a:ahLst/>
              <a:cxnLst/>
              <a:rect l="l" t="t" r="r" b="b"/>
              <a:pathLst>
                <a:path w="378459" h="353695">
                  <a:moveTo>
                    <a:pt x="0" y="176783"/>
                  </a:moveTo>
                  <a:lnTo>
                    <a:pt x="6748" y="129778"/>
                  </a:lnTo>
                  <a:lnTo>
                    <a:pt x="25795" y="87545"/>
                  </a:lnTo>
                  <a:lnTo>
                    <a:pt x="55340" y="51768"/>
                  </a:lnTo>
                  <a:lnTo>
                    <a:pt x="93584" y="24129"/>
                  </a:lnTo>
                  <a:lnTo>
                    <a:pt x="138729" y="6312"/>
                  </a:lnTo>
                  <a:lnTo>
                    <a:pt x="188975" y="0"/>
                  </a:lnTo>
                  <a:lnTo>
                    <a:pt x="239222" y="6312"/>
                  </a:lnTo>
                  <a:lnTo>
                    <a:pt x="284367" y="24129"/>
                  </a:lnTo>
                  <a:lnTo>
                    <a:pt x="322611" y="51768"/>
                  </a:lnTo>
                  <a:lnTo>
                    <a:pt x="352156" y="87545"/>
                  </a:lnTo>
                  <a:lnTo>
                    <a:pt x="371203" y="129778"/>
                  </a:lnTo>
                  <a:lnTo>
                    <a:pt x="377951" y="176783"/>
                  </a:lnTo>
                  <a:lnTo>
                    <a:pt x="371203" y="223789"/>
                  </a:lnTo>
                  <a:lnTo>
                    <a:pt x="352156" y="266022"/>
                  </a:lnTo>
                  <a:lnTo>
                    <a:pt x="322611" y="301799"/>
                  </a:lnTo>
                  <a:lnTo>
                    <a:pt x="284367" y="329437"/>
                  </a:lnTo>
                  <a:lnTo>
                    <a:pt x="239222" y="347255"/>
                  </a:lnTo>
                  <a:lnTo>
                    <a:pt x="188975" y="353567"/>
                  </a:lnTo>
                  <a:lnTo>
                    <a:pt x="138729" y="347255"/>
                  </a:lnTo>
                  <a:lnTo>
                    <a:pt x="93584" y="329437"/>
                  </a:lnTo>
                  <a:lnTo>
                    <a:pt x="55340" y="301799"/>
                  </a:lnTo>
                  <a:lnTo>
                    <a:pt x="25795" y="266022"/>
                  </a:lnTo>
                  <a:lnTo>
                    <a:pt x="6748" y="223789"/>
                  </a:lnTo>
                  <a:lnTo>
                    <a:pt x="0" y="17678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173467" y="4326636"/>
              <a:ext cx="285115" cy="346710"/>
            </a:xfrm>
            <a:custGeom>
              <a:avLst/>
              <a:gdLst/>
              <a:ahLst/>
              <a:cxnLst/>
              <a:rect l="l" t="t" r="r" b="b"/>
              <a:pathLst>
                <a:path w="285115" h="346710">
                  <a:moveTo>
                    <a:pt x="284606" y="0"/>
                  </a:moveTo>
                  <a:lnTo>
                    <a:pt x="0" y="346582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984235" y="4622291"/>
              <a:ext cx="375285" cy="353695"/>
            </a:xfrm>
            <a:custGeom>
              <a:avLst/>
              <a:gdLst/>
              <a:ahLst/>
              <a:cxnLst/>
              <a:rect l="l" t="t" r="r" b="b"/>
              <a:pathLst>
                <a:path w="375284" h="353695">
                  <a:moveTo>
                    <a:pt x="0" y="176783"/>
                  </a:moveTo>
                  <a:lnTo>
                    <a:pt x="6697" y="129778"/>
                  </a:lnTo>
                  <a:lnTo>
                    <a:pt x="25597" y="87545"/>
                  </a:lnTo>
                  <a:lnTo>
                    <a:pt x="54911" y="51768"/>
                  </a:lnTo>
                  <a:lnTo>
                    <a:pt x="92851" y="24129"/>
                  </a:lnTo>
                  <a:lnTo>
                    <a:pt x="137627" y="6312"/>
                  </a:lnTo>
                  <a:lnTo>
                    <a:pt x="187452" y="0"/>
                  </a:lnTo>
                  <a:lnTo>
                    <a:pt x="237276" y="6312"/>
                  </a:lnTo>
                  <a:lnTo>
                    <a:pt x="282052" y="24129"/>
                  </a:lnTo>
                  <a:lnTo>
                    <a:pt x="319992" y="51768"/>
                  </a:lnTo>
                  <a:lnTo>
                    <a:pt x="349306" y="87545"/>
                  </a:lnTo>
                  <a:lnTo>
                    <a:pt x="368206" y="129778"/>
                  </a:lnTo>
                  <a:lnTo>
                    <a:pt x="374904" y="176783"/>
                  </a:lnTo>
                  <a:lnTo>
                    <a:pt x="368206" y="223789"/>
                  </a:lnTo>
                  <a:lnTo>
                    <a:pt x="349306" y="266022"/>
                  </a:lnTo>
                  <a:lnTo>
                    <a:pt x="319992" y="301799"/>
                  </a:lnTo>
                  <a:lnTo>
                    <a:pt x="282052" y="329437"/>
                  </a:lnTo>
                  <a:lnTo>
                    <a:pt x="237276" y="347255"/>
                  </a:lnTo>
                  <a:lnTo>
                    <a:pt x="187452" y="353567"/>
                  </a:lnTo>
                  <a:lnTo>
                    <a:pt x="137627" y="347255"/>
                  </a:lnTo>
                  <a:lnTo>
                    <a:pt x="92851" y="329437"/>
                  </a:lnTo>
                  <a:lnTo>
                    <a:pt x="54911" y="301799"/>
                  </a:lnTo>
                  <a:lnTo>
                    <a:pt x="25597" y="266022"/>
                  </a:lnTo>
                  <a:lnTo>
                    <a:pt x="6697" y="223789"/>
                  </a:lnTo>
                  <a:lnTo>
                    <a:pt x="0" y="176783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725155" y="4326636"/>
              <a:ext cx="313055" cy="346710"/>
            </a:xfrm>
            <a:custGeom>
              <a:avLst/>
              <a:gdLst/>
              <a:ahLst/>
              <a:cxnLst/>
              <a:rect l="l" t="t" r="r" b="b"/>
              <a:pathLst>
                <a:path w="313054" h="346710">
                  <a:moveTo>
                    <a:pt x="0" y="0"/>
                  </a:moveTo>
                  <a:lnTo>
                    <a:pt x="313054" y="346582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716779" y="5218176"/>
              <a:ext cx="376555" cy="353695"/>
            </a:xfrm>
            <a:custGeom>
              <a:avLst/>
              <a:gdLst/>
              <a:ahLst/>
              <a:cxnLst/>
              <a:rect l="l" t="t" r="r" b="b"/>
              <a:pathLst>
                <a:path w="376554" h="353695">
                  <a:moveTo>
                    <a:pt x="0" y="176784"/>
                  </a:moveTo>
                  <a:lnTo>
                    <a:pt x="6727" y="129778"/>
                  </a:lnTo>
                  <a:lnTo>
                    <a:pt x="25710" y="87545"/>
                  </a:lnTo>
                  <a:lnTo>
                    <a:pt x="55149" y="51768"/>
                  </a:lnTo>
                  <a:lnTo>
                    <a:pt x="93246" y="24129"/>
                  </a:lnTo>
                  <a:lnTo>
                    <a:pt x="138200" y="6312"/>
                  </a:lnTo>
                  <a:lnTo>
                    <a:pt x="188214" y="0"/>
                  </a:lnTo>
                  <a:lnTo>
                    <a:pt x="238227" y="6312"/>
                  </a:lnTo>
                  <a:lnTo>
                    <a:pt x="283181" y="24130"/>
                  </a:lnTo>
                  <a:lnTo>
                    <a:pt x="321278" y="51768"/>
                  </a:lnTo>
                  <a:lnTo>
                    <a:pt x="350717" y="87545"/>
                  </a:lnTo>
                  <a:lnTo>
                    <a:pt x="369700" y="129778"/>
                  </a:lnTo>
                  <a:lnTo>
                    <a:pt x="376428" y="176784"/>
                  </a:lnTo>
                  <a:lnTo>
                    <a:pt x="369700" y="223789"/>
                  </a:lnTo>
                  <a:lnTo>
                    <a:pt x="350717" y="266022"/>
                  </a:lnTo>
                  <a:lnTo>
                    <a:pt x="321278" y="301799"/>
                  </a:lnTo>
                  <a:lnTo>
                    <a:pt x="283181" y="329438"/>
                  </a:lnTo>
                  <a:lnTo>
                    <a:pt x="238227" y="347255"/>
                  </a:lnTo>
                  <a:lnTo>
                    <a:pt x="188214" y="353568"/>
                  </a:lnTo>
                  <a:lnTo>
                    <a:pt x="138200" y="347255"/>
                  </a:lnTo>
                  <a:lnTo>
                    <a:pt x="93246" y="329438"/>
                  </a:lnTo>
                  <a:lnTo>
                    <a:pt x="55149" y="301799"/>
                  </a:lnTo>
                  <a:lnTo>
                    <a:pt x="25710" y="266022"/>
                  </a:lnTo>
                  <a:lnTo>
                    <a:pt x="6727" y="223789"/>
                  </a:lnTo>
                  <a:lnTo>
                    <a:pt x="0" y="176784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038343" y="4924044"/>
              <a:ext cx="285115" cy="346710"/>
            </a:xfrm>
            <a:custGeom>
              <a:avLst/>
              <a:gdLst/>
              <a:ahLst/>
              <a:cxnLst/>
              <a:rect l="l" t="t" r="r" b="b"/>
              <a:pathLst>
                <a:path w="285114" h="346710">
                  <a:moveTo>
                    <a:pt x="284606" y="0"/>
                  </a:moveTo>
                  <a:lnTo>
                    <a:pt x="0" y="346582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846063" y="5218176"/>
              <a:ext cx="378460" cy="353695"/>
            </a:xfrm>
            <a:custGeom>
              <a:avLst/>
              <a:gdLst/>
              <a:ahLst/>
              <a:cxnLst/>
              <a:rect l="l" t="t" r="r" b="b"/>
              <a:pathLst>
                <a:path w="378460" h="353695">
                  <a:moveTo>
                    <a:pt x="0" y="176784"/>
                  </a:moveTo>
                  <a:lnTo>
                    <a:pt x="6748" y="129778"/>
                  </a:lnTo>
                  <a:lnTo>
                    <a:pt x="25795" y="87545"/>
                  </a:lnTo>
                  <a:lnTo>
                    <a:pt x="55340" y="51768"/>
                  </a:lnTo>
                  <a:lnTo>
                    <a:pt x="93584" y="24129"/>
                  </a:lnTo>
                  <a:lnTo>
                    <a:pt x="138729" y="6312"/>
                  </a:lnTo>
                  <a:lnTo>
                    <a:pt x="188975" y="0"/>
                  </a:lnTo>
                  <a:lnTo>
                    <a:pt x="239222" y="6312"/>
                  </a:lnTo>
                  <a:lnTo>
                    <a:pt x="284367" y="24130"/>
                  </a:lnTo>
                  <a:lnTo>
                    <a:pt x="322611" y="51768"/>
                  </a:lnTo>
                  <a:lnTo>
                    <a:pt x="352156" y="87545"/>
                  </a:lnTo>
                  <a:lnTo>
                    <a:pt x="371203" y="129778"/>
                  </a:lnTo>
                  <a:lnTo>
                    <a:pt x="377951" y="176784"/>
                  </a:lnTo>
                  <a:lnTo>
                    <a:pt x="371203" y="223789"/>
                  </a:lnTo>
                  <a:lnTo>
                    <a:pt x="352156" y="266022"/>
                  </a:lnTo>
                  <a:lnTo>
                    <a:pt x="322611" y="301799"/>
                  </a:lnTo>
                  <a:lnTo>
                    <a:pt x="284367" y="329438"/>
                  </a:lnTo>
                  <a:lnTo>
                    <a:pt x="239222" y="347255"/>
                  </a:lnTo>
                  <a:lnTo>
                    <a:pt x="188975" y="353568"/>
                  </a:lnTo>
                  <a:lnTo>
                    <a:pt x="138729" y="347255"/>
                  </a:lnTo>
                  <a:lnTo>
                    <a:pt x="93584" y="329438"/>
                  </a:lnTo>
                  <a:lnTo>
                    <a:pt x="55340" y="301799"/>
                  </a:lnTo>
                  <a:lnTo>
                    <a:pt x="25795" y="266022"/>
                  </a:lnTo>
                  <a:lnTo>
                    <a:pt x="6748" y="223789"/>
                  </a:lnTo>
                  <a:lnTo>
                    <a:pt x="0" y="17678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590031" y="4924044"/>
              <a:ext cx="313055" cy="346710"/>
            </a:xfrm>
            <a:custGeom>
              <a:avLst/>
              <a:gdLst/>
              <a:ahLst/>
              <a:cxnLst/>
              <a:rect l="l" t="t" r="r" b="b"/>
              <a:pathLst>
                <a:path w="313054" h="346710">
                  <a:moveTo>
                    <a:pt x="0" y="0"/>
                  </a:moveTo>
                  <a:lnTo>
                    <a:pt x="313054" y="346582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6323457" y="3329686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Arial MT"/>
                <a:cs typeface="Arial MT"/>
              </a:rPr>
              <a:t>1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02226" y="4990591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Arial MT"/>
                <a:cs typeface="Arial MT"/>
              </a:rPr>
              <a:t>8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31153" y="4911090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Arial MT"/>
                <a:cs typeface="Arial MT"/>
              </a:rPr>
              <a:t>9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80253" y="4407789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Arial MT"/>
                <a:cs typeface="Arial MT"/>
              </a:rPr>
              <a:t>4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32830" y="3786885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Arial MT"/>
                <a:cs typeface="Arial MT"/>
              </a:rPr>
              <a:t>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35088" y="3699205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Arial MT"/>
                <a:cs typeface="Arial MT"/>
              </a:rPr>
              <a:t>3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71207" y="4339590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Arial MT"/>
                <a:cs typeface="Arial MT"/>
              </a:rPr>
              <a:t>6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44661" y="4352290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Arial MT"/>
                <a:cs typeface="Arial MT"/>
              </a:rPr>
              <a:t>7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55155" y="4323715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653528" y="3296665"/>
            <a:ext cx="406400" cy="428625"/>
          </a:xfrm>
          <a:custGeom>
            <a:avLst/>
            <a:gdLst/>
            <a:ahLst/>
            <a:cxnLst/>
            <a:rect l="l" t="t" r="r" b="b"/>
            <a:pathLst>
              <a:path w="406400" h="428625">
                <a:moveTo>
                  <a:pt x="24765" y="346710"/>
                </a:moveTo>
                <a:lnTo>
                  <a:pt x="0" y="428117"/>
                </a:lnTo>
                <a:lnTo>
                  <a:pt x="80010" y="399034"/>
                </a:lnTo>
                <a:lnTo>
                  <a:pt x="66735" y="386461"/>
                </a:lnTo>
                <a:lnTo>
                  <a:pt x="48260" y="386461"/>
                </a:lnTo>
                <a:lnTo>
                  <a:pt x="39116" y="377698"/>
                </a:lnTo>
                <a:lnTo>
                  <a:pt x="47803" y="368529"/>
                </a:lnTo>
                <a:lnTo>
                  <a:pt x="24765" y="346710"/>
                </a:lnTo>
                <a:close/>
              </a:path>
              <a:path w="406400" h="428625">
                <a:moveTo>
                  <a:pt x="47803" y="368529"/>
                </a:moveTo>
                <a:lnTo>
                  <a:pt x="39116" y="377698"/>
                </a:lnTo>
                <a:lnTo>
                  <a:pt x="48260" y="386461"/>
                </a:lnTo>
                <a:lnTo>
                  <a:pt x="56998" y="377239"/>
                </a:lnTo>
                <a:lnTo>
                  <a:pt x="47803" y="368529"/>
                </a:lnTo>
                <a:close/>
              </a:path>
              <a:path w="406400" h="428625">
                <a:moveTo>
                  <a:pt x="56998" y="377239"/>
                </a:moveTo>
                <a:lnTo>
                  <a:pt x="48260" y="386461"/>
                </a:lnTo>
                <a:lnTo>
                  <a:pt x="66735" y="386461"/>
                </a:lnTo>
                <a:lnTo>
                  <a:pt x="56998" y="377239"/>
                </a:lnTo>
                <a:close/>
              </a:path>
              <a:path w="406400" h="428625">
                <a:moveTo>
                  <a:pt x="397001" y="0"/>
                </a:moveTo>
                <a:lnTo>
                  <a:pt x="47803" y="368529"/>
                </a:lnTo>
                <a:lnTo>
                  <a:pt x="56998" y="377239"/>
                </a:lnTo>
                <a:lnTo>
                  <a:pt x="406273" y="8636"/>
                </a:lnTo>
                <a:lnTo>
                  <a:pt x="397001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792339" y="3005708"/>
            <a:ext cx="633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인덱스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31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36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8264" y="274065"/>
            <a:ext cx="66560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분기한정</a:t>
            </a:r>
            <a:r>
              <a:rPr dirty="0" spc="-365"/>
              <a:t> </a:t>
            </a:r>
            <a:r>
              <a:rPr dirty="0"/>
              <a:t>최고우선검색</a:t>
            </a:r>
            <a:r>
              <a:rPr dirty="0" spc="-365"/>
              <a:t> </a:t>
            </a:r>
            <a:r>
              <a:rPr dirty="0"/>
              <a:t>알고리즘</a:t>
            </a:r>
          </a:p>
        </p:txBody>
      </p:sp>
      <p:sp>
        <p:nvSpPr>
          <p:cNvPr id="4" name="object 4"/>
          <p:cNvSpPr/>
          <p:nvPr/>
        </p:nvSpPr>
        <p:spPr>
          <a:xfrm>
            <a:off x="765048" y="1142999"/>
            <a:ext cx="7858125" cy="4960620"/>
          </a:xfrm>
          <a:custGeom>
            <a:avLst/>
            <a:gdLst/>
            <a:ahLst/>
            <a:cxnLst/>
            <a:rect l="l" t="t" r="r" b="b"/>
            <a:pathLst>
              <a:path w="7858125" h="4960620">
                <a:moveTo>
                  <a:pt x="7857744" y="0"/>
                </a:moveTo>
                <a:lnTo>
                  <a:pt x="0" y="0"/>
                </a:lnTo>
                <a:lnTo>
                  <a:pt x="0" y="3973068"/>
                </a:lnTo>
                <a:lnTo>
                  <a:pt x="0" y="4960620"/>
                </a:lnTo>
                <a:lnTo>
                  <a:pt x="7857744" y="4960620"/>
                </a:lnTo>
                <a:lnTo>
                  <a:pt x="7857744" y="3973068"/>
                </a:lnTo>
                <a:lnTo>
                  <a:pt x="785774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44092" y="1112875"/>
            <a:ext cx="7259955" cy="79375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400" spc="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best_first_branch_and_bound(</a:t>
            </a:r>
            <a:r>
              <a:rPr dirty="0" sz="1400" spc="-10" b="1">
                <a:solidFill>
                  <a:srgbClr val="3E3D00"/>
                </a:solidFill>
                <a:latin typeface="Courier New"/>
                <a:cs typeface="Courier New"/>
              </a:rPr>
              <a:t>state_space_tree</a:t>
            </a:r>
            <a:r>
              <a:rPr dirty="0" sz="1400" spc="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T,</a:t>
            </a:r>
            <a:r>
              <a:rPr dirty="0" sz="1400" spc="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number&amp;</a:t>
            </a:r>
            <a:r>
              <a:rPr dirty="0" sz="1400" spc="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best)</a:t>
            </a:r>
            <a:r>
              <a:rPr dirty="0" sz="1400" spc="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68325">
              <a:lnSpc>
                <a:spcPct val="100000"/>
              </a:lnSpc>
              <a:spcBef>
                <a:spcPts val="335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priority_queue_of_node</a:t>
            </a:r>
            <a:r>
              <a:rPr dirty="0" sz="1400" spc="-7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PQ;</a:t>
            </a:r>
            <a:endParaRPr sz="1400">
              <a:latin typeface="Courier New"/>
              <a:cs typeface="Courier New"/>
            </a:endParaRPr>
          </a:p>
          <a:p>
            <a:pPr marL="568325">
              <a:lnSpc>
                <a:spcPct val="100000"/>
              </a:lnSpc>
              <a:spcBef>
                <a:spcPts val="335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node</a:t>
            </a:r>
            <a:r>
              <a:rPr dirty="0" sz="1400" spc="-6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u,v;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7058" y="2185543"/>
            <a:ext cx="247777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//</a:t>
            </a:r>
            <a:r>
              <a:rPr dirty="0" sz="14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PQ</a:t>
            </a:r>
            <a:r>
              <a:rPr dirty="0" sz="1400" spc="-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400" spc="3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빈</a:t>
            </a:r>
            <a:r>
              <a:rPr dirty="0" sz="1400" spc="3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대기열로</a:t>
            </a:r>
            <a:r>
              <a:rPr dirty="0" sz="1400" spc="3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초기화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02277" y="3209366"/>
            <a:ext cx="308356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//</a:t>
            </a:r>
            <a:r>
              <a:rPr dirty="0" sz="14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최고</a:t>
            </a:r>
            <a:r>
              <a:rPr dirty="0" sz="1400" spc="3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5">
                <a:solidFill>
                  <a:srgbClr val="3E3D00"/>
                </a:solidFill>
                <a:latin typeface="Malgun Gothic"/>
                <a:cs typeface="Malgun Gothic"/>
              </a:rPr>
              <a:t>한계값을</a:t>
            </a:r>
            <a:r>
              <a:rPr dirty="0" sz="1400" spc="3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가진</a:t>
            </a:r>
            <a:r>
              <a:rPr dirty="0" sz="1400" spc="3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마디를</a:t>
            </a:r>
            <a:r>
              <a:rPr dirty="0" sz="1400" spc="3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제거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0302" y="2149576"/>
            <a:ext cx="2049145" cy="155003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325120">
              <a:lnSpc>
                <a:spcPct val="119000"/>
              </a:lnSpc>
              <a:spcBef>
                <a:spcPts val="65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initialize(PQ); </a:t>
            </a:r>
            <a:r>
              <a:rPr dirty="0" sz="1400" spc="-78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v =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root of T;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 b="1" i="1">
                <a:solidFill>
                  <a:srgbClr val="3E3D00"/>
                </a:solidFill>
                <a:latin typeface="Courier New"/>
                <a:cs typeface="Courier New"/>
              </a:rPr>
              <a:t>best</a:t>
            </a:r>
            <a:r>
              <a:rPr dirty="0" sz="1400" spc="-35" b="1" i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4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value(v); </a:t>
            </a:r>
            <a:r>
              <a:rPr dirty="0" sz="1400" spc="-8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insert(PQ,v);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while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(!empty(PQ))</a:t>
            </a:r>
            <a:r>
              <a:rPr dirty="0" sz="1400" spc="-8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290"/>
              </a:spcBef>
            </a:pP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remove(PQ,v);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47130" y="3930396"/>
            <a:ext cx="2352040" cy="9525"/>
          </a:xfrm>
          <a:custGeom>
            <a:avLst/>
            <a:gdLst/>
            <a:ahLst/>
            <a:cxnLst/>
            <a:rect l="l" t="t" r="r" b="b"/>
            <a:pathLst>
              <a:path w="2352040" h="9525">
                <a:moveTo>
                  <a:pt x="2351532" y="0"/>
                </a:moveTo>
                <a:lnTo>
                  <a:pt x="0" y="0"/>
                </a:lnTo>
                <a:lnTo>
                  <a:pt x="0" y="9143"/>
                </a:lnTo>
                <a:lnTo>
                  <a:pt x="2351532" y="9143"/>
                </a:lnTo>
                <a:lnTo>
                  <a:pt x="2351532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735573" y="3721989"/>
            <a:ext cx="23774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3E3D00"/>
                </a:solidFill>
                <a:latin typeface="Malgun Gothic"/>
                <a:cs typeface="Malgun Gothic"/>
              </a:rPr>
              <a:t>마디가</a:t>
            </a:r>
            <a:r>
              <a:rPr dirty="0" sz="1400" spc="270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5" b="1">
                <a:solidFill>
                  <a:srgbClr val="3E3D00"/>
                </a:solidFill>
                <a:latin typeface="Malgun Gothic"/>
                <a:cs typeface="Malgun Gothic"/>
              </a:rPr>
              <a:t>아직</a:t>
            </a:r>
            <a:r>
              <a:rPr dirty="0" sz="1400" spc="280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5" b="1">
                <a:solidFill>
                  <a:srgbClr val="3E3D00"/>
                </a:solidFill>
                <a:latin typeface="Malgun Gothic"/>
                <a:cs typeface="Malgun Gothic"/>
              </a:rPr>
              <a:t>유망한</a:t>
            </a:r>
            <a:r>
              <a:rPr dirty="0" sz="1400" spc="254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3E3D00"/>
                </a:solidFill>
                <a:latin typeface="Malgun Gothic"/>
                <a:cs typeface="Malgun Gothic"/>
              </a:rPr>
              <a:t>지</a:t>
            </a:r>
            <a:r>
              <a:rPr dirty="0" sz="1400" spc="310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15" b="1">
                <a:solidFill>
                  <a:srgbClr val="3E3D00"/>
                </a:solidFill>
                <a:latin typeface="Malgun Gothic"/>
                <a:cs typeface="Malgun Gothic"/>
              </a:rPr>
              <a:t>점검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3661" y="3686022"/>
            <a:ext cx="4069079" cy="129349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3815715" algn="l"/>
              </a:tabLst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(bound(v)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is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better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than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 b="1" i="1">
                <a:solidFill>
                  <a:srgbClr val="3E3D00"/>
                </a:solidFill>
                <a:latin typeface="Courier New"/>
                <a:cs typeface="Courier New"/>
              </a:rPr>
              <a:t>best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)	//</a:t>
            </a:r>
            <a:endParaRPr sz="1400">
              <a:latin typeface="Courier New"/>
              <a:cs typeface="Courier New"/>
            </a:endParaRPr>
          </a:p>
          <a:p>
            <a:pPr marL="331470">
              <a:lnSpc>
                <a:spcPct val="100000"/>
              </a:lnSpc>
              <a:spcBef>
                <a:spcPts val="290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(each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child</a:t>
            </a:r>
            <a:r>
              <a:rPr dirty="0" sz="14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u</a:t>
            </a:r>
            <a:r>
              <a:rPr dirty="0" sz="14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of</a:t>
            </a:r>
            <a:r>
              <a:rPr dirty="0" sz="14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v)</a:t>
            </a:r>
            <a:r>
              <a:rPr dirty="0" sz="14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69644" marR="5080" indent="-318770">
              <a:lnSpc>
                <a:spcPct val="120000"/>
              </a:lnSpc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(value(u)</a:t>
            </a:r>
            <a:r>
              <a:rPr dirty="0" sz="14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is</a:t>
            </a:r>
            <a:r>
              <a:rPr dirty="0" sz="14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better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than</a:t>
            </a:r>
            <a:r>
              <a:rPr dirty="0" sz="14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 b="1" i="1">
                <a:solidFill>
                  <a:srgbClr val="3E3D00"/>
                </a:solidFill>
                <a:latin typeface="Courier New"/>
                <a:cs typeface="Courier New"/>
              </a:rPr>
              <a:t>best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) </a:t>
            </a:r>
            <a:r>
              <a:rPr dirty="0" sz="1400" spc="-8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 b="1" i="1">
                <a:solidFill>
                  <a:srgbClr val="3E3D00"/>
                </a:solidFill>
                <a:latin typeface="Courier New"/>
                <a:cs typeface="Courier New"/>
              </a:rPr>
              <a:t>best</a:t>
            </a:r>
            <a:r>
              <a:rPr dirty="0" sz="1400" spc="-10" b="1" i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 value(u);</a:t>
            </a:r>
            <a:endParaRPr sz="1400">
              <a:latin typeface="Courier New"/>
              <a:cs typeface="Courier New"/>
            </a:endParaRPr>
          </a:p>
          <a:p>
            <a:pPr marL="651510">
              <a:lnSpc>
                <a:spcPct val="100000"/>
              </a:lnSpc>
              <a:spcBef>
                <a:spcPts val="335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(bound(u)</a:t>
            </a:r>
            <a:r>
              <a:rPr dirty="0" sz="14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is</a:t>
            </a:r>
            <a:r>
              <a:rPr dirty="0" sz="14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better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than</a:t>
            </a:r>
            <a:r>
              <a:rPr dirty="0" sz="14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 b="1" i="1">
                <a:solidFill>
                  <a:srgbClr val="3E3D00"/>
                </a:solidFill>
                <a:latin typeface="Courier New"/>
                <a:cs typeface="Courier New"/>
              </a:rPr>
              <a:t>best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1114" y="4996434"/>
            <a:ext cx="14065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insert(PQ,u);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27402" y="5252466"/>
            <a:ext cx="1327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0302" y="5508447"/>
            <a:ext cx="1327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0772" y="5764479"/>
            <a:ext cx="1327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281737" y="4210621"/>
            <a:ext cx="1009650" cy="325120"/>
            <a:chOff x="6281737" y="4210621"/>
            <a:chExt cx="1009650" cy="325120"/>
          </a:xfrm>
        </p:grpSpPr>
        <p:sp>
          <p:nvSpPr>
            <p:cNvPr id="17" name="object 17"/>
            <p:cNvSpPr/>
            <p:nvPr/>
          </p:nvSpPr>
          <p:spPr>
            <a:xfrm>
              <a:off x="6286500" y="4215384"/>
              <a:ext cx="1000125" cy="315595"/>
            </a:xfrm>
            <a:custGeom>
              <a:avLst/>
              <a:gdLst/>
              <a:ahLst/>
              <a:cxnLst/>
              <a:rect l="l" t="t" r="r" b="b"/>
              <a:pathLst>
                <a:path w="1000125" h="315595">
                  <a:moveTo>
                    <a:pt x="947166" y="0"/>
                  </a:moveTo>
                  <a:lnTo>
                    <a:pt x="52577" y="0"/>
                  </a:lnTo>
                  <a:lnTo>
                    <a:pt x="32093" y="4125"/>
                  </a:lnTo>
                  <a:lnTo>
                    <a:pt x="15382" y="15382"/>
                  </a:lnTo>
                  <a:lnTo>
                    <a:pt x="4125" y="32093"/>
                  </a:lnTo>
                  <a:lnTo>
                    <a:pt x="0" y="52578"/>
                  </a:lnTo>
                  <a:lnTo>
                    <a:pt x="0" y="262890"/>
                  </a:lnTo>
                  <a:lnTo>
                    <a:pt x="4125" y="283374"/>
                  </a:lnTo>
                  <a:lnTo>
                    <a:pt x="15382" y="300085"/>
                  </a:lnTo>
                  <a:lnTo>
                    <a:pt x="32093" y="311342"/>
                  </a:lnTo>
                  <a:lnTo>
                    <a:pt x="52577" y="315468"/>
                  </a:lnTo>
                  <a:lnTo>
                    <a:pt x="947166" y="315468"/>
                  </a:lnTo>
                  <a:lnTo>
                    <a:pt x="967650" y="311342"/>
                  </a:lnTo>
                  <a:lnTo>
                    <a:pt x="984361" y="300085"/>
                  </a:lnTo>
                  <a:lnTo>
                    <a:pt x="995618" y="283374"/>
                  </a:lnTo>
                  <a:lnTo>
                    <a:pt x="999744" y="262890"/>
                  </a:lnTo>
                  <a:lnTo>
                    <a:pt x="999744" y="52578"/>
                  </a:lnTo>
                  <a:lnTo>
                    <a:pt x="995618" y="32093"/>
                  </a:lnTo>
                  <a:lnTo>
                    <a:pt x="984361" y="15382"/>
                  </a:lnTo>
                  <a:lnTo>
                    <a:pt x="967650" y="4125"/>
                  </a:lnTo>
                  <a:lnTo>
                    <a:pt x="947166" y="0"/>
                  </a:lnTo>
                  <a:close/>
                </a:path>
              </a:pathLst>
            </a:custGeom>
            <a:solidFill>
              <a:srgbClr val="FFFF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286500" y="4215384"/>
              <a:ext cx="1000125" cy="315595"/>
            </a:xfrm>
            <a:custGeom>
              <a:avLst/>
              <a:gdLst/>
              <a:ahLst/>
              <a:cxnLst/>
              <a:rect l="l" t="t" r="r" b="b"/>
              <a:pathLst>
                <a:path w="1000125" h="315595">
                  <a:moveTo>
                    <a:pt x="0" y="52578"/>
                  </a:moveTo>
                  <a:lnTo>
                    <a:pt x="4125" y="32093"/>
                  </a:lnTo>
                  <a:lnTo>
                    <a:pt x="15382" y="15382"/>
                  </a:lnTo>
                  <a:lnTo>
                    <a:pt x="32093" y="4125"/>
                  </a:lnTo>
                  <a:lnTo>
                    <a:pt x="52577" y="0"/>
                  </a:lnTo>
                  <a:lnTo>
                    <a:pt x="947166" y="0"/>
                  </a:lnTo>
                  <a:lnTo>
                    <a:pt x="967650" y="4125"/>
                  </a:lnTo>
                  <a:lnTo>
                    <a:pt x="984361" y="15382"/>
                  </a:lnTo>
                  <a:lnTo>
                    <a:pt x="995618" y="32093"/>
                  </a:lnTo>
                  <a:lnTo>
                    <a:pt x="999744" y="52578"/>
                  </a:lnTo>
                  <a:lnTo>
                    <a:pt x="999744" y="262890"/>
                  </a:lnTo>
                  <a:lnTo>
                    <a:pt x="995618" y="283374"/>
                  </a:lnTo>
                  <a:lnTo>
                    <a:pt x="984361" y="300085"/>
                  </a:lnTo>
                  <a:lnTo>
                    <a:pt x="967650" y="311342"/>
                  </a:lnTo>
                  <a:lnTo>
                    <a:pt x="947166" y="315468"/>
                  </a:lnTo>
                  <a:lnTo>
                    <a:pt x="52577" y="315468"/>
                  </a:lnTo>
                  <a:lnTo>
                    <a:pt x="32093" y="311342"/>
                  </a:lnTo>
                  <a:lnTo>
                    <a:pt x="15382" y="300085"/>
                  </a:lnTo>
                  <a:lnTo>
                    <a:pt x="4125" y="283374"/>
                  </a:lnTo>
                  <a:lnTo>
                    <a:pt x="0" y="262890"/>
                  </a:lnTo>
                  <a:lnTo>
                    <a:pt x="0" y="5257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418579" y="4230370"/>
            <a:ext cx="7404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추가부분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71871" y="3844290"/>
            <a:ext cx="1217295" cy="535305"/>
          </a:xfrm>
          <a:custGeom>
            <a:avLst/>
            <a:gdLst/>
            <a:ahLst/>
            <a:cxnLst/>
            <a:rect l="l" t="t" r="r" b="b"/>
            <a:pathLst>
              <a:path w="1217295" h="535304">
                <a:moveTo>
                  <a:pt x="35592" y="21195"/>
                </a:moveTo>
                <a:lnTo>
                  <a:pt x="23113" y="22768"/>
                </a:lnTo>
                <a:lnTo>
                  <a:pt x="30679" y="32898"/>
                </a:lnTo>
                <a:lnTo>
                  <a:pt x="1211961" y="534797"/>
                </a:lnTo>
                <a:lnTo>
                  <a:pt x="1216914" y="522986"/>
                </a:lnTo>
                <a:lnTo>
                  <a:pt x="35592" y="21195"/>
                </a:lnTo>
                <a:close/>
              </a:path>
              <a:path w="1217295" h="535304">
                <a:moveTo>
                  <a:pt x="101726" y="0"/>
                </a:moveTo>
                <a:lnTo>
                  <a:pt x="98298" y="508"/>
                </a:lnTo>
                <a:lnTo>
                  <a:pt x="0" y="12954"/>
                </a:lnTo>
                <a:lnTo>
                  <a:pt x="59181" y="92329"/>
                </a:lnTo>
                <a:lnTo>
                  <a:pt x="61340" y="95123"/>
                </a:lnTo>
                <a:lnTo>
                  <a:pt x="65277" y="95758"/>
                </a:lnTo>
                <a:lnTo>
                  <a:pt x="68072" y="93726"/>
                </a:lnTo>
                <a:lnTo>
                  <a:pt x="70992" y="91567"/>
                </a:lnTo>
                <a:lnTo>
                  <a:pt x="71500" y="87630"/>
                </a:lnTo>
                <a:lnTo>
                  <a:pt x="69468" y="84836"/>
                </a:lnTo>
                <a:lnTo>
                  <a:pt x="30679" y="32898"/>
                </a:lnTo>
                <a:lnTo>
                  <a:pt x="9143" y="23749"/>
                </a:lnTo>
                <a:lnTo>
                  <a:pt x="14097" y="12065"/>
                </a:lnTo>
                <a:lnTo>
                  <a:pt x="103764" y="12065"/>
                </a:lnTo>
                <a:lnTo>
                  <a:pt x="105790" y="9398"/>
                </a:lnTo>
                <a:lnTo>
                  <a:pt x="105410" y="5968"/>
                </a:lnTo>
                <a:lnTo>
                  <a:pt x="104901" y="2412"/>
                </a:lnTo>
                <a:lnTo>
                  <a:pt x="101726" y="0"/>
                </a:lnTo>
                <a:close/>
              </a:path>
              <a:path w="1217295" h="535304">
                <a:moveTo>
                  <a:pt x="14097" y="12065"/>
                </a:moveTo>
                <a:lnTo>
                  <a:pt x="9143" y="23749"/>
                </a:lnTo>
                <a:lnTo>
                  <a:pt x="30679" y="32898"/>
                </a:lnTo>
                <a:lnTo>
                  <a:pt x="24130" y="24130"/>
                </a:lnTo>
                <a:lnTo>
                  <a:pt x="12318" y="24130"/>
                </a:lnTo>
                <a:lnTo>
                  <a:pt x="16637" y="14097"/>
                </a:lnTo>
                <a:lnTo>
                  <a:pt x="18880" y="14097"/>
                </a:lnTo>
                <a:lnTo>
                  <a:pt x="14097" y="12065"/>
                </a:lnTo>
                <a:close/>
              </a:path>
              <a:path w="1217295" h="535304">
                <a:moveTo>
                  <a:pt x="16637" y="14097"/>
                </a:moveTo>
                <a:lnTo>
                  <a:pt x="12318" y="24130"/>
                </a:lnTo>
                <a:lnTo>
                  <a:pt x="23113" y="22768"/>
                </a:lnTo>
                <a:lnTo>
                  <a:pt x="16637" y="14097"/>
                </a:lnTo>
                <a:close/>
              </a:path>
              <a:path w="1217295" h="535304">
                <a:moveTo>
                  <a:pt x="23113" y="22768"/>
                </a:moveTo>
                <a:lnTo>
                  <a:pt x="12318" y="24130"/>
                </a:lnTo>
                <a:lnTo>
                  <a:pt x="24130" y="24130"/>
                </a:lnTo>
                <a:lnTo>
                  <a:pt x="23113" y="22768"/>
                </a:lnTo>
                <a:close/>
              </a:path>
              <a:path w="1217295" h="535304">
                <a:moveTo>
                  <a:pt x="18880" y="14097"/>
                </a:moveTo>
                <a:lnTo>
                  <a:pt x="16637" y="14097"/>
                </a:lnTo>
                <a:lnTo>
                  <a:pt x="23113" y="22768"/>
                </a:lnTo>
                <a:lnTo>
                  <a:pt x="35592" y="21195"/>
                </a:lnTo>
                <a:lnTo>
                  <a:pt x="18880" y="14097"/>
                </a:lnTo>
                <a:close/>
              </a:path>
              <a:path w="1217295" h="535304">
                <a:moveTo>
                  <a:pt x="103764" y="12065"/>
                </a:moveTo>
                <a:lnTo>
                  <a:pt x="14097" y="12065"/>
                </a:lnTo>
                <a:lnTo>
                  <a:pt x="35592" y="21195"/>
                </a:lnTo>
                <a:lnTo>
                  <a:pt x="99949" y="13081"/>
                </a:lnTo>
                <a:lnTo>
                  <a:pt x="103377" y="12573"/>
                </a:lnTo>
                <a:lnTo>
                  <a:pt x="103764" y="12065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855464" y="5116067"/>
            <a:ext cx="3363595" cy="1597660"/>
          </a:xfrm>
          <a:prstGeom prst="rect">
            <a:avLst/>
          </a:prstGeom>
          <a:solidFill>
            <a:srgbClr val="FFFDD2"/>
          </a:solidFill>
          <a:ln w="9525">
            <a:solidFill>
              <a:srgbClr val="3E3D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315"/>
              </a:spcBef>
            </a:pPr>
            <a:r>
              <a:rPr dirty="0" sz="800" spc="-10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800" spc="-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3E3D00"/>
                </a:solidFill>
                <a:latin typeface="Courier New"/>
                <a:cs typeface="Courier New"/>
              </a:rPr>
              <a:t>breadth_first_branch_and_bound(</a:t>
            </a:r>
            <a:r>
              <a:rPr dirty="0" sz="800" spc="-7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3E3D00"/>
                </a:solidFill>
                <a:latin typeface="Courier New"/>
                <a:cs typeface="Courier New"/>
              </a:rPr>
              <a:t>-----)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 {</a:t>
            </a:r>
            <a:endParaRPr sz="800">
              <a:latin typeface="Courier New"/>
              <a:cs typeface="Courier New"/>
            </a:endParaRPr>
          </a:p>
          <a:p>
            <a:pPr marL="455295">
              <a:lnSpc>
                <a:spcPct val="100000"/>
              </a:lnSpc>
              <a:spcBef>
                <a:spcPts val="22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8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8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8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endParaRPr sz="800">
              <a:latin typeface="Courier New"/>
              <a:cs typeface="Courier New"/>
            </a:endParaRPr>
          </a:p>
          <a:p>
            <a:pPr marL="575945" marR="1873885" indent="-181610">
              <a:lnSpc>
                <a:spcPct val="123800"/>
              </a:lnSpc>
              <a:spcBef>
                <a:spcPts val="15"/>
              </a:spcBef>
            </a:pPr>
            <a:r>
              <a:rPr dirty="0" sz="800" spc="-10" b="1">
                <a:solidFill>
                  <a:srgbClr val="3E3D00"/>
                </a:solidFill>
                <a:latin typeface="Courier New"/>
                <a:cs typeface="Courier New"/>
              </a:rPr>
              <a:t>while</a:t>
            </a:r>
            <a:r>
              <a:rPr dirty="0" sz="800" spc="-10">
                <a:solidFill>
                  <a:srgbClr val="3E3D00"/>
                </a:solidFill>
                <a:latin typeface="Courier New"/>
                <a:cs typeface="Courier New"/>
              </a:rPr>
              <a:t>(!empty(Q))</a:t>
            </a:r>
            <a:r>
              <a:rPr dirty="0" sz="800" spc="-5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{ </a:t>
            </a:r>
            <a:r>
              <a:rPr dirty="0" sz="800" spc="-46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3E3D00"/>
                </a:solidFill>
                <a:latin typeface="Courier New"/>
                <a:cs typeface="Courier New"/>
              </a:rPr>
              <a:t>dequeue(Q,v);</a:t>
            </a:r>
            <a:endParaRPr sz="800">
              <a:latin typeface="Courier New"/>
              <a:cs typeface="Courier New"/>
            </a:endParaRPr>
          </a:p>
          <a:p>
            <a:pPr marL="575945">
              <a:lnSpc>
                <a:spcPct val="100000"/>
              </a:lnSpc>
              <a:spcBef>
                <a:spcPts val="225"/>
              </a:spcBef>
            </a:pPr>
            <a:r>
              <a:rPr dirty="0" sz="800" spc="-1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800" spc="-10">
                <a:solidFill>
                  <a:srgbClr val="3E3D00"/>
                </a:solidFill>
                <a:latin typeface="Courier New"/>
                <a:cs typeface="Courier New"/>
              </a:rPr>
              <a:t>(each</a:t>
            </a:r>
            <a:r>
              <a:rPr dirty="0" sz="8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3E3D00"/>
                </a:solidFill>
                <a:latin typeface="Courier New"/>
                <a:cs typeface="Courier New"/>
              </a:rPr>
              <a:t>child</a:t>
            </a:r>
            <a:r>
              <a:rPr dirty="0" sz="8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u</a:t>
            </a:r>
            <a:r>
              <a:rPr dirty="0" sz="8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3E3D00"/>
                </a:solidFill>
                <a:latin typeface="Courier New"/>
                <a:cs typeface="Courier New"/>
              </a:rPr>
              <a:t>of</a:t>
            </a:r>
            <a:r>
              <a:rPr dirty="0" sz="8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3E3D00"/>
                </a:solidFill>
                <a:latin typeface="Courier New"/>
                <a:cs typeface="Courier New"/>
              </a:rPr>
              <a:t>v)</a:t>
            </a:r>
            <a:r>
              <a:rPr dirty="0" sz="8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1129030" marR="666750" indent="-372110">
              <a:lnSpc>
                <a:spcPct val="123800"/>
              </a:lnSpc>
              <a:spcBef>
                <a:spcPts val="15"/>
              </a:spcBef>
            </a:pPr>
            <a:r>
              <a:rPr dirty="0" sz="800" spc="-1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800" spc="-10">
                <a:solidFill>
                  <a:srgbClr val="3E3D00"/>
                </a:solidFill>
                <a:latin typeface="Courier New"/>
                <a:cs typeface="Courier New"/>
              </a:rPr>
              <a:t>(value(u) </a:t>
            </a:r>
            <a:r>
              <a:rPr dirty="0" sz="800" spc="-5">
                <a:solidFill>
                  <a:srgbClr val="3E3D00"/>
                </a:solidFill>
                <a:latin typeface="Courier New"/>
                <a:cs typeface="Courier New"/>
              </a:rPr>
              <a:t>is </a:t>
            </a:r>
            <a:r>
              <a:rPr dirty="0" sz="800" spc="-10">
                <a:solidFill>
                  <a:srgbClr val="3E3D00"/>
                </a:solidFill>
                <a:latin typeface="Courier New"/>
                <a:cs typeface="Courier New"/>
              </a:rPr>
              <a:t>better than </a:t>
            </a:r>
            <a:r>
              <a:rPr dirty="0" sz="800" spc="-10" b="1" i="1">
                <a:solidFill>
                  <a:srgbClr val="3E3D00"/>
                </a:solidFill>
                <a:latin typeface="Courier New"/>
                <a:cs typeface="Courier New"/>
              </a:rPr>
              <a:t>best</a:t>
            </a:r>
            <a:r>
              <a:rPr dirty="0" sz="800" spc="-10">
                <a:solidFill>
                  <a:srgbClr val="3E3D00"/>
                </a:solidFill>
                <a:latin typeface="Courier New"/>
                <a:cs typeface="Courier New"/>
              </a:rPr>
              <a:t>) </a:t>
            </a:r>
            <a:r>
              <a:rPr dirty="0" sz="800" spc="-47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10" b="1" i="1">
                <a:solidFill>
                  <a:srgbClr val="3E3D00"/>
                </a:solidFill>
                <a:latin typeface="Courier New"/>
                <a:cs typeface="Courier New"/>
              </a:rPr>
              <a:t>best</a:t>
            </a:r>
            <a:r>
              <a:rPr dirty="0" sz="800" spc="-15" b="1" i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8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3E3D00"/>
                </a:solidFill>
                <a:latin typeface="Courier New"/>
                <a:cs typeface="Courier New"/>
              </a:rPr>
              <a:t>value(u);</a:t>
            </a:r>
            <a:endParaRPr sz="800">
              <a:latin typeface="Courier New"/>
              <a:cs typeface="Courier New"/>
            </a:endParaRPr>
          </a:p>
          <a:p>
            <a:pPr marL="1129030" marR="666750" indent="-372110">
              <a:lnSpc>
                <a:spcPts val="1200"/>
              </a:lnSpc>
              <a:spcBef>
                <a:spcPts val="65"/>
              </a:spcBef>
            </a:pPr>
            <a:r>
              <a:rPr dirty="0" sz="800" spc="-1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800" spc="-10">
                <a:solidFill>
                  <a:srgbClr val="3E3D00"/>
                </a:solidFill>
                <a:latin typeface="Courier New"/>
                <a:cs typeface="Courier New"/>
              </a:rPr>
              <a:t>(bound(u) </a:t>
            </a:r>
            <a:r>
              <a:rPr dirty="0" sz="800" spc="-5">
                <a:solidFill>
                  <a:srgbClr val="3E3D00"/>
                </a:solidFill>
                <a:latin typeface="Courier New"/>
                <a:cs typeface="Courier New"/>
              </a:rPr>
              <a:t>is </a:t>
            </a:r>
            <a:r>
              <a:rPr dirty="0" sz="800" spc="-10">
                <a:solidFill>
                  <a:srgbClr val="3E3D00"/>
                </a:solidFill>
                <a:latin typeface="Courier New"/>
                <a:cs typeface="Courier New"/>
              </a:rPr>
              <a:t>better than </a:t>
            </a:r>
            <a:r>
              <a:rPr dirty="0" sz="800" spc="-10" b="1" i="1">
                <a:solidFill>
                  <a:srgbClr val="3E3D00"/>
                </a:solidFill>
                <a:latin typeface="Courier New"/>
                <a:cs typeface="Courier New"/>
              </a:rPr>
              <a:t>best</a:t>
            </a:r>
            <a:r>
              <a:rPr dirty="0" sz="800" spc="-10">
                <a:solidFill>
                  <a:srgbClr val="3E3D00"/>
                </a:solidFill>
                <a:latin typeface="Courier New"/>
                <a:cs typeface="Courier New"/>
              </a:rPr>
              <a:t>) </a:t>
            </a:r>
            <a:r>
              <a:rPr dirty="0" sz="800" spc="-47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3E3D00"/>
                </a:solidFill>
                <a:latin typeface="Courier New"/>
                <a:cs typeface="Courier New"/>
              </a:rPr>
              <a:t>enqueue(Q,u);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18835" y="6522853"/>
            <a:ext cx="268605" cy="141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30"/>
              </a:lnSpc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r>
              <a:rPr dirty="0" sz="800" spc="-9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3E3D00"/>
                </a:solidFill>
                <a:latin typeface="Courier New"/>
                <a:cs typeface="Courier New"/>
              </a:rPr>
              <a:t>}}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37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5000" y="1071372"/>
            <a:ext cx="3072765" cy="2498090"/>
          </a:xfrm>
          <a:prstGeom prst="rect">
            <a:avLst/>
          </a:prstGeom>
          <a:solidFill>
            <a:srgbClr val="E3E3E3"/>
          </a:solidFill>
        </p:spPr>
        <p:txBody>
          <a:bodyPr wrap="square" lIns="0" tIns="25400" rIns="0" bIns="0" rtlCol="0" vert="horz">
            <a:spAutoFit/>
          </a:bodyPr>
          <a:lstStyle/>
          <a:p>
            <a:pPr marL="274955">
              <a:lnSpc>
                <a:spcPct val="100000"/>
              </a:lnSpc>
              <a:spcBef>
                <a:spcPts val="200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(u.bound</a:t>
            </a:r>
            <a:r>
              <a:rPr dirty="0" sz="12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&gt;</a:t>
            </a:r>
            <a:r>
              <a:rPr dirty="0" sz="12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maxprofit)</a:t>
            </a:r>
            <a:endParaRPr sz="1200">
              <a:latin typeface="Courier New"/>
              <a:cs typeface="Courier New"/>
            </a:endParaRPr>
          </a:p>
          <a:p>
            <a:pPr marL="920115">
              <a:lnSpc>
                <a:spcPct val="100000"/>
              </a:lnSpc>
              <a:spcBef>
                <a:spcPts val="15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insert(PQ,u);</a:t>
            </a:r>
            <a:endParaRPr sz="120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r>
              <a:rPr dirty="0" sz="12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//</a:t>
            </a:r>
            <a:r>
              <a:rPr dirty="0" sz="12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endParaRPr sz="1200">
              <a:latin typeface="Courier New"/>
              <a:cs typeface="Courier New"/>
            </a:endParaRPr>
          </a:p>
          <a:p>
            <a:pPr marL="183515">
              <a:lnSpc>
                <a:spcPct val="100000"/>
              </a:lnSpc>
              <a:spcBef>
                <a:spcPts val="14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r>
              <a:rPr dirty="0" sz="12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//</a:t>
            </a:r>
            <a:r>
              <a:rPr dirty="0" sz="12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while</a:t>
            </a:r>
            <a:endParaRPr sz="12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floa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t</a:t>
            </a:r>
            <a:r>
              <a:rPr dirty="0" sz="12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bound(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node</a:t>
            </a:r>
            <a:r>
              <a:rPr dirty="0" sz="12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u)</a:t>
            </a:r>
            <a:endParaRPr sz="12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4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59740">
              <a:lnSpc>
                <a:spcPct val="100000"/>
              </a:lnSpc>
              <a:spcBef>
                <a:spcPts val="145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same</a:t>
            </a:r>
            <a:r>
              <a:rPr dirty="0" sz="1200" spc="-2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5" b="1">
                <a:solidFill>
                  <a:srgbClr val="3E3D00"/>
                </a:solidFill>
                <a:latin typeface="Courier New"/>
                <a:cs typeface="Courier New"/>
              </a:rPr>
              <a:t>as</a:t>
            </a:r>
            <a:r>
              <a:rPr dirty="0" sz="1200" spc="-4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before</a:t>
            </a:r>
            <a:endParaRPr sz="12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6511" y="714755"/>
            <a:ext cx="5143500" cy="5300980"/>
          </a:xfrm>
          <a:custGeom>
            <a:avLst/>
            <a:gdLst/>
            <a:ahLst/>
            <a:cxnLst/>
            <a:rect l="l" t="t" r="r" b="b"/>
            <a:pathLst>
              <a:path w="5143500" h="5300980">
                <a:moveTo>
                  <a:pt x="5143500" y="0"/>
                </a:moveTo>
                <a:lnTo>
                  <a:pt x="0" y="0"/>
                </a:lnTo>
                <a:lnTo>
                  <a:pt x="0" y="5300472"/>
                </a:lnTo>
                <a:lnTo>
                  <a:pt x="5143500" y="5300472"/>
                </a:lnTo>
                <a:lnTo>
                  <a:pt x="514350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599961" y="821563"/>
            <a:ext cx="762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200" spc="-6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w[],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642" y="803615"/>
            <a:ext cx="4076700" cy="83058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1853564" algn="l"/>
                <a:tab pos="2774315" algn="l"/>
              </a:tabLst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200" spc="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knapsack3(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int	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dirty="0" sz="1200" spc="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const	</a:t>
            </a:r>
            <a:r>
              <a:rPr dirty="0" sz="1200" spc="5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200" spc="-4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p[],</a:t>
            </a:r>
            <a:r>
              <a:rPr dirty="0" sz="12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const</a:t>
            </a:r>
            <a:endParaRPr sz="1200">
              <a:latin typeface="Courier New"/>
              <a:cs typeface="Courier New"/>
            </a:endParaRPr>
          </a:p>
          <a:p>
            <a:pPr marL="1208405">
              <a:lnSpc>
                <a:spcPct val="100000"/>
              </a:lnSpc>
              <a:spcBef>
                <a:spcPts val="145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200" spc="-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W,</a:t>
            </a:r>
            <a:r>
              <a:rPr dirty="0" sz="12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int&amp;</a:t>
            </a:r>
            <a:r>
              <a:rPr dirty="0" sz="1200" spc="-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maxprofit){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ct val="100000"/>
              </a:lnSpc>
              <a:spcBef>
                <a:spcPts val="145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priority_queue_of_node</a:t>
            </a:r>
            <a:r>
              <a:rPr dirty="0" sz="12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PQ;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ct val="100000"/>
              </a:lnSpc>
              <a:spcBef>
                <a:spcPts val="145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node</a:t>
            </a:r>
            <a:r>
              <a:rPr dirty="0" sz="1200" spc="-4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u,v;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926" y="3016758"/>
            <a:ext cx="1681480" cy="427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2440" marR="5080" indent="-460375">
              <a:lnSpc>
                <a:spcPct val="11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3E3D00"/>
                </a:solidFill>
                <a:latin typeface="Courier New"/>
                <a:cs typeface="Courier New"/>
              </a:rPr>
              <a:t>w</a:t>
            </a:r>
            <a:r>
              <a:rPr dirty="0" sz="1200" spc="10" b="1">
                <a:solidFill>
                  <a:srgbClr val="3E3D00"/>
                </a:solidFill>
                <a:latin typeface="Courier New"/>
                <a:cs typeface="Courier New"/>
              </a:rPr>
              <a:t>h</a:t>
            </a:r>
            <a:r>
              <a:rPr dirty="0" sz="1200" spc="-5" b="1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200" spc="10" b="1">
                <a:solidFill>
                  <a:srgbClr val="3E3D00"/>
                </a:solidFill>
                <a:latin typeface="Courier New"/>
                <a:cs typeface="Courier New"/>
              </a:rPr>
              <a:t>l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e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(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!e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m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p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ty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(P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Q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)){  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r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em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o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v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e(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PQ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,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v);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3698" y="3419094"/>
            <a:ext cx="3808729" cy="83058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200" spc="-5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(v.bound</a:t>
            </a:r>
            <a:r>
              <a:rPr dirty="0" sz="1200" spc="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&gt;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maxprofit){</a:t>
            </a:r>
            <a:r>
              <a:rPr dirty="0" sz="1200" spc="6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3E3D00"/>
                </a:solidFill>
                <a:latin typeface="Courier New"/>
                <a:cs typeface="Courier New"/>
              </a:rPr>
              <a:t>/*</a:t>
            </a:r>
            <a:r>
              <a:rPr dirty="0" sz="8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3E3D00"/>
                </a:solidFill>
                <a:latin typeface="Malgun Gothic"/>
                <a:cs typeface="Malgun Gothic"/>
              </a:rPr>
              <a:t>마디가</a:t>
            </a:r>
            <a:r>
              <a:rPr dirty="0" sz="800" spc="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800">
                <a:solidFill>
                  <a:srgbClr val="3E3D00"/>
                </a:solidFill>
                <a:latin typeface="Malgun Gothic"/>
                <a:cs typeface="Malgun Gothic"/>
              </a:rPr>
              <a:t>아직</a:t>
            </a:r>
            <a:r>
              <a:rPr dirty="0" sz="800" spc="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800">
                <a:solidFill>
                  <a:srgbClr val="3E3D00"/>
                </a:solidFill>
                <a:latin typeface="Malgun Gothic"/>
                <a:cs typeface="Malgun Gothic"/>
              </a:rPr>
              <a:t>유망한지</a:t>
            </a:r>
            <a:r>
              <a:rPr dirty="0" sz="800" spc="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800">
                <a:solidFill>
                  <a:srgbClr val="3E3D00"/>
                </a:solidFill>
                <a:latin typeface="Malgun Gothic"/>
                <a:cs typeface="Malgun Gothic"/>
              </a:rPr>
              <a:t>확인</a:t>
            </a:r>
            <a:endParaRPr sz="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u.level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v.level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1;</a:t>
            </a:r>
            <a:endParaRPr sz="12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u.weight</a:t>
            </a:r>
            <a:r>
              <a:rPr dirty="0" sz="12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v.weight</a:t>
            </a:r>
            <a:r>
              <a:rPr dirty="0" sz="12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w[u.level];</a:t>
            </a:r>
            <a:endParaRPr sz="12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u.profit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v.profit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p[u.level];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6236" y="4242307"/>
            <a:ext cx="11296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&gt;</a:t>
            </a:r>
            <a:r>
              <a:rPr dirty="0" sz="1200" spc="-6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maxprofit)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6552" y="4224019"/>
            <a:ext cx="2602865" cy="629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635" marR="5080" indent="-369570">
              <a:lnSpc>
                <a:spcPct val="110000"/>
              </a:lnSpc>
              <a:spcBef>
                <a:spcPts val="100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(u.weight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&lt;=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W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&amp;&amp;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u.profit </a:t>
            </a:r>
            <a:r>
              <a:rPr dirty="0" sz="1200" spc="-7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maxprofit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u.profit;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u.bound</a:t>
            </a:r>
            <a:r>
              <a:rPr dirty="0" sz="12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bound(u);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6552" y="4827523"/>
            <a:ext cx="2142490" cy="103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635" marR="5080" indent="-369570">
              <a:lnSpc>
                <a:spcPct val="11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if(u.bound &gt; maxprofit) </a:t>
            </a:r>
            <a:r>
              <a:rPr dirty="0" sz="1200" spc="-7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insert(PQ,u);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u.weight</a:t>
            </a:r>
            <a:r>
              <a:rPr dirty="0" sz="12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v.weight;</a:t>
            </a:r>
            <a:endParaRPr sz="1200">
              <a:latin typeface="Courier New"/>
              <a:cs typeface="Courier New"/>
            </a:endParaRPr>
          </a:p>
          <a:p>
            <a:pPr marL="12700" marR="281940">
              <a:lnSpc>
                <a:spcPct val="110000"/>
              </a:lnSpc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u.profit</a:t>
            </a:r>
            <a:r>
              <a:rPr dirty="0" sz="12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v.profit; </a:t>
            </a:r>
            <a:r>
              <a:rPr dirty="0" sz="1200" spc="-70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u.bound</a:t>
            </a:r>
            <a:r>
              <a:rPr dirty="0" sz="12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bound(u);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00045" y="2785872"/>
            <a:ext cx="1743710" cy="608330"/>
          </a:xfrm>
          <a:custGeom>
            <a:avLst/>
            <a:gdLst/>
            <a:ahLst/>
            <a:cxnLst/>
            <a:rect l="l" t="t" r="r" b="b"/>
            <a:pathLst>
              <a:path w="1743710" h="608329">
                <a:moveTo>
                  <a:pt x="1743709" y="506729"/>
                </a:moveTo>
                <a:lnTo>
                  <a:pt x="600710" y="506729"/>
                </a:lnTo>
                <a:lnTo>
                  <a:pt x="608669" y="546193"/>
                </a:lnTo>
                <a:lnTo>
                  <a:pt x="630380" y="578405"/>
                </a:lnTo>
                <a:lnTo>
                  <a:pt x="662592" y="600116"/>
                </a:lnTo>
                <a:lnTo>
                  <a:pt x="702056" y="608076"/>
                </a:lnTo>
                <a:lnTo>
                  <a:pt x="1642364" y="608076"/>
                </a:lnTo>
                <a:lnTo>
                  <a:pt x="1681827" y="600116"/>
                </a:lnTo>
                <a:lnTo>
                  <a:pt x="1714039" y="578405"/>
                </a:lnTo>
                <a:lnTo>
                  <a:pt x="1735750" y="546193"/>
                </a:lnTo>
                <a:lnTo>
                  <a:pt x="1743709" y="506729"/>
                </a:lnTo>
                <a:close/>
              </a:path>
              <a:path w="1743710" h="608329">
                <a:moveTo>
                  <a:pt x="1642364" y="0"/>
                </a:moveTo>
                <a:lnTo>
                  <a:pt x="702056" y="0"/>
                </a:lnTo>
                <a:lnTo>
                  <a:pt x="662592" y="7959"/>
                </a:lnTo>
                <a:lnTo>
                  <a:pt x="630380" y="29670"/>
                </a:lnTo>
                <a:lnTo>
                  <a:pt x="608669" y="61882"/>
                </a:lnTo>
                <a:lnTo>
                  <a:pt x="600710" y="101345"/>
                </a:lnTo>
                <a:lnTo>
                  <a:pt x="600710" y="354711"/>
                </a:lnTo>
                <a:lnTo>
                  <a:pt x="0" y="565150"/>
                </a:lnTo>
                <a:lnTo>
                  <a:pt x="600710" y="506729"/>
                </a:lnTo>
                <a:lnTo>
                  <a:pt x="1743709" y="506729"/>
                </a:lnTo>
                <a:lnTo>
                  <a:pt x="1743709" y="101345"/>
                </a:lnTo>
                <a:lnTo>
                  <a:pt x="1735750" y="61882"/>
                </a:lnTo>
                <a:lnTo>
                  <a:pt x="1714039" y="29670"/>
                </a:lnTo>
                <a:lnTo>
                  <a:pt x="1681827" y="7959"/>
                </a:lnTo>
                <a:lnTo>
                  <a:pt x="1642364" y="0"/>
                </a:lnTo>
                <a:close/>
              </a:path>
            </a:pathLst>
          </a:custGeom>
          <a:solidFill>
            <a:srgbClr val="FF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31926" y="1809369"/>
            <a:ext cx="3706495" cy="135763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initialize(PQ);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v.level</a:t>
            </a:r>
            <a:r>
              <a:rPr dirty="0" sz="12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0;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v.profit =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0;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 v.weight =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0;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maxprofit</a:t>
            </a:r>
            <a:r>
              <a:rPr dirty="0" sz="12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0;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v.bound</a:t>
            </a:r>
            <a:r>
              <a:rPr dirty="0" sz="12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bound(v);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insert(PQ,v);</a:t>
            </a:r>
            <a:endParaRPr sz="1200">
              <a:latin typeface="Courier New"/>
              <a:cs typeface="Courier New"/>
            </a:endParaRPr>
          </a:p>
          <a:p>
            <a:pPr marL="2406650" marR="423545" indent="40640">
              <a:lnSpc>
                <a:spcPts val="1190"/>
              </a:lnSpc>
              <a:spcBef>
                <a:spcPts val="204"/>
              </a:spcBef>
            </a:pP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최고의</a:t>
            </a:r>
            <a:r>
              <a:rPr dirty="0" sz="11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한계 </a:t>
            </a:r>
            <a:r>
              <a:rPr dirty="0" sz="1100" spc="-3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값을</a:t>
            </a:r>
            <a:r>
              <a:rPr dirty="0" sz="1100" spc="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가진</a:t>
            </a:r>
            <a:r>
              <a:rPr dirty="0" sz="1100" spc="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마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07841" y="3123692"/>
            <a:ext cx="53022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디</a:t>
            </a:r>
            <a:r>
              <a:rPr dirty="0" sz="1100" spc="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추출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88255" y="3776471"/>
            <a:ext cx="2117725" cy="608330"/>
          </a:xfrm>
          <a:custGeom>
            <a:avLst/>
            <a:gdLst/>
            <a:ahLst/>
            <a:cxnLst/>
            <a:rect l="l" t="t" r="r" b="b"/>
            <a:pathLst>
              <a:path w="2117725" h="608329">
                <a:moveTo>
                  <a:pt x="2015998" y="0"/>
                </a:moveTo>
                <a:lnTo>
                  <a:pt x="773938" y="0"/>
                </a:lnTo>
                <a:lnTo>
                  <a:pt x="734474" y="7959"/>
                </a:lnTo>
                <a:lnTo>
                  <a:pt x="702262" y="29670"/>
                </a:lnTo>
                <a:lnTo>
                  <a:pt x="680551" y="61882"/>
                </a:lnTo>
                <a:lnTo>
                  <a:pt x="672592" y="101345"/>
                </a:lnTo>
                <a:lnTo>
                  <a:pt x="0" y="250951"/>
                </a:lnTo>
                <a:lnTo>
                  <a:pt x="672592" y="253364"/>
                </a:lnTo>
                <a:lnTo>
                  <a:pt x="672592" y="506729"/>
                </a:lnTo>
                <a:lnTo>
                  <a:pt x="680551" y="546193"/>
                </a:lnTo>
                <a:lnTo>
                  <a:pt x="702262" y="578405"/>
                </a:lnTo>
                <a:lnTo>
                  <a:pt x="734474" y="600116"/>
                </a:lnTo>
                <a:lnTo>
                  <a:pt x="773938" y="608076"/>
                </a:lnTo>
                <a:lnTo>
                  <a:pt x="2015998" y="608076"/>
                </a:lnTo>
                <a:lnTo>
                  <a:pt x="2055461" y="600116"/>
                </a:lnTo>
                <a:lnTo>
                  <a:pt x="2087673" y="578405"/>
                </a:lnTo>
                <a:lnTo>
                  <a:pt x="2109384" y="546193"/>
                </a:lnTo>
                <a:lnTo>
                  <a:pt x="2117344" y="506729"/>
                </a:lnTo>
                <a:lnTo>
                  <a:pt x="2117344" y="101345"/>
                </a:lnTo>
                <a:lnTo>
                  <a:pt x="2109384" y="61882"/>
                </a:lnTo>
                <a:lnTo>
                  <a:pt x="2087673" y="29670"/>
                </a:lnTo>
                <a:lnTo>
                  <a:pt x="2055461" y="7959"/>
                </a:lnTo>
                <a:lnTo>
                  <a:pt x="2015998" y="0"/>
                </a:lnTo>
                <a:close/>
              </a:path>
            </a:pathLst>
          </a:custGeom>
          <a:solidFill>
            <a:srgbClr val="FF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425566" y="3812794"/>
            <a:ext cx="11188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3E3D00"/>
                </a:solidFill>
                <a:latin typeface="Courier New"/>
                <a:cs typeface="Courier New"/>
              </a:rPr>
              <a:t>u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100" spc="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다음</a:t>
            </a:r>
            <a:r>
              <a:rPr dirty="0" sz="1100" spc="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아이템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98134" y="3963670"/>
            <a:ext cx="11734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1100" spc="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포함하는</a:t>
            </a:r>
            <a:r>
              <a:rPr dirty="0" sz="1100" spc="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자식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79490" y="4114546"/>
            <a:ext cx="8096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마디로</a:t>
            </a:r>
            <a:r>
              <a:rPr dirty="0" sz="1100" spc="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놓음</a:t>
            </a:r>
            <a:endParaRPr sz="1100">
              <a:latin typeface="Malgun Gothic"/>
              <a:cs typeface="Malgun Goth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289044" y="3852481"/>
            <a:ext cx="2416810" cy="1184910"/>
            <a:chOff x="4289044" y="3852481"/>
            <a:chExt cx="2416810" cy="1184910"/>
          </a:xfrm>
        </p:grpSpPr>
        <p:sp>
          <p:nvSpPr>
            <p:cNvPr id="20" name="object 20"/>
            <p:cNvSpPr/>
            <p:nvPr/>
          </p:nvSpPr>
          <p:spPr>
            <a:xfrm>
              <a:off x="4357116" y="3857244"/>
              <a:ext cx="287020" cy="358140"/>
            </a:xfrm>
            <a:custGeom>
              <a:avLst/>
              <a:gdLst/>
              <a:ahLst/>
              <a:cxnLst/>
              <a:rect l="l" t="t" r="r" b="b"/>
              <a:pathLst>
                <a:path w="287020" h="358139">
                  <a:moveTo>
                    <a:pt x="0" y="0"/>
                  </a:moveTo>
                  <a:lnTo>
                    <a:pt x="55762" y="1873"/>
                  </a:lnTo>
                  <a:lnTo>
                    <a:pt x="101298" y="6984"/>
                  </a:lnTo>
                  <a:lnTo>
                    <a:pt x="131998" y="14573"/>
                  </a:lnTo>
                  <a:lnTo>
                    <a:pt x="143256" y="23875"/>
                  </a:lnTo>
                  <a:lnTo>
                    <a:pt x="143256" y="155193"/>
                  </a:lnTo>
                  <a:lnTo>
                    <a:pt x="154513" y="164496"/>
                  </a:lnTo>
                  <a:lnTo>
                    <a:pt x="185213" y="172084"/>
                  </a:lnTo>
                  <a:lnTo>
                    <a:pt x="230749" y="177196"/>
                  </a:lnTo>
                  <a:lnTo>
                    <a:pt x="286512" y="179069"/>
                  </a:lnTo>
                  <a:lnTo>
                    <a:pt x="230749" y="180943"/>
                  </a:lnTo>
                  <a:lnTo>
                    <a:pt x="185213" y="186054"/>
                  </a:lnTo>
                  <a:lnTo>
                    <a:pt x="154513" y="193643"/>
                  </a:lnTo>
                  <a:lnTo>
                    <a:pt x="143256" y="202945"/>
                  </a:lnTo>
                  <a:lnTo>
                    <a:pt x="143256" y="334263"/>
                  </a:lnTo>
                  <a:lnTo>
                    <a:pt x="131998" y="343566"/>
                  </a:lnTo>
                  <a:lnTo>
                    <a:pt x="101298" y="351154"/>
                  </a:lnTo>
                  <a:lnTo>
                    <a:pt x="55762" y="356266"/>
                  </a:lnTo>
                  <a:lnTo>
                    <a:pt x="0" y="358139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289044" y="4428744"/>
              <a:ext cx="2416810" cy="608330"/>
            </a:xfrm>
            <a:custGeom>
              <a:avLst/>
              <a:gdLst/>
              <a:ahLst/>
              <a:cxnLst/>
              <a:rect l="l" t="t" r="r" b="b"/>
              <a:pathLst>
                <a:path w="2416809" h="608329">
                  <a:moveTo>
                    <a:pt x="0" y="60197"/>
                  </a:moveTo>
                  <a:lnTo>
                    <a:pt x="926083" y="253364"/>
                  </a:lnTo>
                  <a:lnTo>
                    <a:pt x="926083" y="506729"/>
                  </a:lnTo>
                  <a:lnTo>
                    <a:pt x="934043" y="546193"/>
                  </a:lnTo>
                  <a:lnTo>
                    <a:pt x="955754" y="578405"/>
                  </a:lnTo>
                  <a:lnTo>
                    <a:pt x="987966" y="600116"/>
                  </a:lnTo>
                  <a:lnTo>
                    <a:pt x="1027429" y="608075"/>
                  </a:lnTo>
                  <a:lnTo>
                    <a:pt x="2315209" y="608075"/>
                  </a:lnTo>
                  <a:lnTo>
                    <a:pt x="2354673" y="600116"/>
                  </a:lnTo>
                  <a:lnTo>
                    <a:pt x="2386885" y="578405"/>
                  </a:lnTo>
                  <a:lnTo>
                    <a:pt x="2408596" y="546193"/>
                  </a:lnTo>
                  <a:lnTo>
                    <a:pt x="2416555" y="506729"/>
                  </a:lnTo>
                  <a:lnTo>
                    <a:pt x="2416555" y="101345"/>
                  </a:lnTo>
                  <a:lnTo>
                    <a:pt x="926083" y="101345"/>
                  </a:lnTo>
                  <a:lnTo>
                    <a:pt x="0" y="60197"/>
                  </a:lnTo>
                  <a:close/>
                </a:path>
                <a:path w="2416809" h="608329">
                  <a:moveTo>
                    <a:pt x="2315209" y="0"/>
                  </a:moveTo>
                  <a:lnTo>
                    <a:pt x="1027429" y="0"/>
                  </a:lnTo>
                  <a:lnTo>
                    <a:pt x="987966" y="7959"/>
                  </a:lnTo>
                  <a:lnTo>
                    <a:pt x="955754" y="29670"/>
                  </a:lnTo>
                  <a:lnTo>
                    <a:pt x="934043" y="61882"/>
                  </a:lnTo>
                  <a:lnTo>
                    <a:pt x="926083" y="101345"/>
                  </a:lnTo>
                  <a:lnTo>
                    <a:pt x="2416555" y="101345"/>
                  </a:lnTo>
                  <a:lnTo>
                    <a:pt x="2408596" y="61882"/>
                  </a:lnTo>
                  <a:lnTo>
                    <a:pt x="2386885" y="29670"/>
                  </a:lnTo>
                  <a:lnTo>
                    <a:pt x="2354673" y="7959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FFFF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416041" y="4465446"/>
            <a:ext cx="10902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지금까지</a:t>
            </a:r>
            <a:r>
              <a:rPr dirty="0" sz="1100" spc="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발견한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02326" y="4616322"/>
            <a:ext cx="11169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해</a:t>
            </a:r>
            <a:r>
              <a:rPr dirty="0" sz="1100" spc="2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중</a:t>
            </a:r>
            <a:r>
              <a:rPr dirty="0" sz="1100" spc="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가장</a:t>
            </a:r>
            <a:r>
              <a:rPr dirty="0" sz="1100" spc="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좋은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37605" y="4767198"/>
            <a:ext cx="4464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것이면</a:t>
            </a:r>
            <a:endParaRPr sz="1100">
              <a:latin typeface="Malgun Gothic"/>
              <a:cs typeface="Malgun Gothic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209353" y="5281993"/>
            <a:ext cx="1969770" cy="1253490"/>
            <a:chOff x="3209353" y="5281993"/>
            <a:chExt cx="1969770" cy="1253490"/>
          </a:xfrm>
        </p:grpSpPr>
        <p:sp>
          <p:nvSpPr>
            <p:cNvPr id="26" name="object 26"/>
            <p:cNvSpPr/>
            <p:nvPr/>
          </p:nvSpPr>
          <p:spPr>
            <a:xfrm>
              <a:off x="3214116" y="5286755"/>
              <a:ext cx="287020" cy="356870"/>
            </a:xfrm>
            <a:custGeom>
              <a:avLst/>
              <a:gdLst/>
              <a:ahLst/>
              <a:cxnLst/>
              <a:rect l="l" t="t" r="r" b="b"/>
              <a:pathLst>
                <a:path w="287020" h="356870">
                  <a:moveTo>
                    <a:pt x="0" y="0"/>
                  </a:moveTo>
                  <a:lnTo>
                    <a:pt x="55762" y="1873"/>
                  </a:lnTo>
                  <a:lnTo>
                    <a:pt x="101298" y="6985"/>
                  </a:lnTo>
                  <a:lnTo>
                    <a:pt x="131998" y="14573"/>
                  </a:lnTo>
                  <a:lnTo>
                    <a:pt x="143256" y="23876"/>
                  </a:lnTo>
                  <a:lnTo>
                    <a:pt x="143256" y="154432"/>
                  </a:lnTo>
                  <a:lnTo>
                    <a:pt x="154513" y="163734"/>
                  </a:lnTo>
                  <a:lnTo>
                    <a:pt x="185213" y="171323"/>
                  </a:lnTo>
                  <a:lnTo>
                    <a:pt x="230749" y="176434"/>
                  </a:lnTo>
                  <a:lnTo>
                    <a:pt x="286511" y="178308"/>
                  </a:lnTo>
                  <a:lnTo>
                    <a:pt x="230749" y="180181"/>
                  </a:lnTo>
                  <a:lnTo>
                    <a:pt x="185213" y="185293"/>
                  </a:lnTo>
                  <a:lnTo>
                    <a:pt x="154513" y="192881"/>
                  </a:lnTo>
                  <a:lnTo>
                    <a:pt x="143256" y="202184"/>
                  </a:lnTo>
                  <a:lnTo>
                    <a:pt x="143256" y="332740"/>
                  </a:lnTo>
                  <a:lnTo>
                    <a:pt x="131998" y="342032"/>
                  </a:lnTo>
                  <a:lnTo>
                    <a:pt x="101298" y="349621"/>
                  </a:lnTo>
                  <a:lnTo>
                    <a:pt x="55762" y="354739"/>
                  </a:lnTo>
                  <a:lnTo>
                    <a:pt x="0" y="356616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526536" y="5520054"/>
              <a:ext cx="1652270" cy="1015365"/>
            </a:xfrm>
            <a:custGeom>
              <a:avLst/>
              <a:gdLst/>
              <a:ahLst/>
              <a:cxnLst/>
              <a:rect l="l" t="t" r="r" b="b"/>
              <a:pathLst>
                <a:path w="1652270" h="1015365">
                  <a:moveTo>
                    <a:pt x="0" y="0"/>
                  </a:moveTo>
                  <a:lnTo>
                    <a:pt x="437388" y="561467"/>
                  </a:lnTo>
                  <a:lnTo>
                    <a:pt x="437388" y="885317"/>
                  </a:lnTo>
                  <a:lnTo>
                    <a:pt x="447573" y="935738"/>
                  </a:lnTo>
                  <a:lnTo>
                    <a:pt x="475345" y="976914"/>
                  </a:lnTo>
                  <a:lnTo>
                    <a:pt x="516522" y="1004676"/>
                  </a:lnTo>
                  <a:lnTo>
                    <a:pt x="566927" y="1014857"/>
                  </a:lnTo>
                  <a:lnTo>
                    <a:pt x="1522476" y="1014857"/>
                  </a:lnTo>
                  <a:lnTo>
                    <a:pt x="1572881" y="1004676"/>
                  </a:lnTo>
                  <a:lnTo>
                    <a:pt x="1614058" y="976914"/>
                  </a:lnTo>
                  <a:lnTo>
                    <a:pt x="1641830" y="935738"/>
                  </a:lnTo>
                  <a:lnTo>
                    <a:pt x="1652015" y="885317"/>
                  </a:lnTo>
                  <a:lnTo>
                    <a:pt x="1652015" y="367157"/>
                  </a:lnTo>
                  <a:lnTo>
                    <a:pt x="437388" y="367157"/>
                  </a:lnTo>
                  <a:lnTo>
                    <a:pt x="0" y="0"/>
                  </a:lnTo>
                  <a:close/>
                </a:path>
                <a:path w="1652270" h="1015365">
                  <a:moveTo>
                    <a:pt x="1522476" y="237617"/>
                  </a:moveTo>
                  <a:lnTo>
                    <a:pt x="566927" y="237617"/>
                  </a:lnTo>
                  <a:lnTo>
                    <a:pt x="516522" y="247797"/>
                  </a:lnTo>
                  <a:lnTo>
                    <a:pt x="475345" y="275559"/>
                  </a:lnTo>
                  <a:lnTo>
                    <a:pt x="447573" y="316735"/>
                  </a:lnTo>
                  <a:lnTo>
                    <a:pt x="437388" y="367157"/>
                  </a:lnTo>
                  <a:lnTo>
                    <a:pt x="1652015" y="367157"/>
                  </a:lnTo>
                  <a:lnTo>
                    <a:pt x="1641830" y="316735"/>
                  </a:lnTo>
                  <a:lnTo>
                    <a:pt x="1614058" y="275559"/>
                  </a:lnTo>
                  <a:lnTo>
                    <a:pt x="1572881" y="247797"/>
                  </a:lnTo>
                  <a:lnTo>
                    <a:pt x="1522476" y="237617"/>
                  </a:lnTo>
                  <a:close/>
                </a:path>
              </a:pathLst>
            </a:custGeom>
            <a:solidFill>
              <a:srgbClr val="FFFF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082922" y="5802579"/>
            <a:ext cx="978535" cy="34480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26034" marR="5080" indent="-13970">
              <a:lnSpc>
                <a:spcPts val="1190"/>
              </a:lnSpc>
              <a:spcBef>
                <a:spcPts val="250"/>
              </a:spcBef>
            </a:pPr>
            <a:r>
              <a:rPr dirty="0" sz="1100">
                <a:solidFill>
                  <a:srgbClr val="3E3D00"/>
                </a:solidFill>
                <a:latin typeface="Courier New"/>
                <a:cs typeface="Courier New"/>
              </a:rPr>
              <a:t>u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100" spc="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다음</a:t>
            </a:r>
            <a:r>
              <a:rPr dirty="0" sz="1100" spc="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아이 </a:t>
            </a:r>
            <a:r>
              <a:rPr dirty="0" sz="1100" spc="-3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템을</a:t>
            </a:r>
            <a:r>
              <a:rPr dirty="0" sz="1100" spc="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포함하지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96639" y="6104331"/>
            <a:ext cx="950594" cy="344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255"/>
              </a:lnSpc>
              <a:spcBef>
                <a:spcPts val="100"/>
              </a:spcBef>
            </a:pP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않는</a:t>
            </a:r>
            <a:r>
              <a:rPr dirty="0" sz="1100" spc="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자식마디</a:t>
            </a:r>
            <a:endParaRPr sz="1100">
              <a:latin typeface="Malgun Gothic"/>
              <a:cs typeface="Malgun Gothic"/>
            </a:endParaRPr>
          </a:p>
          <a:p>
            <a:pPr algn="ctr">
              <a:lnSpc>
                <a:spcPts val="1255"/>
              </a:lnSpc>
            </a:pPr>
            <a:r>
              <a:rPr dirty="0" sz="1100" spc="5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1100" spc="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놓음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95294" y="4858511"/>
            <a:ext cx="1504950" cy="439420"/>
          </a:xfrm>
          <a:custGeom>
            <a:avLst/>
            <a:gdLst/>
            <a:ahLst/>
            <a:cxnLst/>
            <a:rect l="l" t="t" r="r" b="b"/>
            <a:pathLst>
              <a:path w="1504950" h="439420">
                <a:moveTo>
                  <a:pt x="1431797" y="0"/>
                </a:moveTo>
                <a:lnTo>
                  <a:pt x="363473" y="0"/>
                </a:lnTo>
                <a:lnTo>
                  <a:pt x="335006" y="5750"/>
                </a:lnTo>
                <a:lnTo>
                  <a:pt x="311753" y="21431"/>
                </a:lnTo>
                <a:lnTo>
                  <a:pt x="296072" y="44684"/>
                </a:lnTo>
                <a:lnTo>
                  <a:pt x="290321" y="73151"/>
                </a:lnTo>
                <a:lnTo>
                  <a:pt x="0" y="112268"/>
                </a:lnTo>
                <a:lnTo>
                  <a:pt x="290321" y="182880"/>
                </a:lnTo>
                <a:lnTo>
                  <a:pt x="290321" y="365760"/>
                </a:lnTo>
                <a:lnTo>
                  <a:pt x="296072" y="394227"/>
                </a:lnTo>
                <a:lnTo>
                  <a:pt x="311753" y="417480"/>
                </a:lnTo>
                <a:lnTo>
                  <a:pt x="335006" y="433161"/>
                </a:lnTo>
                <a:lnTo>
                  <a:pt x="363473" y="438912"/>
                </a:lnTo>
                <a:lnTo>
                  <a:pt x="1431797" y="438912"/>
                </a:lnTo>
                <a:lnTo>
                  <a:pt x="1460265" y="433161"/>
                </a:lnTo>
                <a:lnTo>
                  <a:pt x="1483518" y="417480"/>
                </a:lnTo>
                <a:lnTo>
                  <a:pt x="1499199" y="394227"/>
                </a:lnTo>
                <a:lnTo>
                  <a:pt x="1504950" y="365760"/>
                </a:lnTo>
                <a:lnTo>
                  <a:pt x="1504950" y="73151"/>
                </a:lnTo>
                <a:lnTo>
                  <a:pt x="1499199" y="44684"/>
                </a:lnTo>
                <a:lnTo>
                  <a:pt x="1483518" y="21431"/>
                </a:lnTo>
                <a:lnTo>
                  <a:pt x="1460265" y="5750"/>
                </a:lnTo>
                <a:lnTo>
                  <a:pt x="1431797" y="0"/>
                </a:lnTo>
                <a:close/>
              </a:path>
            </a:pathLst>
          </a:custGeom>
          <a:solidFill>
            <a:srgbClr val="FF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947286" y="4885385"/>
            <a:ext cx="894080" cy="3454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255"/>
              </a:lnSpc>
              <a:spcBef>
                <a:spcPts val="105"/>
              </a:spcBef>
            </a:pPr>
            <a:r>
              <a:rPr dirty="0" sz="1100">
                <a:solidFill>
                  <a:srgbClr val="3E3D00"/>
                </a:solidFill>
                <a:latin typeface="Courier New"/>
                <a:cs typeface="Courier New"/>
              </a:rPr>
              <a:t>u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1100" spc="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유망하면</a:t>
            </a:r>
            <a:endParaRPr sz="1100">
              <a:latin typeface="Malgun Gothic"/>
              <a:cs typeface="Malgun Gothic"/>
            </a:endParaRPr>
          </a:p>
          <a:p>
            <a:pPr algn="ctr">
              <a:lnSpc>
                <a:spcPts val="1255"/>
              </a:lnSpc>
            </a:pPr>
            <a:r>
              <a:rPr dirty="0" sz="1100" spc="-5">
                <a:solidFill>
                  <a:srgbClr val="3E3D00"/>
                </a:solidFill>
                <a:latin typeface="Courier New"/>
                <a:cs typeface="Courier New"/>
              </a:rPr>
              <a:t>PQ</a:t>
            </a:r>
            <a:r>
              <a:rPr dirty="0" sz="1100" spc="-5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1100" spc="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입력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584947" y="381000"/>
            <a:ext cx="1202690" cy="705485"/>
          </a:xfrm>
          <a:custGeom>
            <a:avLst/>
            <a:gdLst/>
            <a:ahLst/>
            <a:cxnLst/>
            <a:rect l="l" t="t" r="r" b="b"/>
            <a:pathLst>
              <a:path w="1202690" h="705485">
                <a:moveTo>
                  <a:pt x="501015" y="440436"/>
                </a:moveTo>
                <a:lnTo>
                  <a:pt x="200405" y="440436"/>
                </a:lnTo>
                <a:lnTo>
                  <a:pt x="228853" y="705358"/>
                </a:lnTo>
                <a:lnTo>
                  <a:pt x="501015" y="440436"/>
                </a:lnTo>
                <a:close/>
              </a:path>
              <a:path w="1202690" h="705485">
                <a:moveTo>
                  <a:pt x="1129029" y="0"/>
                </a:moveTo>
                <a:lnTo>
                  <a:pt x="73405" y="0"/>
                </a:lnTo>
                <a:lnTo>
                  <a:pt x="44844" y="5772"/>
                </a:lnTo>
                <a:lnTo>
                  <a:pt x="21510" y="21510"/>
                </a:lnTo>
                <a:lnTo>
                  <a:pt x="5772" y="44844"/>
                </a:lnTo>
                <a:lnTo>
                  <a:pt x="0" y="73405"/>
                </a:lnTo>
                <a:lnTo>
                  <a:pt x="0" y="367029"/>
                </a:lnTo>
                <a:lnTo>
                  <a:pt x="5772" y="395591"/>
                </a:lnTo>
                <a:lnTo>
                  <a:pt x="21510" y="418925"/>
                </a:lnTo>
                <a:lnTo>
                  <a:pt x="44844" y="434663"/>
                </a:lnTo>
                <a:lnTo>
                  <a:pt x="73405" y="440436"/>
                </a:lnTo>
                <a:lnTo>
                  <a:pt x="1129029" y="440436"/>
                </a:lnTo>
                <a:lnTo>
                  <a:pt x="1157591" y="434663"/>
                </a:lnTo>
                <a:lnTo>
                  <a:pt x="1180925" y="418925"/>
                </a:lnTo>
                <a:lnTo>
                  <a:pt x="1196663" y="395591"/>
                </a:lnTo>
                <a:lnTo>
                  <a:pt x="1202435" y="367029"/>
                </a:lnTo>
                <a:lnTo>
                  <a:pt x="1202435" y="73405"/>
                </a:lnTo>
                <a:lnTo>
                  <a:pt x="1196663" y="44844"/>
                </a:lnTo>
                <a:lnTo>
                  <a:pt x="1180925" y="21510"/>
                </a:lnTo>
                <a:lnTo>
                  <a:pt x="1157591" y="5772"/>
                </a:lnTo>
                <a:lnTo>
                  <a:pt x="1129029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740522" y="408177"/>
            <a:ext cx="895350" cy="3448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255"/>
              </a:lnSpc>
              <a:spcBef>
                <a:spcPts val="105"/>
              </a:spcBef>
            </a:pPr>
            <a:r>
              <a:rPr dirty="0" sz="1100">
                <a:solidFill>
                  <a:srgbClr val="3E3D00"/>
                </a:solidFill>
                <a:latin typeface="Courier New"/>
                <a:cs typeface="Courier New"/>
              </a:rPr>
              <a:t>u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1100" spc="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유망하면</a:t>
            </a:r>
            <a:endParaRPr sz="1100">
              <a:latin typeface="Malgun Gothic"/>
              <a:cs typeface="Malgun Gothic"/>
            </a:endParaRPr>
          </a:p>
          <a:p>
            <a:pPr algn="ctr">
              <a:lnSpc>
                <a:spcPts val="1255"/>
              </a:lnSpc>
            </a:pPr>
            <a:r>
              <a:rPr dirty="0" sz="1100" spc="-5">
                <a:solidFill>
                  <a:srgbClr val="3E3D00"/>
                </a:solidFill>
                <a:latin typeface="Courier New"/>
                <a:cs typeface="Courier New"/>
              </a:rPr>
              <a:t>PQ</a:t>
            </a:r>
            <a:r>
              <a:rPr dirty="0" sz="1100" spc="-5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1100" spc="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입력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200900" y="4632959"/>
            <a:ext cx="1089660" cy="975360"/>
          </a:xfrm>
          <a:custGeom>
            <a:avLst/>
            <a:gdLst/>
            <a:ahLst/>
            <a:cxnLst/>
            <a:rect l="l" t="t" r="r" b="b"/>
            <a:pathLst>
              <a:path w="1089659" h="975360">
                <a:moveTo>
                  <a:pt x="384048" y="143256"/>
                </a:moveTo>
                <a:lnTo>
                  <a:pt x="391393" y="97974"/>
                </a:lnTo>
                <a:lnTo>
                  <a:pt x="411845" y="58649"/>
                </a:lnTo>
                <a:lnTo>
                  <a:pt x="443026" y="27639"/>
                </a:lnTo>
                <a:lnTo>
                  <a:pt x="482559" y="7303"/>
                </a:lnTo>
                <a:lnTo>
                  <a:pt x="528066" y="0"/>
                </a:lnTo>
                <a:lnTo>
                  <a:pt x="573572" y="7303"/>
                </a:lnTo>
                <a:lnTo>
                  <a:pt x="613105" y="27639"/>
                </a:lnTo>
                <a:lnTo>
                  <a:pt x="644286" y="58649"/>
                </a:lnTo>
                <a:lnTo>
                  <a:pt x="664738" y="97974"/>
                </a:lnTo>
                <a:lnTo>
                  <a:pt x="672083" y="143256"/>
                </a:lnTo>
                <a:lnTo>
                  <a:pt x="664738" y="188537"/>
                </a:lnTo>
                <a:lnTo>
                  <a:pt x="644286" y="227862"/>
                </a:lnTo>
                <a:lnTo>
                  <a:pt x="613105" y="258872"/>
                </a:lnTo>
                <a:lnTo>
                  <a:pt x="573572" y="279208"/>
                </a:lnTo>
                <a:lnTo>
                  <a:pt x="528066" y="286512"/>
                </a:lnTo>
                <a:lnTo>
                  <a:pt x="482559" y="279208"/>
                </a:lnTo>
                <a:lnTo>
                  <a:pt x="443026" y="258872"/>
                </a:lnTo>
                <a:lnTo>
                  <a:pt x="411845" y="227862"/>
                </a:lnTo>
                <a:lnTo>
                  <a:pt x="391393" y="188537"/>
                </a:lnTo>
                <a:lnTo>
                  <a:pt x="384048" y="143256"/>
                </a:lnTo>
                <a:close/>
              </a:path>
              <a:path w="1089659" h="975360">
                <a:moveTo>
                  <a:pt x="0" y="832103"/>
                </a:moveTo>
                <a:lnTo>
                  <a:pt x="7345" y="786822"/>
                </a:lnTo>
                <a:lnTo>
                  <a:pt x="27797" y="747497"/>
                </a:lnTo>
                <a:lnTo>
                  <a:pt x="58978" y="716487"/>
                </a:lnTo>
                <a:lnTo>
                  <a:pt x="98511" y="696151"/>
                </a:lnTo>
                <a:lnTo>
                  <a:pt x="144018" y="688847"/>
                </a:lnTo>
                <a:lnTo>
                  <a:pt x="189524" y="696151"/>
                </a:lnTo>
                <a:lnTo>
                  <a:pt x="229057" y="716487"/>
                </a:lnTo>
                <a:lnTo>
                  <a:pt x="260238" y="747497"/>
                </a:lnTo>
                <a:lnTo>
                  <a:pt x="280690" y="786822"/>
                </a:lnTo>
                <a:lnTo>
                  <a:pt x="288035" y="832103"/>
                </a:lnTo>
                <a:lnTo>
                  <a:pt x="280690" y="877385"/>
                </a:lnTo>
                <a:lnTo>
                  <a:pt x="260238" y="916710"/>
                </a:lnTo>
                <a:lnTo>
                  <a:pt x="229057" y="947720"/>
                </a:lnTo>
                <a:lnTo>
                  <a:pt x="189524" y="968056"/>
                </a:lnTo>
                <a:lnTo>
                  <a:pt x="144018" y="975359"/>
                </a:lnTo>
                <a:lnTo>
                  <a:pt x="98511" y="968056"/>
                </a:lnTo>
                <a:lnTo>
                  <a:pt x="58978" y="947720"/>
                </a:lnTo>
                <a:lnTo>
                  <a:pt x="27797" y="916710"/>
                </a:lnTo>
                <a:lnTo>
                  <a:pt x="7345" y="877385"/>
                </a:lnTo>
                <a:lnTo>
                  <a:pt x="0" y="832103"/>
                </a:lnTo>
                <a:close/>
              </a:path>
              <a:path w="1089659" h="975360">
                <a:moveTo>
                  <a:pt x="526415" y="286512"/>
                </a:moveTo>
                <a:lnTo>
                  <a:pt x="243840" y="731011"/>
                </a:lnTo>
              </a:path>
              <a:path w="1089659" h="975360">
                <a:moveTo>
                  <a:pt x="800100" y="832103"/>
                </a:moveTo>
                <a:lnTo>
                  <a:pt x="807476" y="786822"/>
                </a:lnTo>
                <a:lnTo>
                  <a:pt x="828019" y="747497"/>
                </a:lnTo>
                <a:lnTo>
                  <a:pt x="859353" y="716487"/>
                </a:lnTo>
                <a:lnTo>
                  <a:pt x="899099" y="696151"/>
                </a:lnTo>
                <a:lnTo>
                  <a:pt x="944879" y="688847"/>
                </a:lnTo>
                <a:lnTo>
                  <a:pt x="990660" y="696151"/>
                </a:lnTo>
                <a:lnTo>
                  <a:pt x="1030406" y="716487"/>
                </a:lnTo>
                <a:lnTo>
                  <a:pt x="1061740" y="747497"/>
                </a:lnTo>
                <a:lnTo>
                  <a:pt x="1082283" y="786822"/>
                </a:lnTo>
                <a:lnTo>
                  <a:pt x="1089659" y="832103"/>
                </a:lnTo>
                <a:lnTo>
                  <a:pt x="1082283" y="877385"/>
                </a:lnTo>
                <a:lnTo>
                  <a:pt x="1061740" y="916710"/>
                </a:lnTo>
                <a:lnTo>
                  <a:pt x="1030406" y="947720"/>
                </a:lnTo>
                <a:lnTo>
                  <a:pt x="990660" y="968056"/>
                </a:lnTo>
                <a:lnTo>
                  <a:pt x="944879" y="975359"/>
                </a:lnTo>
                <a:lnTo>
                  <a:pt x="899099" y="968056"/>
                </a:lnTo>
                <a:lnTo>
                  <a:pt x="859353" y="947720"/>
                </a:lnTo>
                <a:lnTo>
                  <a:pt x="828019" y="916710"/>
                </a:lnTo>
                <a:lnTo>
                  <a:pt x="807476" y="877385"/>
                </a:lnTo>
                <a:lnTo>
                  <a:pt x="800100" y="832103"/>
                </a:lnTo>
                <a:close/>
              </a:path>
              <a:path w="1089659" h="975360">
                <a:moveTo>
                  <a:pt x="527303" y="286512"/>
                </a:moveTo>
                <a:lnTo>
                  <a:pt x="843279" y="731011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7435722" y="4960111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945373" y="4960111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72908" y="4659579"/>
            <a:ext cx="1022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50709" y="5323713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u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38</a:t>
            </a:r>
            <a:endParaRPr sz="13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8972" y="928116"/>
            <a:ext cx="5939155" cy="4718685"/>
            <a:chOff x="918972" y="928116"/>
            <a:chExt cx="5939155" cy="47186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8972" y="1214628"/>
              <a:ext cx="5786628" cy="44317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07837" y="928116"/>
              <a:ext cx="1550670" cy="736600"/>
            </a:xfrm>
            <a:custGeom>
              <a:avLst/>
              <a:gdLst/>
              <a:ahLst/>
              <a:cxnLst/>
              <a:rect l="l" t="t" r="r" b="b"/>
              <a:pathLst>
                <a:path w="1550670" h="736600">
                  <a:moveTo>
                    <a:pt x="1427480" y="0"/>
                  </a:moveTo>
                  <a:lnTo>
                    <a:pt x="673100" y="0"/>
                  </a:lnTo>
                  <a:lnTo>
                    <a:pt x="625320" y="9632"/>
                  </a:lnTo>
                  <a:lnTo>
                    <a:pt x="586327" y="35909"/>
                  </a:lnTo>
                  <a:lnTo>
                    <a:pt x="560050" y="74902"/>
                  </a:lnTo>
                  <a:lnTo>
                    <a:pt x="550417" y="122682"/>
                  </a:lnTo>
                  <a:lnTo>
                    <a:pt x="550417" y="429387"/>
                  </a:lnTo>
                  <a:lnTo>
                    <a:pt x="0" y="607441"/>
                  </a:lnTo>
                  <a:lnTo>
                    <a:pt x="550417" y="613410"/>
                  </a:lnTo>
                  <a:lnTo>
                    <a:pt x="560050" y="661136"/>
                  </a:lnTo>
                  <a:lnTo>
                    <a:pt x="586327" y="700135"/>
                  </a:lnTo>
                  <a:lnTo>
                    <a:pt x="625320" y="726441"/>
                  </a:lnTo>
                  <a:lnTo>
                    <a:pt x="673100" y="736092"/>
                  </a:lnTo>
                  <a:lnTo>
                    <a:pt x="1427480" y="736092"/>
                  </a:lnTo>
                  <a:lnTo>
                    <a:pt x="1475206" y="726441"/>
                  </a:lnTo>
                  <a:lnTo>
                    <a:pt x="1514205" y="700135"/>
                  </a:lnTo>
                  <a:lnTo>
                    <a:pt x="1540511" y="661136"/>
                  </a:lnTo>
                  <a:lnTo>
                    <a:pt x="1550162" y="613410"/>
                  </a:lnTo>
                  <a:lnTo>
                    <a:pt x="1550162" y="122682"/>
                  </a:lnTo>
                  <a:lnTo>
                    <a:pt x="1540511" y="74902"/>
                  </a:lnTo>
                  <a:lnTo>
                    <a:pt x="1514205" y="35909"/>
                  </a:lnTo>
                  <a:lnTo>
                    <a:pt x="1475206" y="9632"/>
                  </a:lnTo>
                  <a:lnTo>
                    <a:pt x="1427480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93191" y="210159"/>
            <a:ext cx="7606030" cy="1165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  <a:buClr>
                <a:srgbClr val="FF9933"/>
              </a:buClr>
              <a:buSzPct val="75000"/>
              <a:buFont typeface="Arial MT"/>
              <a:buChar char="•"/>
              <a:tabLst>
                <a:tab pos="84455" algn="l"/>
              </a:tabLst>
            </a:pPr>
            <a:r>
              <a:rPr dirty="0" sz="2000" spc="50">
                <a:solidFill>
                  <a:srgbClr val="3E3D00"/>
                </a:solidFill>
                <a:latin typeface="Malgun Gothic"/>
                <a:cs typeface="Malgun Gothic"/>
              </a:rPr>
              <a:t>(그림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114">
                <a:solidFill>
                  <a:srgbClr val="3E3D00"/>
                </a:solidFill>
                <a:latin typeface="Malgun Gothic"/>
                <a:cs typeface="Malgun Gothic"/>
              </a:rPr>
              <a:t>6.3)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분기한정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가지치기로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최고우선검색을</a:t>
            </a:r>
            <a:r>
              <a:rPr dirty="0" sz="2000" spc="-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하여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가지친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상태 </a:t>
            </a:r>
            <a:r>
              <a:rPr dirty="0" sz="2000" spc="-6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45">
                <a:solidFill>
                  <a:srgbClr val="3E3D00"/>
                </a:solidFill>
                <a:latin typeface="Malgun Gothic"/>
                <a:cs typeface="Malgun Gothic"/>
              </a:rPr>
              <a:t>공간트리.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검색하는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마디는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35" b="1">
                <a:solidFill>
                  <a:srgbClr val="3E3D00"/>
                </a:solidFill>
                <a:latin typeface="Malgun Gothic"/>
                <a:cs typeface="Malgun Gothic"/>
              </a:rPr>
              <a:t>11개</a:t>
            </a:r>
            <a:r>
              <a:rPr dirty="0" sz="2000" spc="35">
                <a:solidFill>
                  <a:srgbClr val="3E3D00"/>
                </a:solidFill>
                <a:latin typeface="Malgun Gothic"/>
                <a:cs typeface="Malgun Gothic"/>
              </a:rPr>
              <a:t>.</a:t>
            </a:r>
            <a:endParaRPr sz="2000">
              <a:latin typeface="Malgun Gothic"/>
              <a:cs typeface="Malgun Gothic"/>
            </a:endParaRPr>
          </a:p>
          <a:p>
            <a:pPr marL="5289550">
              <a:lnSpc>
                <a:spcPct val="100000"/>
              </a:lnSpc>
              <a:spcBef>
                <a:spcPts val="355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profit</a:t>
            </a:r>
            <a:endParaRPr sz="1200">
              <a:latin typeface="Courier New"/>
              <a:cs typeface="Courier New"/>
            </a:endParaRPr>
          </a:p>
          <a:p>
            <a:pPr marL="528955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weight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5939" y="1368297"/>
            <a:ext cx="484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bo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u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nd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34065" y="1353121"/>
            <a:ext cx="294640" cy="294640"/>
            <a:chOff x="4334065" y="1353121"/>
            <a:chExt cx="294640" cy="294640"/>
          </a:xfrm>
        </p:grpSpPr>
        <p:sp>
          <p:nvSpPr>
            <p:cNvPr id="9" name="object 9"/>
            <p:cNvSpPr/>
            <p:nvPr/>
          </p:nvSpPr>
          <p:spPr>
            <a:xfrm>
              <a:off x="4338828" y="1357883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142494" y="0"/>
                  </a:moveTo>
                  <a:lnTo>
                    <a:pt x="97438" y="7260"/>
                  </a:lnTo>
                  <a:lnTo>
                    <a:pt x="58320" y="27480"/>
                  </a:lnTo>
                  <a:lnTo>
                    <a:pt x="27480" y="58320"/>
                  </a:lnTo>
                  <a:lnTo>
                    <a:pt x="7260" y="97438"/>
                  </a:lnTo>
                  <a:lnTo>
                    <a:pt x="0" y="142493"/>
                  </a:lnTo>
                  <a:lnTo>
                    <a:pt x="7260" y="187549"/>
                  </a:lnTo>
                  <a:lnTo>
                    <a:pt x="27480" y="226667"/>
                  </a:lnTo>
                  <a:lnTo>
                    <a:pt x="58320" y="257507"/>
                  </a:lnTo>
                  <a:lnTo>
                    <a:pt x="97438" y="277727"/>
                  </a:lnTo>
                  <a:lnTo>
                    <a:pt x="142494" y="284988"/>
                  </a:lnTo>
                  <a:lnTo>
                    <a:pt x="187549" y="277727"/>
                  </a:lnTo>
                  <a:lnTo>
                    <a:pt x="226667" y="257507"/>
                  </a:lnTo>
                  <a:lnTo>
                    <a:pt x="257507" y="226667"/>
                  </a:lnTo>
                  <a:lnTo>
                    <a:pt x="277727" y="187549"/>
                  </a:lnTo>
                  <a:lnTo>
                    <a:pt x="284988" y="142493"/>
                  </a:lnTo>
                  <a:lnTo>
                    <a:pt x="277727" y="97438"/>
                  </a:lnTo>
                  <a:lnTo>
                    <a:pt x="257507" y="58320"/>
                  </a:lnTo>
                  <a:lnTo>
                    <a:pt x="226667" y="27480"/>
                  </a:lnTo>
                  <a:lnTo>
                    <a:pt x="187549" y="7260"/>
                  </a:lnTo>
                  <a:lnTo>
                    <a:pt x="142494" y="0"/>
                  </a:lnTo>
                  <a:close/>
                </a:path>
              </a:pathLst>
            </a:custGeom>
            <a:solidFill>
              <a:srgbClr val="FFE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338828" y="1357883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0" y="142493"/>
                  </a:moveTo>
                  <a:lnTo>
                    <a:pt x="7260" y="97438"/>
                  </a:lnTo>
                  <a:lnTo>
                    <a:pt x="27480" y="58320"/>
                  </a:lnTo>
                  <a:lnTo>
                    <a:pt x="58320" y="27480"/>
                  </a:lnTo>
                  <a:lnTo>
                    <a:pt x="97438" y="7260"/>
                  </a:lnTo>
                  <a:lnTo>
                    <a:pt x="142494" y="0"/>
                  </a:lnTo>
                  <a:lnTo>
                    <a:pt x="187549" y="7260"/>
                  </a:lnTo>
                  <a:lnTo>
                    <a:pt x="226667" y="27480"/>
                  </a:lnTo>
                  <a:lnTo>
                    <a:pt x="257507" y="58320"/>
                  </a:lnTo>
                  <a:lnTo>
                    <a:pt x="277727" y="97438"/>
                  </a:lnTo>
                  <a:lnTo>
                    <a:pt x="284988" y="142493"/>
                  </a:lnTo>
                  <a:lnTo>
                    <a:pt x="277727" y="187549"/>
                  </a:lnTo>
                  <a:lnTo>
                    <a:pt x="257507" y="226667"/>
                  </a:lnTo>
                  <a:lnTo>
                    <a:pt x="226667" y="257507"/>
                  </a:lnTo>
                  <a:lnTo>
                    <a:pt x="187549" y="277727"/>
                  </a:lnTo>
                  <a:lnTo>
                    <a:pt x="142494" y="284988"/>
                  </a:lnTo>
                  <a:lnTo>
                    <a:pt x="97438" y="277727"/>
                  </a:lnTo>
                  <a:lnTo>
                    <a:pt x="58320" y="257507"/>
                  </a:lnTo>
                  <a:lnTo>
                    <a:pt x="27480" y="226667"/>
                  </a:lnTo>
                  <a:lnTo>
                    <a:pt x="7260" y="187549"/>
                  </a:lnTo>
                  <a:lnTo>
                    <a:pt x="0" y="14249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435602" y="1390650"/>
            <a:ext cx="946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34449" y="2281237"/>
            <a:ext cx="294640" cy="296545"/>
            <a:chOff x="2834449" y="2281237"/>
            <a:chExt cx="294640" cy="296545"/>
          </a:xfrm>
        </p:grpSpPr>
        <p:sp>
          <p:nvSpPr>
            <p:cNvPr id="13" name="object 13"/>
            <p:cNvSpPr/>
            <p:nvPr/>
          </p:nvSpPr>
          <p:spPr>
            <a:xfrm>
              <a:off x="2839211" y="2286000"/>
              <a:ext cx="285115" cy="287020"/>
            </a:xfrm>
            <a:custGeom>
              <a:avLst/>
              <a:gdLst/>
              <a:ahLst/>
              <a:cxnLst/>
              <a:rect l="l" t="t" r="r" b="b"/>
              <a:pathLst>
                <a:path w="285114" h="287019">
                  <a:moveTo>
                    <a:pt x="142494" y="0"/>
                  </a:moveTo>
                  <a:lnTo>
                    <a:pt x="97438" y="7303"/>
                  </a:lnTo>
                  <a:lnTo>
                    <a:pt x="58320" y="27639"/>
                  </a:lnTo>
                  <a:lnTo>
                    <a:pt x="27480" y="58649"/>
                  </a:lnTo>
                  <a:lnTo>
                    <a:pt x="7260" y="97974"/>
                  </a:lnTo>
                  <a:lnTo>
                    <a:pt x="0" y="143255"/>
                  </a:lnTo>
                  <a:lnTo>
                    <a:pt x="7260" y="188537"/>
                  </a:lnTo>
                  <a:lnTo>
                    <a:pt x="27480" y="227862"/>
                  </a:lnTo>
                  <a:lnTo>
                    <a:pt x="58320" y="258872"/>
                  </a:lnTo>
                  <a:lnTo>
                    <a:pt x="97438" y="279208"/>
                  </a:lnTo>
                  <a:lnTo>
                    <a:pt x="142494" y="286512"/>
                  </a:lnTo>
                  <a:lnTo>
                    <a:pt x="187549" y="279208"/>
                  </a:lnTo>
                  <a:lnTo>
                    <a:pt x="226667" y="258872"/>
                  </a:lnTo>
                  <a:lnTo>
                    <a:pt x="257507" y="227862"/>
                  </a:lnTo>
                  <a:lnTo>
                    <a:pt x="277727" y="188537"/>
                  </a:lnTo>
                  <a:lnTo>
                    <a:pt x="284988" y="143255"/>
                  </a:lnTo>
                  <a:lnTo>
                    <a:pt x="277727" y="97974"/>
                  </a:lnTo>
                  <a:lnTo>
                    <a:pt x="257507" y="58649"/>
                  </a:lnTo>
                  <a:lnTo>
                    <a:pt x="226667" y="27639"/>
                  </a:lnTo>
                  <a:lnTo>
                    <a:pt x="187549" y="7303"/>
                  </a:lnTo>
                  <a:lnTo>
                    <a:pt x="142494" y="0"/>
                  </a:lnTo>
                  <a:close/>
                </a:path>
              </a:pathLst>
            </a:custGeom>
            <a:solidFill>
              <a:srgbClr val="FFE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839211" y="2286000"/>
              <a:ext cx="285115" cy="287020"/>
            </a:xfrm>
            <a:custGeom>
              <a:avLst/>
              <a:gdLst/>
              <a:ahLst/>
              <a:cxnLst/>
              <a:rect l="l" t="t" r="r" b="b"/>
              <a:pathLst>
                <a:path w="285114" h="287019">
                  <a:moveTo>
                    <a:pt x="0" y="143255"/>
                  </a:moveTo>
                  <a:lnTo>
                    <a:pt x="7260" y="97974"/>
                  </a:lnTo>
                  <a:lnTo>
                    <a:pt x="27480" y="58649"/>
                  </a:lnTo>
                  <a:lnTo>
                    <a:pt x="58320" y="27639"/>
                  </a:lnTo>
                  <a:lnTo>
                    <a:pt x="97438" y="7303"/>
                  </a:lnTo>
                  <a:lnTo>
                    <a:pt x="142494" y="0"/>
                  </a:lnTo>
                  <a:lnTo>
                    <a:pt x="187549" y="7303"/>
                  </a:lnTo>
                  <a:lnTo>
                    <a:pt x="226667" y="27639"/>
                  </a:lnTo>
                  <a:lnTo>
                    <a:pt x="257507" y="58649"/>
                  </a:lnTo>
                  <a:lnTo>
                    <a:pt x="277727" y="97974"/>
                  </a:lnTo>
                  <a:lnTo>
                    <a:pt x="284988" y="143255"/>
                  </a:lnTo>
                  <a:lnTo>
                    <a:pt x="277727" y="188537"/>
                  </a:lnTo>
                  <a:lnTo>
                    <a:pt x="257507" y="227862"/>
                  </a:lnTo>
                  <a:lnTo>
                    <a:pt x="226667" y="258872"/>
                  </a:lnTo>
                  <a:lnTo>
                    <a:pt x="187549" y="279208"/>
                  </a:lnTo>
                  <a:lnTo>
                    <a:pt x="142494" y="286512"/>
                  </a:lnTo>
                  <a:lnTo>
                    <a:pt x="97438" y="279208"/>
                  </a:lnTo>
                  <a:lnTo>
                    <a:pt x="58320" y="258872"/>
                  </a:lnTo>
                  <a:lnTo>
                    <a:pt x="27480" y="227862"/>
                  </a:lnTo>
                  <a:lnTo>
                    <a:pt x="7260" y="188537"/>
                  </a:lnTo>
                  <a:lnTo>
                    <a:pt x="0" y="14325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934970" y="2319273"/>
            <a:ext cx="946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06249" y="2352865"/>
            <a:ext cx="294640" cy="294640"/>
            <a:chOff x="5806249" y="2352865"/>
            <a:chExt cx="294640" cy="294640"/>
          </a:xfrm>
        </p:grpSpPr>
        <p:sp>
          <p:nvSpPr>
            <p:cNvPr id="17" name="object 17"/>
            <p:cNvSpPr/>
            <p:nvPr/>
          </p:nvSpPr>
          <p:spPr>
            <a:xfrm>
              <a:off x="5811011" y="2357627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142493" y="0"/>
                  </a:moveTo>
                  <a:lnTo>
                    <a:pt x="97438" y="7260"/>
                  </a:lnTo>
                  <a:lnTo>
                    <a:pt x="58320" y="27480"/>
                  </a:lnTo>
                  <a:lnTo>
                    <a:pt x="27480" y="58320"/>
                  </a:lnTo>
                  <a:lnTo>
                    <a:pt x="7260" y="97438"/>
                  </a:lnTo>
                  <a:lnTo>
                    <a:pt x="0" y="142494"/>
                  </a:lnTo>
                  <a:lnTo>
                    <a:pt x="7260" y="187549"/>
                  </a:lnTo>
                  <a:lnTo>
                    <a:pt x="27480" y="226667"/>
                  </a:lnTo>
                  <a:lnTo>
                    <a:pt x="58320" y="257507"/>
                  </a:lnTo>
                  <a:lnTo>
                    <a:pt x="97438" y="277727"/>
                  </a:lnTo>
                  <a:lnTo>
                    <a:pt x="142493" y="284988"/>
                  </a:lnTo>
                  <a:lnTo>
                    <a:pt x="187549" y="277727"/>
                  </a:lnTo>
                  <a:lnTo>
                    <a:pt x="226667" y="257507"/>
                  </a:lnTo>
                  <a:lnTo>
                    <a:pt x="257507" y="226667"/>
                  </a:lnTo>
                  <a:lnTo>
                    <a:pt x="277727" y="187549"/>
                  </a:lnTo>
                  <a:lnTo>
                    <a:pt x="284988" y="142494"/>
                  </a:lnTo>
                  <a:lnTo>
                    <a:pt x="277727" y="97438"/>
                  </a:lnTo>
                  <a:lnTo>
                    <a:pt x="257507" y="58320"/>
                  </a:lnTo>
                  <a:lnTo>
                    <a:pt x="226667" y="27480"/>
                  </a:lnTo>
                  <a:lnTo>
                    <a:pt x="187549" y="7260"/>
                  </a:lnTo>
                  <a:lnTo>
                    <a:pt x="142493" y="0"/>
                  </a:lnTo>
                  <a:close/>
                </a:path>
              </a:pathLst>
            </a:custGeom>
            <a:solidFill>
              <a:srgbClr val="FFE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811011" y="2357627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0" y="142494"/>
                  </a:moveTo>
                  <a:lnTo>
                    <a:pt x="7260" y="97438"/>
                  </a:lnTo>
                  <a:lnTo>
                    <a:pt x="27480" y="58320"/>
                  </a:lnTo>
                  <a:lnTo>
                    <a:pt x="58320" y="27480"/>
                  </a:lnTo>
                  <a:lnTo>
                    <a:pt x="97438" y="7260"/>
                  </a:lnTo>
                  <a:lnTo>
                    <a:pt x="142493" y="0"/>
                  </a:lnTo>
                  <a:lnTo>
                    <a:pt x="187549" y="7260"/>
                  </a:lnTo>
                  <a:lnTo>
                    <a:pt x="226667" y="27480"/>
                  </a:lnTo>
                  <a:lnTo>
                    <a:pt x="257507" y="58320"/>
                  </a:lnTo>
                  <a:lnTo>
                    <a:pt x="277727" y="97438"/>
                  </a:lnTo>
                  <a:lnTo>
                    <a:pt x="284988" y="142494"/>
                  </a:lnTo>
                  <a:lnTo>
                    <a:pt x="277727" y="187549"/>
                  </a:lnTo>
                  <a:lnTo>
                    <a:pt x="257507" y="226667"/>
                  </a:lnTo>
                  <a:lnTo>
                    <a:pt x="226667" y="257507"/>
                  </a:lnTo>
                  <a:lnTo>
                    <a:pt x="187549" y="277727"/>
                  </a:lnTo>
                  <a:lnTo>
                    <a:pt x="142493" y="284988"/>
                  </a:lnTo>
                  <a:lnTo>
                    <a:pt x="97438" y="277727"/>
                  </a:lnTo>
                  <a:lnTo>
                    <a:pt x="58320" y="257507"/>
                  </a:lnTo>
                  <a:lnTo>
                    <a:pt x="27480" y="226667"/>
                  </a:lnTo>
                  <a:lnTo>
                    <a:pt x="7260" y="187549"/>
                  </a:lnTo>
                  <a:lnTo>
                    <a:pt x="0" y="14249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907404" y="2390902"/>
            <a:ext cx="946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709481" y="3209353"/>
            <a:ext cx="296545" cy="296545"/>
            <a:chOff x="2709481" y="3209353"/>
            <a:chExt cx="296545" cy="296545"/>
          </a:xfrm>
        </p:grpSpPr>
        <p:sp>
          <p:nvSpPr>
            <p:cNvPr id="21" name="object 21"/>
            <p:cNvSpPr/>
            <p:nvPr/>
          </p:nvSpPr>
          <p:spPr>
            <a:xfrm>
              <a:off x="2714244" y="3214116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19" h="287020">
                  <a:moveTo>
                    <a:pt x="143256" y="0"/>
                  </a:moveTo>
                  <a:lnTo>
                    <a:pt x="97974" y="7303"/>
                  </a:lnTo>
                  <a:lnTo>
                    <a:pt x="58649" y="27639"/>
                  </a:lnTo>
                  <a:lnTo>
                    <a:pt x="27639" y="58649"/>
                  </a:lnTo>
                  <a:lnTo>
                    <a:pt x="7303" y="97974"/>
                  </a:lnTo>
                  <a:lnTo>
                    <a:pt x="0" y="143256"/>
                  </a:lnTo>
                  <a:lnTo>
                    <a:pt x="7303" y="188537"/>
                  </a:lnTo>
                  <a:lnTo>
                    <a:pt x="27639" y="227862"/>
                  </a:lnTo>
                  <a:lnTo>
                    <a:pt x="58649" y="258872"/>
                  </a:lnTo>
                  <a:lnTo>
                    <a:pt x="97974" y="279208"/>
                  </a:lnTo>
                  <a:lnTo>
                    <a:pt x="143256" y="286512"/>
                  </a:lnTo>
                  <a:lnTo>
                    <a:pt x="188537" y="279208"/>
                  </a:lnTo>
                  <a:lnTo>
                    <a:pt x="227862" y="258872"/>
                  </a:lnTo>
                  <a:lnTo>
                    <a:pt x="258872" y="227862"/>
                  </a:lnTo>
                  <a:lnTo>
                    <a:pt x="279208" y="188537"/>
                  </a:lnTo>
                  <a:lnTo>
                    <a:pt x="286512" y="143256"/>
                  </a:lnTo>
                  <a:lnTo>
                    <a:pt x="279208" y="97974"/>
                  </a:lnTo>
                  <a:lnTo>
                    <a:pt x="258872" y="58649"/>
                  </a:lnTo>
                  <a:lnTo>
                    <a:pt x="227862" y="27639"/>
                  </a:lnTo>
                  <a:lnTo>
                    <a:pt x="188537" y="7303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FFE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714244" y="3214116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19" h="287020">
                  <a:moveTo>
                    <a:pt x="0" y="143256"/>
                  </a:moveTo>
                  <a:lnTo>
                    <a:pt x="7303" y="97974"/>
                  </a:lnTo>
                  <a:lnTo>
                    <a:pt x="27639" y="58649"/>
                  </a:lnTo>
                  <a:lnTo>
                    <a:pt x="58649" y="27639"/>
                  </a:lnTo>
                  <a:lnTo>
                    <a:pt x="97974" y="7303"/>
                  </a:lnTo>
                  <a:lnTo>
                    <a:pt x="143256" y="0"/>
                  </a:lnTo>
                  <a:lnTo>
                    <a:pt x="188537" y="7303"/>
                  </a:lnTo>
                  <a:lnTo>
                    <a:pt x="227862" y="27639"/>
                  </a:lnTo>
                  <a:lnTo>
                    <a:pt x="258872" y="58649"/>
                  </a:lnTo>
                  <a:lnTo>
                    <a:pt x="279208" y="97974"/>
                  </a:lnTo>
                  <a:lnTo>
                    <a:pt x="286512" y="143256"/>
                  </a:lnTo>
                  <a:lnTo>
                    <a:pt x="279208" y="188537"/>
                  </a:lnTo>
                  <a:lnTo>
                    <a:pt x="258872" y="227862"/>
                  </a:lnTo>
                  <a:lnTo>
                    <a:pt x="227862" y="258872"/>
                  </a:lnTo>
                  <a:lnTo>
                    <a:pt x="188537" y="279208"/>
                  </a:lnTo>
                  <a:lnTo>
                    <a:pt x="143256" y="286512"/>
                  </a:lnTo>
                  <a:lnTo>
                    <a:pt x="97974" y="279208"/>
                  </a:lnTo>
                  <a:lnTo>
                    <a:pt x="58649" y="258872"/>
                  </a:lnTo>
                  <a:lnTo>
                    <a:pt x="27639" y="227862"/>
                  </a:lnTo>
                  <a:lnTo>
                    <a:pt x="7303" y="188537"/>
                  </a:lnTo>
                  <a:lnTo>
                    <a:pt x="0" y="14325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811272" y="3248405"/>
            <a:ext cx="946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733353" y="3209353"/>
            <a:ext cx="296545" cy="296545"/>
            <a:chOff x="4733353" y="3209353"/>
            <a:chExt cx="296545" cy="296545"/>
          </a:xfrm>
        </p:grpSpPr>
        <p:sp>
          <p:nvSpPr>
            <p:cNvPr id="25" name="object 25"/>
            <p:cNvSpPr/>
            <p:nvPr/>
          </p:nvSpPr>
          <p:spPr>
            <a:xfrm>
              <a:off x="4738115" y="3214116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20">
                  <a:moveTo>
                    <a:pt x="143256" y="0"/>
                  </a:moveTo>
                  <a:lnTo>
                    <a:pt x="97974" y="7303"/>
                  </a:lnTo>
                  <a:lnTo>
                    <a:pt x="58649" y="27639"/>
                  </a:lnTo>
                  <a:lnTo>
                    <a:pt x="27639" y="58649"/>
                  </a:lnTo>
                  <a:lnTo>
                    <a:pt x="7303" y="97974"/>
                  </a:lnTo>
                  <a:lnTo>
                    <a:pt x="0" y="143256"/>
                  </a:lnTo>
                  <a:lnTo>
                    <a:pt x="7303" y="188537"/>
                  </a:lnTo>
                  <a:lnTo>
                    <a:pt x="27639" y="227862"/>
                  </a:lnTo>
                  <a:lnTo>
                    <a:pt x="58649" y="258872"/>
                  </a:lnTo>
                  <a:lnTo>
                    <a:pt x="97974" y="279208"/>
                  </a:lnTo>
                  <a:lnTo>
                    <a:pt x="143256" y="286512"/>
                  </a:lnTo>
                  <a:lnTo>
                    <a:pt x="188537" y="279208"/>
                  </a:lnTo>
                  <a:lnTo>
                    <a:pt x="227862" y="258872"/>
                  </a:lnTo>
                  <a:lnTo>
                    <a:pt x="258872" y="227862"/>
                  </a:lnTo>
                  <a:lnTo>
                    <a:pt x="279208" y="188537"/>
                  </a:lnTo>
                  <a:lnTo>
                    <a:pt x="286512" y="143256"/>
                  </a:lnTo>
                  <a:lnTo>
                    <a:pt x="279208" y="97974"/>
                  </a:lnTo>
                  <a:lnTo>
                    <a:pt x="258872" y="58649"/>
                  </a:lnTo>
                  <a:lnTo>
                    <a:pt x="227862" y="27639"/>
                  </a:lnTo>
                  <a:lnTo>
                    <a:pt x="188537" y="7303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FFE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738115" y="3214116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20">
                  <a:moveTo>
                    <a:pt x="0" y="143256"/>
                  </a:moveTo>
                  <a:lnTo>
                    <a:pt x="7303" y="97974"/>
                  </a:lnTo>
                  <a:lnTo>
                    <a:pt x="27639" y="58649"/>
                  </a:lnTo>
                  <a:lnTo>
                    <a:pt x="58649" y="27639"/>
                  </a:lnTo>
                  <a:lnTo>
                    <a:pt x="97974" y="7303"/>
                  </a:lnTo>
                  <a:lnTo>
                    <a:pt x="143256" y="0"/>
                  </a:lnTo>
                  <a:lnTo>
                    <a:pt x="188537" y="7303"/>
                  </a:lnTo>
                  <a:lnTo>
                    <a:pt x="227862" y="27639"/>
                  </a:lnTo>
                  <a:lnTo>
                    <a:pt x="258872" y="58649"/>
                  </a:lnTo>
                  <a:lnTo>
                    <a:pt x="279208" y="97974"/>
                  </a:lnTo>
                  <a:lnTo>
                    <a:pt x="286512" y="143256"/>
                  </a:lnTo>
                  <a:lnTo>
                    <a:pt x="279208" y="188537"/>
                  </a:lnTo>
                  <a:lnTo>
                    <a:pt x="258872" y="227862"/>
                  </a:lnTo>
                  <a:lnTo>
                    <a:pt x="227862" y="258872"/>
                  </a:lnTo>
                  <a:lnTo>
                    <a:pt x="188537" y="279208"/>
                  </a:lnTo>
                  <a:lnTo>
                    <a:pt x="143256" y="286512"/>
                  </a:lnTo>
                  <a:lnTo>
                    <a:pt x="97974" y="279208"/>
                  </a:lnTo>
                  <a:lnTo>
                    <a:pt x="58649" y="258872"/>
                  </a:lnTo>
                  <a:lnTo>
                    <a:pt x="27639" y="227862"/>
                  </a:lnTo>
                  <a:lnTo>
                    <a:pt x="7303" y="188537"/>
                  </a:lnTo>
                  <a:lnTo>
                    <a:pt x="0" y="14325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4835397" y="3248405"/>
            <a:ext cx="946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852993" y="4710493"/>
            <a:ext cx="294640" cy="294640"/>
            <a:chOff x="1852993" y="4710493"/>
            <a:chExt cx="294640" cy="294640"/>
          </a:xfrm>
        </p:grpSpPr>
        <p:sp>
          <p:nvSpPr>
            <p:cNvPr id="29" name="object 29"/>
            <p:cNvSpPr/>
            <p:nvPr/>
          </p:nvSpPr>
          <p:spPr>
            <a:xfrm>
              <a:off x="1857755" y="4715255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142494" y="0"/>
                  </a:moveTo>
                  <a:lnTo>
                    <a:pt x="97438" y="7260"/>
                  </a:lnTo>
                  <a:lnTo>
                    <a:pt x="58320" y="27480"/>
                  </a:lnTo>
                  <a:lnTo>
                    <a:pt x="27480" y="58320"/>
                  </a:lnTo>
                  <a:lnTo>
                    <a:pt x="7260" y="97438"/>
                  </a:lnTo>
                  <a:lnTo>
                    <a:pt x="0" y="142494"/>
                  </a:lnTo>
                  <a:lnTo>
                    <a:pt x="7260" y="187549"/>
                  </a:lnTo>
                  <a:lnTo>
                    <a:pt x="27480" y="226667"/>
                  </a:lnTo>
                  <a:lnTo>
                    <a:pt x="58320" y="257507"/>
                  </a:lnTo>
                  <a:lnTo>
                    <a:pt x="97438" y="277727"/>
                  </a:lnTo>
                  <a:lnTo>
                    <a:pt x="142494" y="284988"/>
                  </a:lnTo>
                  <a:lnTo>
                    <a:pt x="187549" y="277727"/>
                  </a:lnTo>
                  <a:lnTo>
                    <a:pt x="226667" y="257507"/>
                  </a:lnTo>
                  <a:lnTo>
                    <a:pt x="257507" y="226667"/>
                  </a:lnTo>
                  <a:lnTo>
                    <a:pt x="277727" y="187549"/>
                  </a:lnTo>
                  <a:lnTo>
                    <a:pt x="284988" y="142494"/>
                  </a:lnTo>
                  <a:lnTo>
                    <a:pt x="277727" y="97438"/>
                  </a:lnTo>
                  <a:lnTo>
                    <a:pt x="257507" y="58320"/>
                  </a:lnTo>
                  <a:lnTo>
                    <a:pt x="226667" y="27480"/>
                  </a:lnTo>
                  <a:lnTo>
                    <a:pt x="187549" y="7260"/>
                  </a:lnTo>
                  <a:lnTo>
                    <a:pt x="142494" y="0"/>
                  </a:lnTo>
                  <a:close/>
                </a:path>
              </a:pathLst>
            </a:custGeom>
            <a:solidFill>
              <a:srgbClr val="FFE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857755" y="4715255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0" y="142494"/>
                  </a:moveTo>
                  <a:lnTo>
                    <a:pt x="7260" y="97438"/>
                  </a:lnTo>
                  <a:lnTo>
                    <a:pt x="27480" y="58320"/>
                  </a:lnTo>
                  <a:lnTo>
                    <a:pt x="58320" y="27480"/>
                  </a:lnTo>
                  <a:lnTo>
                    <a:pt x="97438" y="7260"/>
                  </a:lnTo>
                  <a:lnTo>
                    <a:pt x="142494" y="0"/>
                  </a:lnTo>
                  <a:lnTo>
                    <a:pt x="187549" y="7260"/>
                  </a:lnTo>
                  <a:lnTo>
                    <a:pt x="226667" y="27480"/>
                  </a:lnTo>
                  <a:lnTo>
                    <a:pt x="257507" y="58320"/>
                  </a:lnTo>
                  <a:lnTo>
                    <a:pt x="277727" y="97438"/>
                  </a:lnTo>
                  <a:lnTo>
                    <a:pt x="284988" y="142494"/>
                  </a:lnTo>
                  <a:lnTo>
                    <a:pt x="277727" y="187549"/>
                  </a:lnTo>
                  <a:lnTo>
                    <a:pt x="257507" y="226667"/>
                  </a:lnTo>
                  <a:lnTo>
                    <a:pt x="226667" y="257507"/>
                  </a:lnTo>
                  <a:lnTo>
                    <a:pt x="187549" y="277727"/>
                  </a:lnTo>
                  <a:lnTo>
                    <a:pt x="142494" y="284988"/>
                  </a:lnTo>
                  <a:lnTo>
                    <a:pt x="97438" y="277727"/>
                  </a:lnTo>
                  <a:lnTo>
                    <a:pt x="58320" y="257507"/>
                  </a:lnTo>
                  <a:lnTo>
                    <a:pt x="27480" y="226667"/>
                  </a:lnTo>
                  <a:lnTo>
                    <a:pt x="7260" y="187549"/>
                  </a:lnTo>
                  <a:lnTo>
                    <a:pt x="0" y="14249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1953895" y="4748910"/>
            <a:ext cx="946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6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709481" y="4710493"/>
            <a:ext cx="296545" cy="294640"/>
            <a:chOff x="2709481" y="4710493"/>
            <a:chExt cx="296545" cy="294640"/>
          </a:xfrm>
        </p:grpSpPr>
        <p:sp>
          <p:nvSpPr>
            <p:cNvPr id="33" name="object 33"/>
            <p:cNvSpPr/>
            <p:nvPr/>
          </p:nvSpPr>
          <p:spPr>
            <a:xfrm>
              <a:off x="2714244" y="4715255"/>
              <a:ext cx="287020" cy="285115"/>
            </a:xfrm>
            <a:custGeom>
              <a:avLst/>
              <a:gdLst/>
              <a:ahLst/>
              <a:cxnLst/>
              <a:rect l="l" t="t" r="r" b="b"/>
              <a:pathLst>
                <a:path w="287019" h="285114">
                  <a:moveTo>
                    <a:pt x="143256" y="0"/>
                  </a:moveTo>
                  <a:lnTo>
                    <a:pt x="97974" y="7260"/>
                  </a:lnTo>
                  <a:lnTo>
                    <a:pt x="58649" y="27480"/>
                  </a:lnTo>
                  <a:lnTo>
                    <a:pt x="27639" y="58320"/>
                  </a:lnTo>
                  <a:lnTo>
                    <a:pt x="7303" y="97438"/>
                  </a:lnTo>
                  <a:lnTo>
                    <a:pt x="0" y="142494"/>
                  </a:lnTo>
                  <a:lnTo>
                    <a:pt x="7303" y="187549"/>
                  </a:lnTo>
                  <a:lnTo>
                    <a:pt x="27639" y="226667"/>
                  </a:lnTo>
                  <a:lnTo>
                    <a:pt x="58649" y="257507"/>
                  </a:lnTo>
                  <a:lnTo>
                    <a:pt x="97974" y="277727"/>
                  </a:lnTo>
                  <a:lnTo>
                    <a:pt x="143256" y="284988"/>
                  </a:lnTo>
                  <a:lnTo>
                    <a:pt x="188537" y="277727"/>
                  </a:lnTo>
                  <a:lnTo>
                    <a:pt x="227862" y="257507"/>
                  </a:lnTo>
                  <a:lnTo>
                    <a:pt x="258872" y="226667"/>
                  </a:lnTo>
                  <a:lnTo>
                    <a:pt x="279208" y="187549"/>
                  </a:lnTo>
                  <a:lnTo>
                    <a:pt x="286512" y="142494"/>
                  </a:lnTo>
                  <a:lnTo>
                    <a:pt x="279208" y="97438"/>
                  </a:lnTo>
                  <a:lnTo>
                    <a:pt x="258872" y="58320"/>
                  </a:lnTo>
                  <a:lnTo>
                    <a:pt x="227862" y="27480"/>
                  </a:lnTo>
                  <a:lnTo>
                    <a:pt x="188537" y="7260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FFE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714244" y="4715255"/>
              <a:ext cx="287020" cy="285115"/>
            </a:xfrm>
            <a:custGeom>
              <a:avLst/>
              <a:gdLst/>
              <a:ahLst/>
              <a:cxnLst/>
              <a:rect l="l" t="t" r="r" b="b"/>
              <a:pathLst>
                <a:path w="287019" h="285114">
                  <a:moveTo>
                    <a:pt x="0" y="142494"/>
                  </a:moveTo>
                  <a:lnTo>
                    <a:pt x="7303" y="97438"/>
                  </a:lnTo>
                  <a:lnTo>
                    <a:pt x="27639" y="58320"/>
                  </a:lnTo>
                  <a:lnTo>
                    <a:pt x="58649" y="27480"/>
                  </a:lnTo>
                  <a:lnTo>
                    <a:pt x="97974" y="7260"/>
                  </a:lnTo>
                  <a:lnTo>
                    <a:pt x="143256" y="0"/>
                  </a:lnTo>
                  <a:lnTo>
                    <a:pt x="188537" y="7260"/>
                  </a:lnTo>
                  <a:lnTo>
                    <a:pt x="227862" y="27480"/>
                  </a:lnTo>
                  <a:lnTo>
                    <a:pt x="258872" y="58320"/>
                  </a:lnTo>
                  <a:lnTo>
                    <a:pt x="279208" y="97438"/>
                  </a:lnTo>
                  <a:lnTo>
                    <a:pt x="286512" y="142494"/>
                  </a:lnTo>
                  <a:lnTo>
                    <a:pt x="279208" y="187549"/>
                  </a:lnTo>
                  <a:lnTo>
                    <a:pt x="258872" y="226667"/>
                  </a:lnTo>
                  <a:lnTo>
                    <a:pt x="227862" y="257507"/>
                  </a:lnTo>
                  <a:lnTo>
                    <a:pt x="188537" y="277727"/>
                  </a:lnTo>
                  <a:lnTo>
                    <a:pt x="143256" y="284988"/>
                  </a:lnTo>
                  <a:lnTo>
                    <a:pt x="97974" y="277727"/>
                  </a:lnTo>
                  <a:lnTo>
                    <a:pt x="58649" y="257507"/>
                  </a:lnTo>
                  <a:lnTo>
                    <a:pt x="27639" y="226667"/>
                  </a:lnTo>
                  <a:lnTo>
                    <a:pt x="7303" y="187549"/>
                  </a:lnTo>
                  <a:lnTo>
                    <a:pt x="0" y="14249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2811272" y="4748910"/>
            <a:ext cx="946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7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424237" y="4067365"/>
            <a:ext cx="296545" cy="294640"/>
            <a:chOff x="3424237" y="4067365"/>
            <a:chExt cx="296545" cy="294640"/>
          </a:xfrm>
        </p:grpSpPr>
        <p:sp>
          <p:nvSpPr>
            <p:cNvPr id="37" name="object 37"/>
            <p:cNvSpPr/>
            <p:nvPr/>
          </p:nvSpPr>
          <p:spPr>
            <a:xfrm>
              <a:off x="3429000" y="4072128"/>
              <a:ext cx="287020" cy="285115"/>
            </a:xfrm>
            <a:custGeom>
              <a:avLst/>
              <a:gdLst/>
              <a:ahLst/>
              <a:cxnLst/>
              <a:rect l="l" t="t" r="r" b="b"/>
              <a:pathLst>
                <a:path w="287020" h="285114">
                  <a:moveTo>
                    <a:pt x="143255" y="0"/>
                  </a:moveTo>
                  <a:lnTo>
                    <a:pt x="97974" y="7260"/>
                  </a:lnTo>
                  <a:lnTo>
                    <a:pt x="58649" y="27480"/>
                  </a:lnTo>
                  <a:lnTo>
                    <a:pt x="27639" y="58320"/>
                  </a:lnTo>
                  <a:lnTo>
                    <a:pt x="7303" y="97438"/>
                  </a:lnTo>
                  <a:lnTo>
                    <a:pt x="0" y="142494"/>
                  </a:lnTo>
                  <a:lnTo>
                    <a:pt x="7303" y="187549"/>
                  </a:lnTo>
                  <a:lnTo>
                    <a:pt x="27639" y="226667"/>
                  </a:lnTo>
                  <a:lnTo>
                    <a:pt x="58649" y="257507"/>
                  </a:lnTo>
                  <a:lnTo>
                    <a:pt x="97974" y="277727"/>
                  </a:lnTo>
                  <a:lnTo>
                    <a:pt x="143255" y="284988"/>
                  </a:lnTo>
                  <a:lnTo>
                    <a:pt x="188537" y="277727"/>
                  </a:lnTo>
                  <a:lnTo>
                    <a:pt x="227862" y="257507"/>
                  </a:lnTo>
                  <a:lnTo>
                    <a:pt x="258872" y="226667"/>
                  </a:lnTo>
                  <a:lnTo>
                    <a:pt x="279208" y="187549"/>
                  </a:lnTo>
                  <a:lnTo>
                    <a:pt x="286512" y="142494"/>
                  </a:lnTo>
                  <a:lnTo>
                    <a:pt x="279208" y="97438"/>
                  </a:lnTo>
                  <a:lnTo>
                    <a:pt x="258872" y="58320"/>
                  </a:lnTo>
                  <a:lnTo>
                    <a:pt x="227862" y="27480"/>
                  </a:lnTo>
                  <a:lnTo>
                    <a:pt x="188537" y="7260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FFE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429000" y="4072128"/>
              <a:ext cx="287020" cy="285115"/>
            </a:xfrm>
            <a:custGeom>
              <a:avLst/>
              <a:gdLst/>
              <a:ahLst/>
              <a:cxnLst/>
              <a:rect l="l" t="t" r="r" b="b"/>
              <a:pathLst>
                <a:path w="287020" h="285114">
                  <a:moveTo>
                    <a:pt x="0" y="142494"/>
                  </a:moveTo>
                  <a:lnTo>
                    <a:pt x="7303" y="97438"/>
                  </a:lnTo>
                  <a:lnTo>
                    <a:pt x="27639" y="58320"/>
                  </a:lnTo>
                  <a:lnTo>
                    <a:pt x="58649" y="27480"/>
                  </a:lnTo>
                  <a:lnTo>
                    <a:pt x="97974" y="7260"/>
                  </a:lnTo>
                  <a:lnTo>
                    <a:pt x="143255" y="0"/>
                  </a:lnTo>
                  <a:lnTo>
                    <a:pt x="188537" y="7260"/>
                  </a:lnTo>
                  <a:lnTo>
                    <a:pt x="227862" y="27480"/>
                  </a:lnTo>
                  <a:lnTo>
                    <a:pt x="258872" y="58320"/>
                  </a:lnTo>
                  <a:lnTo>
                    <a:pt x="279208" y="97438"/>
                  </a:lnTo>
                  <a:lnTo>
                    <a:pt x="286512" y="142494"/>
                  </a:lnTo>
                  <a:lnTo>
                    <a:pt x="279208" y="187549"/>
                  </a:lnTo>
                  <a:lnTo>
                    <a:pt x="258872" y="226667"/>
                  </a:lnTo>
                  <a:lnTo>
                    <a:pt x="227862" y="257507"/>
                  </a:lnTo>
                  <a:lnTo>
                    <a:pt x="188537" y="277727"/>
                  </a:lnTo>
                  <a:lnTo>
                    <a:pt x="143255" y="284988"/>
                  </a:lnTo>
                  <a:lnTo>
                    <a:pt x="97974" y="277727"/>
                  </a:lnTo>
                  <a:lnTo>
                    <a:pt x="58649" y="257507"/>
                  </a:lnTo>
                  <a:lnTo>
                    <a:pt x="27639" y="226667"/>
                  </a:lnTo>
                  <a:lnTo>
                    <a:pt x="7303" y="187549"/>
                  </a:lnTo>
                  <a:lnTo>
                    <a:pt x="0" y="14249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3525773" y="4105782"/>
            <a:ext cx="946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8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147881" y="4058221"/>
            <a:ext cx="296545" cy="294640"/>
            <a:chOff x="5147881" y="4058221"/>
            <a:chExt cx="296545" cy="294640"/>
          </a:xfrm>
        </p:grpSpPr>
        <p:sp>
          <p:nvSpPr>
            <p:cNvPr id="41" name="object 41"/>
            <p:cNvSpPr/>
            <p:nvPr/>
          </p:nvSpPr>
          <p:spPr>
            <a:xfrm>
              <a:off x="5152644" y="4062984"/>
              <a:ext cx="287020" cy="285115"/>
            </a:xfrm>
            <a:custGeom>
              <a:avLst/>
              <a:gdLst/>
              <a:ahLst/>
              <a:cxnLst/>
              <a:rect l="l" t="t" r="r" b="b"/>
              <a:pathLst>
                <a:path w="287020" h="285114">
                  <a:moveTo>
                    <a:pt x="143255" y="0"/>
                  </a:moveTo>
                  <a:lnTo>
                    <a:pt x="97974" y="7260"/>
                  </a:lnTo>
                  <a:lnTo>
                    <a:pt x="58649" y="27480"/>
                  </a:lnTo>
                  <a:lnTo>
                    <a:pt x="27639" y="58320"/>
                  </a:lnTo>
                  <a:lnTo>
                    <a:pt x="7303" y="97438"/>
                  </a:lnTo>
                  <a:lnTo>
                    <a:pt x="0" y="142494"/>
                  </a:lnTo>
                  <a:lnTo>
                    <a:pt x="7303" y="187549"/>
                  </a:lnTo>
                  <a:lnTo>
                    <a:pt x="27639" y="226667"/>
                  </a:lnTo>
                  <a:lnTo>
                    <a:pt x="58649" y="257507"/>
                  </a:lnTo>
                  <a:lnTo>
                    <a:pt x="97974" y="277727"/>
                  </a:lnTo>
                  <a:lnTo>
                    <a:pt x="143255" y="284988"/>
                  </a:lnTo>
                  <a:lnTo>
                    <a:pt x="188537" y="277727"/>
                  </a:lnTo>
                  <a:lnTo>
                    <a:pt x="227862" y="257507"/>
                  </a:lnTo>
                  <a:lnTo>
                    <a:pt x="258872" y="226667"/>
                  </a:lnTo>
                  <a:lnTo>
                    <a:pt x="279208" y="187549"/>
                  </a:lnTo>
                  <a:lnTo>
                    <a:pt x="286511" y="142494"/>
                  </a:lnTo>
                  <a:lnTo>
                    <a:pt x="279208" y="97438"/>
                  </a:lnTo>
                  <a:lnTo>
                    <a:pt x="258872" y="58320"/>
                  </a:lnTo>
                  <a:lnTo>
                    <a:pt x="227862" y="27480"/>
                  </a:lnTo>
                  <a:lnTo>
                    <a:pt x="188537" y="7260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FFE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152644" y="4062984"/>
              <a:ext cx="287020" cy="285115"/>
            </a:xfrm>
            <a:custGeom>
              <a:avLst/>
              <a:gdLst/>
              <a:ahLst/>
              <a:cxnLst/>
              <a:rect l="l" t="t" r="r" b="b"/>
              <a:pathLst>
                <a:path w="287020" h="285114">
                  <a:moveTo>
                    <a:pt x="0" y="142494"/>
                  </a:moveTo>
                  <a:lnTo>
                    <a:pt x="7303" y="97438"/>
                  </a:lnTo>
                  <a:lnTo>
                    <a:pt x="27639" y="58320"/>
                  </a:lnTo>
                  <a:lnTo>
                    <a:pt x="58649" y="27480"/>
                  </a:lnTo>
                  <a:lnTo>
                    <a:pt x="97974" y="7260"/>
                  </a:lnTo>
                  <a:lnTo>
                    <a:pt x="143255" y="0"/>
                  </a:lnTo>
                  <a:lnTo>
                    <a:pt x="188537" y="7260"/>
                  </a:lnTo>
                  <a:lnTo>
                    <a:pt x="227862" y="27480"/>
                  </a:lnTo>
                  <a:lnTo>
                    <a:pt x="258872" y="58320"/>
                  </a:lnTo>
                  <a:lnTo>
                    <a:pt x="279208" y="97438"/>
                  </a:lnTo>
                  <a:lnTo>
                    <a:pt x="286511" y="142494"/>
                  </a:lnTo>
                  <a:lnTo>
                    <a:pt x="279208" y="187549"/>
                  </a:lnTo>
                  <a:lnTo>
                    <a:pt x="258872" y="226667"/>
                  </a:lnTo>
                  <a:lnTo>
                    <a:pt x="227862" y="257507"/>
                  </a:lnTo>
                  <a:lnTo>
                    <a:pt x="188537" y="277727"/>
                  </a:lnTo>
                  <a:lnTo>
                    <a:pt x="143255" y="284988"/>
                  </a:lnTo>
                  <a:lnTo>
                    <a:pt x="97974" y="277727"/>
                  </a:lnTo>
                  <a:lnTo>
                    <a:pt x="58649" y="257507"/>
                  </a:lnTo>
                  <a:lnTo>
                    <a:pt x="27639" y="226667"/>
                  </a:lnTo>
                  <a:lnTo>
                    <a:pt x="7303" y="187549"/>
                  </a:lnTo>
                  <a:lnTo>
                    <a:pt x="0" y="14249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5249926" y="4095699"/>
            <a:ext cx="9461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9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495865" y="5681281"/>
            <a:ext cx="294640" cy="296545"/>
            <a:chOff x="3495865" y="5681281"/>
            <a:chExt cx="294640" cy="296545"/>
          </a:xfrm>
        </p:grpSpPr>
        <p:sp>
          <p:nvSpPr>
            <p:cNvPr id="45" name="object 45"/>
            <p:cNvSpPr/>
            <p:nvPr/>
          </p:nvSpPr>
          <p:spPr>
            <a:xfrm>
              <a:off x="3500628" y="5686044"/>
              <a:ext cx="285115" cy="287020"/>
            </a:xfrm>
            <a:custGeom>
              <a:avLst/>
              <a:gdLst/>
              <a:ahLst/>
              <a:cxnLst/>
              <a:rect l="l" t="t" r="r" b="b"/>
              <a:pathLst>
                <a:path w="285114" h="287020">
                  <a:moveTo>
                    <a:pt x="142494" y="0"/>
                  </a:moveTo>
                  <a:lnTo>
                    <a:pt x="97438" y="7303"/>
                  </a:lnTo>
                  <a:lnTo>
                    <a:pt x="58320" y="27639"/>
                  </a:lnTo>
                  <a:lnTo>
                    <a:pt x="27480" y="58649"/>
                  </a:lnTo>
                  <a:lnTo>
                    <a:pt x="7260" y="97974"/>
                  </a:lnTo>
                  <a:lnTo>
                    <a:pt x="0" y="143255"/>
                  </a:lnTo>
                  <a:lnTo>
                    <a:pt x="7260" y="188537"/>
                  </a:lnTo>
                  <a:lnTo>
                    <a:pt x="27480" y="227862"/>
                  </a:lnTo>
                  <a:lnTo>
                    <a:pt x="58320" y="258872"/>
                  </a:lnTo>
                  <a:lnTo>
                    <a:pt x="97438" y="279208"/>
                  </a:lnTo>
                  <a:lnTo>
                    <a:pt x="142494" y="286511"/>
                  </a:lnTo>
                  <a:lnTo>
                    <a:pt x="187549" y="279208"/>
                  </a:lnTo>
                  <a:lnTo>
                    <a:pt x="226667" y="258872"/>
                  </a:lnTo>
                  <a:lnTo>
                    <a:pt x="257507" y="227862"/>
                  </a:lnTo>
                  <a:lnTo>
                    <a:pt x="277727" y="188537"/>
                  </a:lnTo>
                  <a:lnTo>
                    <a:pt x="284988" y="143255"/>
                  </a:lnTo>
                  <a:lnTo>
                    <a:pt x="277727" y="97974"/>
                  </a:lnTo>
                  <a:lnTo>
                    <a:pt x="257507" y="58649"/>
                  </a:lnTo>
                  <a:lnTo>
                    <a:pt x="226667" y="27639"/>
                  </a:lnTo>
                  <a:lnTo>
                    <a:pt x="187549" y="7303"/>
                  </a:lnTo>
                  <a:lnTo>
                    <a:pt x="142494" y="0"/>
                  </a:lnTo>
                  <a:close/>
                </a:path>
              </a:pathLst>
            </a:custGeom>
            <a:solidFill>
              <a:srgbClr val="FFE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500628" y="5686044"/>
              <a:ext cx="285115" cy="287020"/>
            </a:xfrm>
            <a:custGeom>
              <a:avLst/>
              <a:gdLst/>
              <a:ahLst/>
              <a:cxnLst/>
              <a:rect l="l" t="t" r="r" b="b"/>
              <a:pathLst>
                <a:path w="285114" h="287020">
                  <a:moveTo>
                    <a:pt x="0" y="143255"/>
                  </a:moveTo>
                  <a:lnTo>
                    <a:pt x="7260" y="97974"/>
                  </a:lnTo>
                  <a:lnTo>
                    <a:pt x="27480" y="58649"/>
                  </a:lnTo>
                  <a:lnTo>
                    <a:pt x="58320" y="27639"/>
                  </a:lnTo>
                  <a:lnTo>
                    <a:pt x="97438" y="7303"/>
                  </a:lnTo>
                  <a:lnTo>
                    <a:pt x="142494" y="0"/>
                  </a:lnTo>
                  <a:lnTo>
                    <a:pt x="187549" y="7303"/>
                  </a:lnTo>
                  <a:lnTo>
                    <a:pt x="226667" y="27639"/>
                  </a:lnTo>
                  <a:lnTo>
                    <a:pt x="257507" y="58649"/>
                  </a:lnTo>
                  <a:lnTo>
                    <a:pt x="277727" y="97974"/>
                  </a:lnTo>
                  <a:lnTo>
                    <a:pt x="284988" y="143255"/>
                  </a:lnTo>
                  <a:lnTo>
                    <a:pt x="277727" y="188537"/>
                  </a:lnTo>
                  <a:lnTo>
                    <a:pt x="257507" y="227862"/>
                  </a:lnTo>
                  <a:lnTo>
                    <a:pt x="226667" y="258872"/>
                  </a:lnTo>
                  <a:lnTo>
                    <a:pt x="187549" y="279208"/>
                  </a:lnTo>
                  <a:lnTo>
                    <a:pt x="142494" y="286511"/>
                  </a:lnTo>
                  <a:lnTo>
                    <a:pt x="97438" y="279208"/>
                  </a:lnTo>
                  <a:lnTo>
                    <a:pt x="58320" y="258872"/>
                  </a:lnTo>
                  <a:lnTo>
                    <a:pt x="27480" y="227862"/>
                  </a:lnTo>
                  <a:lnTo>
                    <a:pt x="7260" y="188537"/>
                  </a:lnTo>
                  <a:lnTo>
                    <a:pt x="0" y="14325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3570223" y="5735523"/>
            <a:ext cx="14732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solidFill>
                  <a:srgbClr val="3E3D00"/>
                </a:solidFill>
                <a:latin typeface="Courier New"/>
                <a:cs typeface="Courier New"/>
              </a:rPr>
              <a:t>10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248721" y="5681281"/>
            <a:ext cx="294640" cy="296545"/>
            <a:chOff x="4248721" y="5681281"/>
            <a:chExt cx="294640" cy="296545"/>
          </a:xfrm>
        </p:grpSpPr>
        <p:sp>
          <p:nvSpPr>
            <p:cNvPr id="49" name="object 49"/>
            <p:cNvSpPr/>
            <p:nvPr/>
          </p:nvSpPr>
          <p:spPr>
            <a:xfrm>
              <a:off x="4253484" y="5686044"/>
              <a:ext cx="285115" cy="287020"/>
            </a:xfrm>
            <a:custGeom>
              <a:avLst/>
              <a:gdLst/>
              <a:ahLst/>
              <a:cxnLst/>
              <a:rect l="l" t="t" r="r" b="b"/>
              <a:pathLst>
                <a:path w="285114" h="287020">
                  <a:moveTo>
                    <a:pt x="142493" y="0"/>
                  </a:moveTo>
                  <a:lnTo>
                    <a:pt x="97438" y="7303"/>
                  </a:lnTo>
                  <a:lnTo>
                    <a:pt x="58320" y="27639"/>
                  </a:lnTo>
                  <a:lnTo>
                    <a:pt x="27480" y="58649"/>
                  </a:lnTo>
                  <a:lnTo>
                    <a:pt x="7260" y="97974"/>
                  </a:lnTo>
                  <a:lnTo>
                    <a:pt x="0" y="143255"/>
                  </a:lnTo>
                  <a:lnTo>
                    <a:pt x="7260" y="188537"/>
                  </a:lnTo>
                  <a:lnTo>
                    <a:pt x="27480" y="227862"/>
                  </a:lnTo>
                  <a:lnTo>
                    <a:pt x="58320" y="258872"/>
                  </a:lnTo>
                  <a:lnTo>
                    <a:pt x="97438" y="279208"/>
                  </a:lnTo>
                  <a:lnTo>
                    <a:pt x="142493" y="286511"/>
                  </a:lnTo>
                  <a:lnTo>
                    <a:pt x="187549" y="279208"/>
                  </a:lnTo>
                  <a:lnTo>
                    <a:pt x="226667" y="258872"/>
                  </a:lnTo>
                  <a:lnTo>
                    <a:pt x="257507" y="227862"/>
                  </a:lnTo>
                  <a:lnTo>
                    <a:pt x="277727" y="188537"/>
                  </a:lnTo>
                  <a:lnTo>
                    <a:pt x="284988" y="143255"/>
                  </a:lnTo>
                  <a:lnTo>
                    <a:pt x="277727" y="97974"/>
                  </a:lnTo>
                  <a:lnTo>
                    <a:pt x="257507" y="58649"/>
                  </a:lnTo>
                  <a:lnTo>
                    <a:pt x="226667" y="27639"/>
                  </a:lnTo>
                  <a:lnTo>
                    <a:pt x="187549" y="7303"/>
                  </a:lnTo>
                  <a:lnTo>
                    <a:pt x="142493" y="0"/>
                  </a:lnTo>
                  <a:close/>
                </a:path>
              </a:pathLst>
            </a:custGeom>
            <a:solidFill>
              <a:srgbClr val="FFE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253484" y="5686044"/>
              <a:ext cx="285115" cy="287020"/>
            </a:xfrm>
            <a:custGeom>
              <a:avLst/>
              <a:gdLst/>
              <a:ahLst/>
              <a:cxnLst/>
              <a:rect l="l" t="t" r="r" b="b"/>
              <a:pathLst>
                <a:path w="285114" h="287020">
                  <a:moveTo>
                    <a:pt x="0" y="143255"/>
                  </a:moveTo>
                  <a:lnTo>
                    <a:pt x="7260" y="97974"/>
                  </a:lnTo>
                  <a:lnTo>
                    <a:pt x="27480" y="58649"/>
                  </a:lnTo>
                  <a:lnTo>
                    <a:pt x="58320" y="27639"/>
                  </a:lnTo>
                  <a:lnTo>
                    <a:pt x="97438" y="7303"/>
                  </a:lnTo>
                  <a:lnTo>
                    <a:pt x="142493" y="0"/>
                  </a:lnTo>
                  <a:lnTo>
                    <a:pt x="187549" y="7303"/>
                  </a:lnTo>
                  <a:lnTo>
                    <a:pt x="226667" y="27639"/>
                  </a:lnTo>
                  <a:lnTo>
                    <a:pt x="257507" y="58649"/>
                  </a:lnTo>
                  <a:lnTo>
                    <a:pt x="277727" y="97974"/>
                  </a:lnTo>
                  <a:lnTo>
                    <a:pt x="284988" y="143255"/>
                  </a:lnTo>
                  <a:lnTo>
                    <a:pt x="277727" y="188537"/>
                  </a:lnTo>
                  <a:lnTo>
                    <a:pt x="257507" y="227862"/>
                  </a:lnTo>
                  <a:lnTo>
                    <a:pt x="226667" y="258872"/>
                  </a:lnTo>
                  <a:lnTo>
                    <a:pt x="187549" y="279208"/>
                  </a:lnTo>
                  <a:lnTo>
                    <a:pt x="142493" y="286511"/>
                  </a:lnTo>
                  <a:lnTo>
                    <a:pt x="97438" y="279208"/>
                  </a:lnTo>
                  <a:lnTo>
                    <a:pt x="58320" y="258872"/>
                  </a:lnTo>
                  <a:lnTo>
                    <a:pt x="27480" y="227862"/>
                  </a:lnTo>
                  <a:lnTo>
                    <a:pt x="7260" y="188537"/>
                  </a:lnTo>
                  <a:lnTo>
                    <a:pt x="0" y="14325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4322826" y="5735523"/>
            <a:ext cx="14732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solidFill>
                  <a:srgbClr val="3E3D00"/>
                </a:solidFill>
                <a:latin typeface="Courier New"/>
                <a:cs typeface="Courier New"/>
              </a:rPr>
              <a:t>11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420486" y="3645408"/>
            <a:ext cx="1175385" cy="549275"/>
          </a:xfrm>
          <a:custGeom>
            <a:avLst/>
            <a:gdLst/>
            <a:ahLst/>
            <a:cxnLst/>
            <a:rect l="l" t="t" r="r" b="b"/>
            <a:pathLst>
              <a:path w="1175384" h="549275">
                <a:moveTo>
                  <a:pt x="592201" y="289560"/>
                </a:moveTo>
                <a:lnTo>
                  <a:pt x="342264" y="289560"/>
                </a:lnTo>
                <a:lnTo>
                  <a:pt x="0" y="549021"/>
                </a:lnTo>
                <a:lnTo>
                  <a:pt x="592201" y="289560"/>
                </a:lnTo>
                <a:close/>
              </a:path>
              <a:path w="1175384" h="549275">
                <a:moveTo>
                  <a:pt x="1127124" y="0"/>
                </a:moveTo>
                <a:lnTo>
                  <a:pt x="223900" y="0"/>
                </a:lnTo>
                <a:lnTo>
                  <a:pt x="205108" y="3790"/>
                </a:lnTo>
                <a:lnTo>
                  <a:pt x="189769" y="14128"/>
                </a:lnTo>
                <a:lnTo>
                  <a:pt x="179431" y="29467"/>
                </a:lnTo>
                <a:lnTo>
                  <a:pt x="175640" y="48260"/>
                </a:lnTo>
                <a:lnTo>
                  <a:pt x="175640" y="241300"/>
                </a:lnTo>
                <a:lnTo>
                  <a:pt x="179431" y="260092"/>
                </a:lnTo>
                <a:lnTo>
                  <a:pt x="189769" y="275431"/>
                </a:lnTo>
                <a:lnTo>
                  <a:pt x="205108" y="285769"/>
                </a:lnTo>
                <a:lnTo>
                  <a:pt x="223900" y="289560"/>
                </a:lnTo>
                <a:lnTo>
                  <a:pt x="1127124" y="289560"/>
                </a:lnTo>
                <a:lnTo>
                  <a:pt x="1145917" y="285769"/>
                </a:lnTo>
                <a:lnTo>
                  <a:pt x="1161256" y="275431"/>
                </a:lnTo>
                <a:lnTo>
                  <a:pt x="1171594" y="260092"/>
                </a:lnTo>
                <a:lnTo>
                  <a:pt x="1175385" y="241300"/>
                </a:lnTo>
                <a:lnTo>
                  <a:pt x="1175385" y="48260"/>
                </a:lnTo>
                <a:lnTo>
                  <a:pt x="1171594" y="29467"/>
                </a:lnTo>
                <a:lnTo>
                  <a:pt x="1161256" y="14128"/>
                </a:lnTo>
                <a:lnTo>
                  <a:pt x="1145917" y="3790"/>
                </a:lnTo>
                <a:lnTo>
                  <a:pt x="1127124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5779134" y="3664077"/>
            <a:ext cx="635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탐색순서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715000" y="5000244"/>
            <a:ext cx="3072765" cy="715010"/>
          </a:xfrm>
          <a:prstGeom prst="rect">
            <a:avLst/>
          </a:prstGeom>
          <a:ln w="9525">
            <a:solidFill>
              <a:srgbClr val="3E3D00"/>
            </a:solidFill>
          </a:ln>
        </p:spPr>
        <p:txBody>
          <a:bodyPr wrap="square" lIns="0" tIns="101600" rIns="0" bIns="0" rtlCol="0" vert="horz">
            <a:spAutoFit/>
          </a:bodyPr>
          <a:lstStyle/>
          <a:p>
            <a:pPr marL="142240" indent="-50800">
              <a:lnSpc>
                <a:spcPct val="100000"/>
              </a:lnSpc>
              <a:spcBef>
                <a:spcPts val="800"/>
              </a:spcBef>
              <a:buClr>
                <a:srgbClr val="FF9933"/>
              </a:buClr>
              <a:buSzPct val="71428"/>
              <a:buFont typeface="Arial MT"/>
              <a:buChar char="•"/>
              <a:tabLst>
                <a:tab pos="142875" algn="l"/>
              </a:tabLst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분기한정</a:t>
            </a:r>
            <a:r>
              <a:rPr dirty="0" sz="1400" spc="-1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가지치기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너비우선</a:t>
            </a:r>
            <a:r>
              <a:rPr dirty="0" sz="1400" spc="5">
                <a:solidFill>
                  <a:srgbClr val="3E3D00"/>
                </a:solidFill>
                <a:latin typeface="Times New Roman"/>
                <a:cs typeface="Times New Roman"/>
              </a:rPr>
              <a:t>:1</a:t>
            </a:r>
            <a:r>
              <a:rPr dirty="0" sz="1400" spc="-1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endParaRPr sz="1400">
              <a:latin typeface="Malgun Gothic"/>
              <a:cs typeface="Malgun Gothic"/>
            </a:endParaRPr>
          </a:p>
          <a:p>
            <a:pPr marL="142240" indent="-50800">
              <a:lnSpc>
                <a:spcPct val="100000"/>
              </a:lnSpc>
              <a:spcBef>
                <a:spcPts val="1055"/>
              </a:spcBef>
              <a:buClr>
                <a:srgbClr val="FF9933"/>
              </a:buClr>
              <a:buSzPct val="71428"/>
              <a:buFont typeface="Arial MT"/>
              <a:buChar char="•"/>
              <a:tabLst>
                <a:tab pos="142875" algn="l"/>
              </a:tabLst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분기한정</a:t>
            </a:r>
            <a:r>
              <a:rPr dirty="0" sz="1400" spc="-1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깊이우선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14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400" spc="5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endParaRPr sz="1400">
              <a:latin typeface="Malgun Gothic"/>
              <a:cs typeface="Malgun Gothic"/>
            </a:endParaRPr>
          </a:p>
        </p:txBody>
      </p: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7044563" y="1816100"/>
          <a:ext cx="1948180" cy="1621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965"/>
                <a:gridCol w="481965"/>
                <a:gridCol w="481965"/>
                <a:gridCol w="481965"/>
              </a:tblGrid>
              <a:tr h="321563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2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2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-20833" sz="12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baseline="-20833"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2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baseline="-20833" sz="12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baseline="-20833"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969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baseline="13888" sz="18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8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i/</a:t>
                      </a:r>
                      <a:r>
                        <a:rPr dirty="0" baseline="13888" sz="18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8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21690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$40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74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</a:tr>
              <a:tr h="321564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$30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55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</a:tr>
              <a:tr h="321690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$50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55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</a:tr>
              <a:tr h="321690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55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$2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</a:tr>
            </a:tbl>
          </a:graphicData>
        </a:graphic>
      </p:graphicFrame>
      <p:sp>
        <p:nvSpPr>
          <p:cNvPr id="56" name="object 56"/>
          <p:cNvSpPr txBox="1"/>
          <p:nvPr/>
        </p:nvSpPr>
        <p:spPr>
          <a:xfrm>
            <a:off x="8095615" y="3479672"/>
            <a:ext cx="47117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=16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056378" y="4436364"/>
            <a:ext cx="1387475" cy="562610"/>
          </a:xfrm>
          <a:custGeom>
            <a:avLst/>
            <a:gdLst/>
            <a:ahLst/>
            <a:cxnLst/>
            <a:rect l="l" t="t" r="r" b="b"/>
            <a:pathLst>
              <a:path w="1387475" h="562610">
                <a:moveTo>
                  <a:pt x="1293368" y="0"/>
                </a:moveTo>
                <a:lnTo>
                  <a:pt x="287527" y="0"/>
                </a:lnTo>
                <a:lnTo>
                  <a:pt x="251023" y="7358"/>
                </a:lnTo>
                <a:lnTo>
                  <a:pt x="221234" y="27431"/>
                </a:lnTo>
                <a:lnTo>
                  <a:pt x="201160" y="57221"/>
                </a:lnTo>
                <a:lnTo>
                  <a:pt x="193801" y="93725"/>
                </a:lnTo>
                <a:lnTo>
                  <a:pt x="0" y="165988"/>
                </a:lnTo>
                <a:lnTo>
                  <a:pt x="193801" y="234315"/>
                </a:lnTo>
                <a:lnTo>
                  <a:pt x="193801" y="468630"/>
                </a:lnTo>
                <a:lnTo>
                  <a:pt x="201160" y="505134"/>
                </a:lnTo>
                <a:lnTo>
                  <a:pt x="221234" y="534924"/>
                </a:lnTo>
                <a:lnTo>
                  <a:pt x="251023" y="554997"/>
                </a:lnTo>
                <a:lnTo>
                  <a:pt x="287527" y="562356"/>
                </a:lnTo>
                <a:lnTo>
                  <a:pt x="1293368" y="562356"/>
                </a:lnTo>
                <a:lnTo>
                  <a:pt x="1329872" y="554997"/>
                </a:lnTo>
                <a:lnTo>
                  <a:pt x="1359662" y="534924"/>
                </a:lnTo>
                <a:lnTo>
                  <a:pt x="1379735" y="505134"/>
                </a:lnTo>
                <a:lnTo>
                  <a:pt x="1387094" y="468630"/>
                </a:lnTo>
                <a:lnTo>
                  <a:pt x="1387094" y="93725"/>
                </a:lnTo>
                <a:lnTo>
                  <a:pt x="1379735" y="57221"/>
                </a:lnTo>
                <a:lnTo>
                  <a:pt x="1359662" y="27431"/>
                </a:lnTo>
                <a:lnTo>
                  <a:pt x="1329872" y="7358"/>
                </a:lnTo>
                <a:lnTo>
                  <a:pt x="1293368" y="0"/>
                </a:lnTo>
                <a:close/>
              </a:path>
            </a:pathLst>
          </a:custGeom>
          <a:solidFill>
            <a:srgbClr val="F5D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5378577" y="4472685"/>
            <a:ext cx="939800" cy="4546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1150"/>
              </a:lnSpc>
              <a:spcBef>
                <a:spcPts val="95"/>
              </a:spcBef>
            </a:pP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maxprofit=90</a:t>
            </a:r>
            <a:endParaRPr sz="1000">
              <a:latin typeface="Courier New"/>
              <a:cs typeface="Courier New"/>
            </a:endParaRPr>
          </a:p>
          <a:p>
            <a:pPr algn="ctr" marL="12700" marR="6350">
              <a:lnSpc>
                <a:spcPts val="1080"/>
              </a:lnSpc>
              <a:spcBef>
                <a:spcPts val="85"/>
              </a:spcBef>
            </a:pP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&gt;bound</a:t>
            </a:r>
            <a:r>
              <a:rPr dirty="0" sz="1000" spc="-8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Malgun Gothic"/>
                <a:cs typeface="Malgun Gothic"/>
              </a:rPr>
              <a:t>이므로 </a:t>
            </a:r>
            <a:r>
              <a:rPr dirty="0" sz="1000" spc="-3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Malgun Gothic"/>
                <a:cs typeface="Malgun Gothic"/>
              </a:rPr>
              <a:t>확장안함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39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99176" y="188976"/>
            <a:ext cx="3072765" cy="715010"/>
          </a:xfrm>
          <a:prstGeom prst="rect">
            <a:avLst/>
          </a:prstGeom>
          <a:ln w="9525">
            <a:solidFill>
              <a:srgbClr val="3E3D00"/>
            </a:solidFill>
          </a:ln>
        </p:spPr>
        <p:txBody>
          <a:bodyPr wrap="square" lIns="0" tIns="99695" rIns="0" bIns="0" rtlCol="0" vert="horz">
            <a:spAutoFit/>
          </a:bodyPr>
          <a:lstStyle/>
          <a:p>
            <a:pPr marL="142240" indent="-50800">
              <a:lnSpc>
                <a:spcPct val="100000"/>
              </a:lnSpc>
              <a:spcBef>
                <a:spcPts val="785"/>
              </a:spcBef>
              <a:buClr>
                <a:srgbClr val="FF9933"/>
              </a:buClr>
              <a:buSzPct val="71428"/>
              <a:buFont typeface="Arial MT"/>
              <a:buChar char="•"/>
              <a:tabLst>
                <a:tab pos="142875" algn="l"/>
              </a:tabLst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분기한정</a:t>
            </a:r>
            <a:r>
              <a:rPr dirty="0" sz="14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가지치기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너비우선</a:t>
            </a:r>
            <a:r>
              <a:rPr dirty="0" sz="1400" spc="5">
                <a:solidFill>
                  <a:srgbClr val="3E3D00"/>
                </a:solidFill>
                <a:latin typeface="Times New Roman"/>
                <a:cs typeface="Times New Roman"/>
              </a:rPr>
              <a:t>:1</a:t>
            </a:r>
            <a:r>
              <a:rPr dirty="0" sz="1400" spc="-5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endParaRPr sz="1400">
              <a:latin typeface="Malgun Gothic"/>
              <a:cs typeface="Malgun Gothic"/>
            </a:endParaRPr>
          </a:p>
          <a:p>
            <a:pPr marL="142240" indent="-50800">
              <a:lnSpc>
                <a:spcPct val="100000"/>
              </a:lnSpc>
              <a:spcBef>
                <a:spcPts val="1060"/>
              </a:spcBef>
              <a:buClr>
                <a:srgbClr val="FF9933"/>
              </a:buClr>
              <a:buSzPct val="71428"/>
              <a:buFont typeface="Arial MT"/>
              <a:buChar char="•"/>
              <a:tabLst>
                <a:tab pos="142875" algn="l"/>
              </a:tabLst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분기한정</a:t>
            </a:r>
            <a:r>
              <a:rPr dirty="0" sz="14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깊이우선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14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400" spc="5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8303" y="1269491"/>
            <a:ext cx="433070" cy="464820"/>
          </a:xfrm>
          <a:custGeom>
            <a:avLst/>
            <a:gdLst/>
            <a:ahLst/>
            <a:cxnLst/>
            <a:rect l="l" t="t" r="r" b="b"/>
            <a:pathLst>
              <a:path w="433069" h="464819">
                <a:moveTo>
                  <a:pt x="0" y="232410"/>
                </a:moveTo>
                <a:lnTo>
                  <a:pt x="4396" y="185559"/>
                </a:lnTo>
                <a:lnTo>
                  <a:pt x="17006" y="141928"/>
                </a:lnTo>
                <a:lnTo>
                  <a:pt x="36958" y="102449"/>
                </a:lnTo>
                <a:lnTo>
                  <a:pt x="63384" y="68056"/>
                </a:lnTo>
                <a:lnTo>
                  <a:pt x="95411" y="39681"/>
                </a:lnTo>
                <a:lnTo>
                  <a:pt x="132171" y="18258"/>
                </a:lnTo>
                <a:lnTo>
                  <a:pt x="172793" y="4720"/>
                </a:lnTo>
                <a:lnTo>
                  <a:pt x="216408" y="0"/>
                </a:lnTo>
                <a:lnTo>
                  <a:pt x="260022" y="4720"/>
                </a:lnTo>
                <a:lnTo>
                  <a:pt x="300644" y="18258"/>
                </a:lnTo>
                <a:lnTo>
                  <a:pt x="337404" y="39681"/>
                </a:lnTo>
                <a:lnTo>
                  <a:pt x="369431" y="68056"/>
                </a:lnTo>
                <a:lnTo>
                  <a:pt x="395857" y="102449"/>
                </a:lnTo>
                <a:lnTo>
                  <a:pt x="415809" y="141928"/>
                </a:lnTo>
                <a:lnTo>
                  <a:pt x="428419" y="185559"/>
                </a:lnTo>
                <a:lnTo>
                  <a:pt x="432816" y="232410"/>
                </a:lnTo>
                <a:lnTo>
                  <a:pt x="428419" y="279260"/>
                </a:lnTo>
                <a:lnTo>
                  <a:pt x="415809" y="322891"/>
                </a:lnTo>
                <a:lnTo>
                  <a:pt x="395857" y="362370"/>
                </a:lnTo>
                <a:lnTo>
                  <a:pt x="369431" y="396763"/>
                </a:lnTo>
                <a:lnTo>
                  <a:pt x="337404" y="425138"/>
                </a:lnTo>
                <a:lnTo>
                  <a:pt x="300644" y="446561"/>
                </a:lnTo>
                <a:lnTo>
                  <a:pt x="260022" y="460099"/>
                </a:lnTo>
                <a:lnTo>
                  <a:pt x="216408" y="464820"/>
                </a:lnTo>
                <a:lnTo>
                  <a:pt x="172793" y="460099"/>
                </a:lnTo>
                <a:lnTo>
                  <a:pt x="132171" y="446561"/>
                </a:lnTo>
                <a:lnTo>
                  <a:pt x="95411" y="425138"/>
                </a:lnTo>
                <a:lnTo>
                  <a:pt x="63384" y="396763"/>
                </a:lnTo>
                <a:lnTo>
                  <a:pt x="36958" y="362370"/>
                </a:lnTo>
                <a:lnTo>
                  <a:pt x="17006" y="322891"/>
                </a:lnTo>
                <a:lnTo>
                  <a:pt x="4396" y="279260"/>
                </a:lnTo>
                <a:lnTo>
                  <a:pt x="0" y="232410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73327" y="1379601"/>
            <a:ext cx="299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115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66453" y="1090993"/>
            <a:ext cx="873760" cy="1058545"/>
            <a:chOff x="2866453" y="1090993"/>
            <a:chExt cx="873760" cy="1058545"/>
          </a:xfrm>
        </p:grpSpPr>
        <p:sp>
          <p:nvSpPr>
            <p:cNvPr id="7" name="object 7"/>
            <p:cNvSpPr/>
            <p:nvPr/>
          </p:nvSpPr>
          <p:spPr>
            <a:xfrm>
              <a:off x="3304032" y="1095755"/>
              <a:ext cx="431800" cy="463550"/>
            </a:xfrm>
            <a:custGeom>
              <a:avLst/>
              <a:gdLst/>
              <a:ahLst/>
              <a:cxnLst/>
              <a:rect l="l" t="t" r="r" b="b"/>
              <a:pathLst>
                <a:path w="431800" h="463550">
                  <a:moveTo>
                    <a:pt x="0" y="231648"/>
                  </a:moveTo>
                  <a:lnTo>
                    <a:pt x="4380" y="184976"/>
                  </a:lnTo>
                  <a:lnTo>
                    <a:pt x="16942" y="141499"/>
                  </a:lnTo>
                  <a:lnTo>
                    <a:pt x="36821" y="102151"/>
                  </a:lnTo>
                  <a:lnTo>
                    <a:pt x="63150" y="67865"/>
                  </a:lnTo>
                  <a:lnTo>
                    <a:pt x="95063" y="39574"/>
                  </a:lnTo>
                  <a:lnTo>
                    <a:pt x="131695" y="18210"/>
                  </a:lnTo>
                  <a:lnTo>
                    <a:pt x="172177" y="4708"/>
                  </a:lnTo>
                  <a:lnTo>
                    <a:pt x="215645" y="0"/>
                  </a:lnTo>
                  <a:lnTo>
                    <a:pt x="259114" y="4708"/>
                  </a:lnTo>
                  <a:lnTo>
                    <a:pt x="299596" y="18210"/>
                  </a:lnTo>
                  <a:lnTo>
                    <a:pt x="336228" y="39574"/>
                  </a:lnTo>
                  <a:lnTo>
                    <a:pt x="368141" y="67865"/>
                  </a:lnTo>
                  <a:lnTo>
                    <a:pt x="394470" y="102151"/>
                  </a:lnTo>
                  <a:lnTo>
                    <a:pt x="414349" y="141499"/>
                  </a:lnTo>
                  <a:lnTo>
                    <a:pt x="426911" y="184976"/>
                  </a:lnTo>
                  <a:lnTo>
                    <a:pt x="431291" y="231648"/>
                  </a:lnTo>
                  <a:lnTo>
                    <a:pt x="426911" y="278319"/>
                  </a:lnTo>
                  <a:lnTo>
                    <a:pt x="414349" y="321796"/>
                  </a:lnTo>
                  <a:lnTo>
                    <a:pt x="394470" y="361144"/>
                  </a:lnTo>
                  <a:lnTo>
                    <a:pt x="368141" y="395430"/>
                  </a:lnTo>
                  <a:lnTo>
                    <a:pt x="336228" y="423721"/>
                  </a:lnTo>
                  <a:lnTo>
                    <a:pt x="299596" y="445085"/>
                  </a:lnTo>
                  <a:lnTo>
                    <a:pt x="259114" y="458587"/>
                  </a:lnTo>
                  <a:lnTo>
                    <a:pt x="215645" y="463296"/>
                  </a:lnTo>
                  <a:lnTo>
                    <a:pt x="172177" y="458587"/>
                  </a:lnTo>
                  <a:lnTo>
                    <a:pt x="131695" y="445085"/>
                  </a:lnTo>
                  <a:lnTo>
                    <a:pt x="95063" y="423721"/>
                  </a:lnTo>
                  <a:lnTo>
                    <a:pt x="63150" y="395430"/>
                  </a:lnTo>
                  <a:lnTo>
                    <a:pt x="36821" y="361144"/>
                  </a:lnTo>
                  <a:lnTo>
                    <a:pt x="16942" y="321796"/>
                  </a:lnTo>
                  <a:lnTo>
                    <a:pt x="4380" y="278319"/>
                  </a:lnTo>
                  <a:lnTo>
                    <a:pt x="0" y="231648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871216" y="1680972"/>
              <a:ext cx="433070" cy="463550"/>
            </a:xfrm>
            <a:custGeom>
              <a:avLst/>
              <a:gdLst/>
              <a:ahLst/>
              <a:cxnLst/>
              <a:rect l="l" t="t" r="r" b="b"/>
              <a:pathLst>
                <a:path w="433070" h="463550">
                  <a:moveTo>
                    <a:pt x="216407" y="0"/>
                  </a:moveTo>
                  <a:lnTo>
                    <a:pt x="172797" y="4708"/>
                  </a:lnTo>
                  <a:lnTo>
                    <a:pt x="132177" y="18210"/>
                  </a:lnTo>
                  <a:lnTo>
                    <a:pt x="95417" y="39574"/>
                  </a:lnTo>
                  <a:lnTo>
                    <a:pt x="63388" y="67865"/>
                  </a:lnTo>
                  <a:lnTo>
                    <a:pt x="36962" y="102151"/>
                  </a:lnTo>
                  <a:lnTo>
                    <a:pt x="17008" y="141499"/>
                  </a:lnTo>
                  <a:lnTo>
                    <a:pt x="4397" y="184976"/>
                  </a:lnTo>
                  <a:lnTo>
                    <a:pt x="0" y="231648"/>
                  </a:lnTo>
                  <a:lnTo>
                    <a:pt x="4397" y="278319"/>
                  </a:lnTo>
                  <a:lnTo>
                    <a:pt x="17008" y="321796"/>
                  </a:lnTo>
                  <a:lnTo>
                    <a:pt x="36962" y="361144"/>
                  </a:lnTo>
                  <a:lnTo>
                    <a:pt x="63388" y="395430"/>
                  </a:lnTo>
                  <a:lnTo>
                    <a:pt x="95417" y="423721"/>
                  </a:lnTo>
                  <a:lnTo>
                    <a:pt x="132177" y="445085"/>
                  </a:lnTo>
                  <a:lnTo>
                    <a:pt x="172797" y="458587"/>
                  </a:lnTo>
                  <a:lnTo>
                    <a:pt x="216407" y="463295"/>
                  </a:lnTo>
                  <a:lnTo>
                    <a:pt x="260018" y="458587"/>
                  </a:lnTo>
                  <a:lnTo>
                    <a:pt x="300638" y="445085"/>
                  </a:lnTo>
                  <a:lnTo>
                    <a:pt x="337398" y="423721"/>
                  </a:lnTo>
                  <a:lnTo>
                    <a:pt x="369427" y="395430"/>
                  </a:lnTo>
                  <a:lnTo>
                    <a:pt x="395853" y="361144"/>
                  </a:lnTo>
                  <a:lnTo>
                    <a:pt x="415807" y="321796"/>
                  </a:lnTo>
                  <a:lnTo>
                    <a:pt x="428418" y="278319"/>
                  </a:lnTo>
                  <a:lnTo>
                    <a:pt x="432816" y="231648"/>
                  </a:lnTo>
                  <a:lnTo>
                    <a:pt x="428418" y="184976"/>
                  </a:lnTo>
                  <a:lnTo>
                    <a:pt x="415807" y="141499"/>
                  </a:lnTo>
                  <a:lnTo>
                    <a:pt x="395853" y="102151"/>
                  </a:lnTo>
                  <a:lnTo>
                    <a:pt x="369427" y="67865"/>
                  </a:lnTo>
                  <a:lnTo>
                    <a:pt x="337398" y="39574"/>
                  </a:lnTo>
                  <a:lnTo>
                    <a:pt x="300638" y="18210"/>
                  </a:lnTo>
                  <a:lnTo>
                    <a:pt x="260018" y="4708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871216" y="1680972"/>
              <a:ext cx="433070" cy="463550"/>
            </a:xfrm>
            <a:custGeom>
              <a:avLst/>
              <a:gdLst/>
              <a:ahLst/>
              <a:cxnLst/>
              <a:rect l="l" t="t" r="r" b="b"/>
              <a:pathLst>
                <a:path w="433070" h="463550">
                  <a:moveTo>
                    <a:pt x="0" y="231648"/>
                  </a:moveTo>
                  <a:lnTo>
                    <a:pt x="4397" y="184976"/>
                  </a:lnTo>
                  <a:lnTo>
                    <a:pt x="17008" y="141499"/>
                  </a:lnTo>
                  <a:lnTo>
                    <a:pt x="36962" y="102151"/>
                  </a:lnTo>
                  <a:lnTo>
                    <a:pt x="63388" y="67865"/>
                  </a:lnTo>
                  <a:lnTo>
                    <a:pt x="95417" y="39574"/>
                  </a:lnTo>
                  <a:lnTo>
                    <a:pt x="132177" y="18210"/>
                  </a:lnTo>
                  <a:lnTo>
                    <a:pt x="172797" y="4708"/>
                  </a:lnTo>
                  <a:lnTo>
                    <a:pt x="216407" y="0"/>
                  </a:lnTo>
                  <a:lnTo>
                    <a:pt x="260018" y="4708"/>
                  </a:lnTo>
                  <a:lnTo>
                    <a:pt x="300638" y="18210"/>
                  </a:lnTo>
                  <a:lnTo>
                    <a:pt x="337398" y="39574"/>
                  </a:lnTo>
                  <a:lnTo>
                    <a:pt x="369427" y="67865"/>
                  </a:lnTo>
                  <a:lnTo>
                    <a:pt x="395853" y="102151"/>
                  </a:lnTo>
                  <a:lnTo>
                    <a:pt x="415807" y="141499"/>
                  </a:lnTo>
                  <a:lnTo>
                    <a:pt x="428418" y="184976"/>
                  </a:lnTo>
                  <a:lnTo>
                    <a:pt x="432816" y="231648"/>
                  </a:lnTo>
                  <a:lnTo>
                    <a:pt x="428418" y="278319"/>
                  </a:lnTo>
                  <a:lnTo>
                    <a:pt x="415807" y="321796"/>
                  </a:lnTo>
                  <a:lnTo>
                    <a:pt x="395853" y="361144"/>
                  </a:lnTo>
                  <a:lnTo>
                    <a:pt x="369427" y="395430"/>
                  </a:lnTo>
                  <a:lnTo>
                    <a:pt x="337398" y="423721"/>
                  </a:lnTo>
                  <a:lnTo>
                    <a:pt x="300638" y="445085"/>
                  </a:lnTo>
                  <a:lnTo>
                    <a:pt x="260018" y="458587"/>
                  </a:lnTo>
                  <a:lnTo>
                    <a:pt x="216407" y="463295"/>
                  </a:lnTo>
                  <a:lnTo>
                    <a:pt x="172797" y="458587"/>
                  </a:lnTo>
                  <a:lnTo>
                    <a:pt x="132177" y="445085"/>
                  </a:lnTo>
                  <a:lnTo>
                    <a:pt x="95417" y="423721"/>
                  </a:lnTo>
                  <a:lnTo>
                    <a:pt x="63388" y="395430"/>
                  </a:lnTo>
                  <a:lnTo>
                    <a:pt x="36962" y="361144"/>
                  </a:lnTo>
                  <a:lnTo>
                    <a:pt x="17008" y="321796"/>
                  </a:lnTo>
                  <a:lnTo>
                    <a:pt x="4397" y="278319"/>
                  </a:lnTo>
                  <a:lnTo>
                    <a:pt x="0" y="23164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936875" y="1790522"/>
            <a:ext cx="2997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115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30561" y="1676209"/>
            <a:ext cx="442595" cy="473075"/>
            <a:chOff x="3730561" y="1676209"/>
            <a:chExt cx="442595" cy="473075"/>
          </a:xfrm>
        </p:grpSpPr>
        <p:sp>
          <p:nvSpPr>
            <p:cNvPr id="12" name="object 12"/>
            <p:cNvSpPr/>
            <p:nvPr/>
          </p:nvSpPr>
          <p:spPr>
            <a:xfrm>
              <a:off x="3735323" y="1680972"/>
              <a:ext cx="433070" cy="463550"/>
            </a:xfrm>
            <a:custGeom>
              <a:avLst/>
              <a:gdLst/>
              <a:ahLst/>
              <a:cxnLst/>
              <a:rect l="l" t="t" r="r" b="b"/>
              <a:pathLst>
                <a:path w="433070" h="463550">
                  <a:moveTo>
                    <a:pt x="216408" y="0"/>
                  </a:moveTo>
                  <a:lnTo>
                    <a:pt x="172797" y="4708"/>
                  </a:lnTo>
                  <a:lnTo>
                    <a:pt x="132177" y="18210"/>
                  </a:lnTo>
                  <a:lnTo>
                    <a:pt x="95417" y="39574"/>
                  </a:lnTo>
                  <a:lnTo>
                    <a:pt x="63388" y="67865"/>
                  </a:lnTo>
                  <a:lnTo>
                    <a:pt x="36962" y="102151"/>
                  </a:lnTo>
                  <a:lnTo>
                    <a:pt x="17008" y="141499"/>
                  </a:lnTo>
                  <a:lnTo>
                    <a:pt x="4397" y="184976"/>
                  </a:lnTo>
                  <a:lnTo>
                    <a:pt x="0" y="231648"/>
                  </a:lnTo>
                  <a:lnTo>
                    <a:pt x="4397" y="278319"/>
                  </a:lnTo>
                  <a:lnTo>
                    <a:pt x="17008" y="321796"/>
                  </a:lnTo>
                  <a:lnTo>
                    <a:pt x="36962" y="361144"/>
                  </a:lnTo>
                  <a:lnTo>
                    <a:pt x="63388" y="395430"/>
                  </a:lnTo>
                  <a:lnTo>
                    <a:pt x="95417" y="423721"/>
                  </a:lnTo>
                  <a:lnTo>
                    <a:pt x="132177" y="445085"/>
                  </a:lnTo>
                  <a:lnTo>
                    <a:pt x="172797" y="458587"/>
                  </a:lnTo>
                  <a:lnTo>
                    <a:pt x="216408" y="463295"/>
                  </a:lnTo>
                  <a:lnTo>
                    <a:pt x="260018" y="458587"/>
                  </a:lnTo>
                  <a:lnTo>
                    <a:pt x="300638" y="445085"/>
                  </a:lnTo>
                  <a:lnTo>
                    <a:pt x="337398" y="423721"/>
                  </a:lnTo>
                  <a:lnTo>
                    <a:pt x="369427" y="395430"/>
                  </a:lnTo>
                  <a:lnTo>
                    <a:pt x="395853" y="361144"/>
                  </a:lnTo>
                  <a:lnTo>
                    <a:pt x="415807" y="321796"/>
                  </a:lnTo>
                  <a:lnTo>
                    <a:pt x="428418" y="278319"/>
                  </a:lnTo>
                  <a:lnTo>
                    <a:pt x="432815" y="231648"/>
                  </a:lnTo>
                  <a:lnTo>
                    <a:pt x="428418" y="184976"/>
                  </a:lnTo>
                  <a:lnTo>
                    <a:pt x="415807" y="141499"/>
                  </a:lnTo>
                  <a:lnTo>
                    <a:pt x="395853" y="102151"/>
                  </a:lnTo>
                  <a:lnTo>
                    <a:pt x="369427" y="67865"/>
                  </a:lnTo>
                  <a:lnTo>
                    <a:pt x="337398" y="39574"/>
                  </a:lnTo>
                  <a:lnTo>
                    <a:pt x="300638" y="18210"/>
                  </a:lnTo>
                  <a:lnTo>
                    <a:pt x="260018" y="4708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FFF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35323" y="1680972"/>
              <a:ext cx="433070" cy="463550"/>
            </a:xfrm>
            <a:custGeom>
              <a:avLst/>
              <a:gdLst/>
              <a:ahLst/>
              <a:cxnLst/>
              <a:rect l="l" t="t" r="r" b="b"/>
              <a:pathLst>
                <a:path w="433070" h="463550">
                  <a:moveTo>
                    <a:pt x="0" y="231648"/>
                  </a:moveTo>
                  <a:lnTo>
                    <a:pt x="4397" y="184976"/>
                  </a:lnTo>
                  <a:lnTo>
                    <a:pt x="17008" y="141499"/>
                  </a:lnTo>
                  <a:lnTo>
                    <a:pt x="36962" y="102151"/>
                  </a:lnTo>
                  <a:lnTo>
                    <a:pt x="63388" y="67865"/>
                  </a:lnTo>
                  <a:lnTo>
                    <a:pt x="95417" y="39574"/>
                  </a:lnTo>
                  <a:lnTo>
                    <a:pt x="132177" y="18210"/>
                  </a:lnTo>
                  <a:lnTo>
                    <a:pt x="172797" y="4708"/>
                  </a:lnTo>
                  <a:lnTo>
                    <a:pt x="216408" y="0"/>
                  </a:lnTo>
                  <a:lnTo>
                    <a:pt x="260018" y="4708"/>
                  </a:lnTo>
                  <a:lnTo>
                    <a:pt x="300638" y="18210"/>
                  </a:lnTo>
                  <a:lnTo>
                    <a:pt x="337398" y="39574"/>
                  </a:lnTo>
                  <a:lnTo>
                    <a:pt x="369427" y="67865"/>
                  </a:lnTo>
                  <a:lnTo>
                    <a:pt x="395853" y="102151"/>
                  </a:lnTo>
                  <a:lnTo>
                    <a:pt x="415807" y="141499"/>
                  </a:lnTo>
                  <a:lnTo>
                    <a:pt x="428418" y="184976"/>
                  </a:lnTo>
                  <a:lnTo>
                    <a:pt x="432815" y="231648"/>
                  </a:lnTo>
                  <a:lnTo>
                    <a:pt x="428418" y="278319"/>
                  </a:lnTo>
                  <a:lnTo>
                    <a:pt x="415807" y="321796"/>
                  </a:lnTo>
                  <a:lnTo>
                    <a:pt x="395853" y="361144"/>
                  </a:lnTo>
                  <a:lnTo>
                    <a:pt x="369427" y="395430"/>
                  </a:lnTo>
                  <a:lnTo>
                    <a:pt x="337398" y="423721"/>
                  </a:lnTo>
                  <a:lnTo>
                    <a:pt x="300638" y="445085"/>
                  </a:lnTo>
                  <a:lnTo>
                    <a:pt x="260018" y="458587"/>
                  </a:lnTo>
                  <a:lnTo>
                    <a:pt x="216408" y="463295"/>
                  </a:lnTo>
                  <a:lnTo>
                    <a:pt x="172797" y="458587"/>
                  </a:lnTo>
                  <a:lnTo>
                    <a:pt x="132177" y="445085"/>
                  </a:lnTo>
                  <a:lnTo>
                    <a:pt x="95417" y="423721"/>
                  </a:lnTo>
                  <a:lnTo>
                    <a:pt x="63388" y="395430"/>
                  </a:lnTo>
                  <a:lnTo>
                    <a:pt x="36962" y="361144"/>
                  </a:lnTo>
                  <a:lnTo>
                    <a:pt x="17008" y="321796"/>
                  </a:lnTo>
                  <a:lnTo>
                    <a:pt x="4397" y="278319"/>
                  </a:lnTo>
                  <a:lnTo>
                    <a:pt x="0" y="23164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847846" y="1790522"/>
            <a:ext cx="208279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82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40023" y="1491996"/>
            <a:ext cx="558800" cy="257175"/>
          </a:xfrm>
          <a:custGeom>
            <a:avLst/>
            <a:gdLst/>
            <a:ahLst/>
            <a:cxnLst/>
            <a:rect l="l" t="t" r="r" b="b"/>
            <a:pathLst>
              <a:path w="558800" h="257175">
                <a:moveTo>
                  <a:pt x="127000" y="0"/>
                </a:moveTo>
                <a:lnTo>
                  <a:pt x="0" y="257175"/>
                </a:lnTo>
              </a:path>
              <a:path w="558800" h="257175">
                <a:moveTo>
                  <a:pt x="432815" y="0"/>
                </a:moveTo>
                <a:lnTo>
                  <a:pt x="558291" y="257175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6037897" y="1090993"/>
            <a:ext cx="1304925" cy="1020444"/>
            <a:chOff x="6037897" y="1090993"/>
            <a:chExt cx="1304925" cy="1020444"/>
          </a:xfrm>
        </p:grpSpPr>
        <p:sp>
          <p:nvSpPr>
            <p:cNvPr id="17" name="object 17"/>
            <p:cNvSpPr/>
            <p:nvPr/>
          </p:nvSpPr>
          <p:spPr>
            <a:xfrm>
              <a:off x="6042659" y="1095755"/>
              <a:ext cx="847725" cy="1010919"/>
            </a:xfrm>
            <a:custGeom>
              <a:avLst/>
              <a:gdLst/>
              <a:ahLst/>
              <a:cxnLst/>
              <a:rect l="l" t="t" r="r" b="b"/>
              <a:pathLst>
                <a:path w="847725" h="1010919">
                  <a:moveTo>
                    <a:pt x="416051" y="231648"/>
                  </a:moveTo>
                  <a:lnTo>
                    <a:pt x="420432" y="184976"/>
                  </a:lnTo>
                  <a:lnTo>
                    <a:pt x="432994" y="141499"/>
                  </a:lnTo>
                  <a:lnTo>
                    <a:pt x="452873" y="102151"/>
                  </a:lnTo>
                  <a:lnTo>
                    <a:pt x="479202" y="67865"/>
                  </a:lnTo>
                  <a:lnTo>
                    <a:pt x="511115" y="39574"/>
                  </a:lnTo>
                  <a:lnTo>
                    <a:pt x="547747" y="18210"/>
                  </a:lnTo>
                  <a:lnTo>
                    <a:pt x="588229" y="4708"/>
                  </a:lnTo>
                  <a:lnTo>
                    <a:pt x="631697" y="0"/>
                  </a:lnTo>
                  <a:lnTo>
                    <a:pt x="675166" y="4708"/>
                  </a:lnTo>
                  <a:lnTo>
                    <a:pt x="715648" y="18210"/>
                  </a:lnTo>
                  <a:lnTo>
                    <a:pt x="752280" y="39574"/>
                  </a:lnTo>
                  <a:lnTo>
                    <a:pt x="784193" y="67865"/>
                  </a:lnTo>
                  <a:lnTo>
                    <a:pt x="810522" y="102151"/>
                  </a:lnTo>
                  <a:lnTo>
                    <a:pt x="830401" y="141499"/>
                  </a:lnTo>
                  <a:lnTo>
                    <a:pt x="842963" y="184976"/>
                  </a:lnTo>
                  <a:lnTo>
                    <a:pt x="847343" y="231648"/>
                  </a:lnTo>
                  <a:lnTo>
                    <a:pt x="842963" y="278319"/>
                  </a:lnTo>
                  <a:lnTo>
                    <a:pt x="830401" y="321796"/>
                  </a:lnTo>
                  <a:lnTo>
                    <a:pt x="810522" y="361144"/>
                  </a:lnTo>
                  <a:lnTo>
                    <a:pt x="784193" y="395430"/>
                  </a:lnTo>
                  <a:lnTo>
                    <a:pt x="752280" y="423721"/>
                  </a:lnTo>
                  <a:lnTo>
                    <a:pt x="715648" y="445085"/>
                  </a:lnTo>
                  <a:lnTo>
                    <a:pt x="675166" y="458587"/>
                  </a:lnTo>
                  <a:lnTo>
                    <a:pt x="631697" y="463296"/>
                  </a:lnTo>
                  <a:lnTo>
                    <a:pt x="588229" y="458587"/>
                  </a:lnTo>
                  <a:lnTo>
                    <a:pt x="547747" y="445085"/>
                  </a:lnTo>
                  <a:lnTo>
                    <a:pt x="511115" y="423721"/>
                  </a:lnTo>
                  <a:lnTo>
                    <a:pt x="479202" y="395430"/>
                  </a:lnTo>
                  <a:lnTo>
                    <a:pt x="452873" y="361144"/>
                  </a:lnTo>
                  <a:lnTo>
                    <a:pt x="432994" y="321796"/>
                  </a:lnTo>
                  <a:lnTo>
                    <a:pt x="420432" y="278319"/>
                  </a:lnTo>
                  <a:lnTo>
                    <a:pt x="416051" y="231648"/>
                  </a:lnTo>
                  <a:close/>
                </a:path>
                <a:path w="847725" h="1010919">
                  <a:moveTo>
                    <a:pt x="0" y="778764"/>
                  </a:moveTo>
                  <a:lnTo>
                    <a:pt x="4380" y="732092"/>
                  </a:lnTo>
                  <a:lnTo>
                    <a:pt x="16942" y="688615"/>
                  </a:lnTo>
                  <a:lnTo>
                    <a:pt x="36821" y="649267"/>
                  </a:lnTo>
                  <a:lnTo>
                    <a:pt x="63150" y="614981"/>
                  </a:lnTo>
                  <a:lnTo>
                    <a:pt x="95063" y="586690"/>
                  </a:lnTo>
                  <a:lnTo>
                    <a:pt x="131695" y="565326"/>
                  </a:lnTo>
                  <a:lnTo>
                    <a:pt x="172177" y="551824"/>
                  </a:lnTo>
                  <a:lnTo>
                    <a:pt x="215645" y="547116"/>
                  </a:lnTo>
                  <a:lnTo>
                    <a:pt x="259114" y="551824"/>
                  </a:lnTo>
                  <a:lnTo>
                    <a:pt x="299596" y="565326"/>
                  </a:lnTo>
                  <a:lnTo>
                    <a:pt x="336228" y="586690"/>
                  </a:lnTo>
                  <a:lnTo>
                    <a:pt x="368141" y="614981"/>
                  </a:lnTo>
                  <a:lnTo>
                    <a:pt x="394470" y="649267"/>
                  </a:lnTo>
                  <a:lnTo>
                    <a:pt x="414349" y="688615"/>
                  </a:lnTo>
                  <a:lnTo>
                    <a:pt x="426911" y="732092"/>
                  </a:lnTo>
                  <a:lnTo>
                    <a:pt x="431291" y="778764"/>
                  </a:lnTo>
                  <a:lnTo>
                    <a:pt x="426911" y="825435"/>
                  </a:lnTo>
                  <a:lnTo>
                    <a:pt x="414349" y="868912"/>
                  </a:lnTo>
                  <a:lnTo>
                    <a:pt x="394470" y="908260"/>
                  </a:lnTo>
                  <a:lnTo>
                    <a:pt x="368141" y="942546"/>
                  </a:lnTo>
                  <a:lnTo>
                    <a:pt x="336228" y="970837"/>
                  </a:lnTo>
                  <a:lnTo>
                    <a:pt x="299596" y="992201"/>
                  </a:lnTo>
                  <a:lnTo>
                    <a:pt x="259114" y="1005703"/>
                  </a:lnTo>
                  <a:lnTo>
                    <a:pt x="215645" y="1010412"/>
                  </a:lnTo>
                  <a:lnTo>
                    <a:pt x="172177" y="1005703"/>
                  </a:lnTo>
                  <a:lnTo>
                    <a:pt x="131695" y="992201"/>
                  </a:lnTo>
                  <a:lnTo>
                    <a:pt x="95063" y="970837"/>
                  </a:lnTo>
                  <a:lnTo>
                    <a:pt x="63150" y="942546"/>
                  </a:lnTo>
                  <a:lnTo>
                    <a:pt x="36821" y="908260"/>
                  </a:lnTo>
                  <a:lnTo>
                    <a:pt x="16942" y="868912"/>
                  </a:lnTo>
                  <a:lnTo>
                    <a:pt x="4380" y="825435"/>
                  </a:lnTo>
                  <a:lnTo>
                    <a:pt x="0" y="77876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905243" y="1642872"/>
              <a:ext cx="433070" cy="463550"/>
            </a:xfrm>
            <a:custGeom>
              <a:avLst/>
              <a:gdLst/>
              <a:ahLst/>
              <a:cxnLst/>
              <a:rect l="l" t="t" r="r" b="b"/>
              <a:pathLst>
                <a:path w="433070" h="463550">
                  <a:moveTo>
                    <a:pt x="216407" y="0"/>
                  </a:moveTo>
                  <a:lnTo>
                    <a:pt x="172797" y="4708"/>
                  </a:lnTo>
                  <a:lnTo>
                    <a:pt x="132177" y="18210"/>
                  </a:lnTo>
                  <a:lnTo>
                    <a:pt x="95417" y="39574"/>
                  </a:lnTo>
                  <a:lnTo>
                    <a:pt x="63388" y="67865"/>
                  </a:lnTo>
                  <a:lnTo>
                    <a:pt x="36962" y="102151"/>
                  </a:lnTo>
                  <a:lnTo>
                    <a:pt x="17008" y="141499"/>
                  </a:lnTo>
                  <a:lnTo>
                    <a:pt x="4397" y="184976"/>
                  </a:lnTo>
                  <a:lnTo>
                    <a:pt x="0" y="231648"/>
                  </a:lnTo>
                  <a:lnTo>
                    <a:pt x="4397" y="278319"/>
                  </a:lnTo>
                  <a:lnTo>
                    <a:pt x="17008" y="321796"/>
                  </a:lnTo>
                  <a:lnTo>
                    <a:pt x="36962" y="361144"/>
                  </a:lnTo>
                  <a:lnTo>
                    <a:pt x="63388" y="395430"/>
                  </a:lnTo>
                  <a:lnTo>
                    <a:pt x="95417" y="423721"/>
                  </a:lnTo>
                  <a:lnTo>
                    <a:pt x="132177" y="445085"/>
                  </a:lnTo>
                  <a:lnTo>
                    <a:pt x="172797" y="458587"/>
                  </a:lnTo>
                  <a:lnTo>
                    <a:pt x="216407" y="463295"/>
                  </a:lnTo>
                  <a:lnTo>
                    <a:pt x="260018" y="458587"/>
                  </a:lnTo>
                  <a:lnTo>
                    <a:pt x="300638" y="445085"/>
                  </a:lnTo>
                  <a:lnTo>
                    <a:pt x="337398" y="423721"/>
                  </a:lnTo>
                  <a:lnTo>
                    <a:pt x="369427" y="395430"/>
                  </a:lnTo>
                  <a:lnTo>
                    <a:pt x="395853" y="361144"/>
                  </a:lnTo>
                  <a:lnTo>
                    <a:pt x="415807" y="321796"/>
                  </a:lnTo>
                  <a:lnTo>
                    <a:pt x="428418" y="278319"/>
                  </a:lnTo>
                  <a:lnTo>
                    <a:pt x="432815" y="231648"/>
                  </a:lnTo>
                  <a:lnTo>
                    <a:pt x="428418" y="184976"/>
                  </a:lnTo>
                  <a:lnTo>
                    <a:pt x="415807" y="141499"/>
                  </a:lnTo>
                  <a:lnTo>
                    <a:pt x="395853" y="102151"/>
                  </a:lnTo>
                  <a:lnTo>
                    <a:pt x="369427" y="67865"/>
                  </a:lnTo>
                  <a:lnTo>
                    <a:pt x="337398" y="39574"/>
                  </a:lnTo>
                  <a:lnTo>
                    <a:pt x="300638" y="18210"/>
                  </a:lnTo>
                  <a:lnTo>
                    <a:pt x="260018" y="4708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FF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905243" y="1642872"/>
              <a:ext cx="433070" cy="463550"/>
            </a:xfrm>
            <a:custGeom>
              <a:avLst/>
              <a:gdLst/>
              <a:ahLst/>
              <a:cxnLst/>
              <a:rect l="l" t="t" r="r" b="b"/>
              <a:pathLst>
                <a:path w="433070" h="463550">
                  <a:moveTo>
                    <a:pt x="0" y="231648"/>
                  </a:moveTo>
                  <a:lnTo>
                    <a:pt x="4397" y="184976"/>
                  </a:lnTo>
                  <a:lnTo>
                    <a:pt x="17008" y="141499"/>
                  </a:lnTo>
                  <a:lnTo>
                    <a:pt x="36962" y="102151"/>
                  </a:lnTo>
                  <a:lnTo>
                    <a:pt x="63388" y="67865"/>
                  </a:lnTo>
                  <a:lnTo>
                    <a:pt x="95417" y="39574"/>
                  </a:lnTo>
                  <a:lnTo>
                    <a:pt x="132177" y="18210"/>
                  </a:lnTo>
                  <a:lnTo>
                    <a:pt x="172797" y="4708"/>
                  </a:lnTo>
                  <a:lnTo>
                    <a:pt x="216407" y="0"/>
                  </a:lnTo>
                  <a:lnTo>
                    <a:pt x="260018" y="4708"/>
                  </a:lnTo>
                  <a:lnTo>
                    <a:pt x="300638" y="18210"/>
                  </a:lnTo>
                  <a:lnTo>
                    <a:pt x="337398" y="39574"/>
                  </a:lnTo>
                  <a:lnTo>
                    <a:pt x="369427" y="67865"/>
                  </a:lnTo>
                  <a:lnTo>
                    <a:pt x="395853" y="102151"/>
                  </a:lnTo>
                  <a:lnTo>
                    <a:pt x="415807" y="141499"/>
                  </a:lnTo>
                  <a:lnTo>
                    <a:pt x="428418" y="184976"/>
                  </a:lnTo>
                  <a:lnTo>
                    <a:pt x="432815" y="231648"/>
                  </a:lnTo>
                  <a:lnTo>
                    <a:pt x="428418" y="278319"/>
                  </a:lnTo>
                  <a:lnTo>
                    <a:pt x="415807" y="321796"/>
                  </a:lnTo>
                  <a:lnTo>
                    <a:pt x="395853" y="361144"/>
                  </a:lnTo>
                  <a:lnTo>
                    <a:pt x="369427" y="395430"/>
                  </a:lnTo>
                  <a:lnTo>
                    <a:pt x="337398" y="423721"/>
                  </a:lnTo>
                  <a:lnTo>
                    <a:pt x="300638" y="445085"/>
                  </a:lnTo>
                  <a:lnTo>
                    <a:pt x="260018" y="458587"/>
                  </a:lnTo>
                  <a:lnTo>
                    <a:pt x="216407" y="463295"/>
                  </a:lnTo>
                  <a:lnTo>
                    <a:pt x="172797" y="458587"/>
                  </a:lnTo>
                  <a:lnTo>
                    <a:pt x="132177" y="445085"/>
                  </a:lnTo>
                  <a:lnTo>
                    <a:pt x="95417" y="423721"/>
                  </a:lnTo>
                  <a:lnTo>
                    <a:pt x="63388" y="395430"/>
                  </a:lnTo>
                  <a:lnTo>
                    <a:pt x="36962" y="361144"/>
                  </a:lnTo>
                  <a:lnTo>
                    <a:pt x="17008" y="321796"/>
                  </a:lnTo>
                  <a:lnTo>
                    <a:pt x="4397" y="278319"/>
                  </a:lnTo>
                  <a:lnTo>
                    <a:pt x="0" y="23164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017257" y="1752422"/>
            <a:ext cx="208279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82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605081" y="1485709"/>
            <a:ext cx="1369060" cy="1241425"/>
            <a:chOff x="5605081" y="1485709"/>
            <a:chExt cx="1369060" cy="1241425"/>
          </a:xfrm>
        </p:grpSpPr>
        <p:sp>
          <p:nvSpPr>
            <p:cNvPr id="22" name="object 22"/>
            <p:cNvSpPr/>
            <p:nvPr/>
          </p:nvSpPr>
          <p:spPr>
            <a:xfrm>
              <a:off x="6409944" y="1490472"/>
              <a:ext cx="559435" cy="220979"/>
            </a:xfrm>
            <a:custGeom>
              <a:avLst/>
              <a:gdLst/>
              <a:ahLst/>
              <a:cxnLst/>
              <a:rect l="l" t="t" r="r" b="b"/>
              <a:pathLst>
                <a:path w="559434" h="220980">
                  <a:moveTo>
                    <a:pt x="109600" y="0"/>
                  </a:moveTo>
                  <a:lnTo>
                    <a:pt x="0" y="220599"/>
                  </a:lnTo>
                </a:path>
                <a:path w="559434" h="220980">
                  <a:moveTo>
                    <a:pt x="416051" y="0"/>
                  </a:moveTo>
                  <a:lnTo>
                    <a:pt x="558926" y="220599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609844" y="2257044"/>
              <a:ext cx="433070" cy="464820"/>
            </a:xfrm>
            <a:custGeom>
              <a:avLst/>
              <a:gdLst/>
              <a:ahLst/>
              <a:cxnLst/>
              <a:rect l="l" t="t" r="r" b="b"/>
              <a:pathLst>
                <a:path w="433070" h="464819">
                  <a:moveTo>
                    <a:pt x="216407" y="0"/>
                  </a:moveTo>
                  <a:lnTo>
                    <a:pt x="172797" y="4720"/>
                  </a:lnTo>
                  <a:lnTo>
                    <a:pt x="132177" y="18258"/>
                  </a:lnTo>
                  <a:lnTo>
                    <a:pt x="95417" y="39681"/>
                  </a:lnTo>
                  <a:lnTo>
                    <a:pt x="63388" y="68056"/>
                  </a:lnTo>
                  <a:lnTo>
                    <a:pt x="36962" y="102449"/>
                  </a:lnTo>
                  <a:lnTo>
                    <a:pt x="17008" y="141928"/>
                  </a:lnTo>
                  <a:lnTo>
                    <a:pt x="4397" y="185559"/>
                  </a:lnTo>
                  <a:lnTo>
                    <a:pt x="0" y="232409"/>
                  </a:lnTo>
                  <a:lnTo>
                    <a:pt x="4397" y="279260"/>
                  </a:lnTo>
                  <a:lnTo>
                    <a:pt x="17008" y="322891"/>
                  </a:lnTo>
                  <a:lnTo>
                    <a:pt x="36962" y="362370"/>
                  </a:lnTo>
                  <a:lnTo>
                    <a:pt x="63388" y="396763"/>
                  </a:lnTo>
                  <a:lnTo>
                    <a:pt x="95417" y="425138"/>
                  </a:lnTo>
                  <a:lnTo>
                    <a:pt x="132177" y="446561"/>
                  </a:lnTo>
                  <a:lnTo>
                    <a:pt x="172797" y="460099"/>
                  </a:lnTo>
                  <a:lnTo>
                    <a:pt x="216407" y="464819"/>
                  </a:lnTo>
                  <a:lnTo>
                    <a:pt x="260018" y="460099"/>
                  </a:lnTo>
                  <a:lnTo>
                    <a:pt x="300638" y="446561"/>
                  </a:lnTo>
                  <a:lnTo>
                    <a:pt x="337398" y="425138"/>
                  </a:lnTo>
                  <a:lnTo>
                    <a:pt x="369427" y="396763"/>
                  </a:lnTo>
                  <a:lnTo>
                    <a:pt x="395853" y="362370"/>
                  </a:lnTo>
                  <a:lnTo>
                    <a:pt x="415807" y="322891"/>
                  </a:lnTo>
                  <a:lnTo>
                    <a:pt x="428418" y="279260"/>
                  </a:lnTo>
                  <a:lnTo>
                    <a:pt x="432815" y="232409"/>
                  </a:lnTo>
                  <a:lnTo>
                    <a:pt x="428418" y="185559"/>
                  </a:lnTo>
                  <a:lnTo>
                    <a:pt x="415807" y="141928"/>
                  </a:lnTo>
                  <a:lnTo>
                    <a:pt x="395853" y="102449"/>
                  </a:lnTo>
                  <a:lnTo>
                    <a:pt x="369427" y="68056"/>
                  </a:lnTo>
                  <a:lnTo>
                    <a:pt x="337398" y="39681"/>
                  </a:lnTo>
                  <a:lnTo>
                    <a:pt x="300638" y="18258"/>
                  </a:lnTo>
                  <a:lnTo>
                    <a:pt x="260018" y="4720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609844" y="2257044"/>
              <a:ext cx="433070" cy="464820"/>
            </a:xfrm>
            <a:custGeom>
              <a:avLst/>
              <a:gdLst/>
              <a:ahLst/>
              <a:cxnLst/>
              <a:rect l="l" t="t" r="r" b="b"/>
              <a:pathLst>
                <a:path w="433070" h="464819">
                  <a:moveTo>
                    <a:pt x="0" y="232409"/>
                  </a:moveTo>
                  <a:lnTo>
                    <a:pt x="4397" y="185559"/>
                  </a:lnTo>
                  <a:lnTo>
                    <a:pt x="17008" y="141928"/>
                  </a:lnTo>
                  <a:lnTo>
                    <a:pt x="36962" y="102449"/>
                  </a:lnTo>
                  <a:lnTo>
                    <a:pt x="63388" y="68056"/>
                  </a:lnTo>
                  <a:lnTo>
                    <a:pt x="95417" y="39681"/>
                  </a:lnTo>
                  <a:lnTo>
                    <a:pt x="132177" y="18258"/>
                  </a:lnTo>
                  <a:lnTo>
                    <a:pt x="172797" y="4720"/>
                  </a:lnTo>
                  <a:lnTo>
                    <a:pt x="216407" y="0"/>
                  </a:lnTo>
                  <a:lnTo>
                    <a:pt x="260018" y="4720"/>
                  </a:lnTo>
                  <a:lnTo>
                    <a:pt x="300638" y="18258"/>
                  </a:lnTo>
                  <a:lnTo>
                    <a:pt x="337398" y="39681"/>
                  </a:lnTo>
                  <a:lnTo>
                    <a:pt x="369427" y="68056"/>
                  </a:lnTo>
                  <a:lnTo>
                    <a:pt x="395853" y="102449"/>
                  </a:lnTo>
                  <a:lnTo>
                    <a:pt x="415807" y="141928"/>
                  </a:lnTo>
                  <a:lnTo>
                    <a:pt x="428418" y="185559"/>
                  </a:lnTo>
                  <a:lnTo>
                    <a:pt x="432815" y="232409"/>
                  </a:lnTo>
                  <a:lnTo>
                    <a:pt x="428418" y="279260"/>
                  </a:lnTo>
                  <a:lnTo>
                    <a:pt x="415807" y="322891"/>
                  </a:lnTo>
                  <a:lnTo>
                    <a:pt x="395853" y="362370"/>
                  </a:lnTo>
                  <a:lnTo>
                    <a:pt x="369427" y="396763"/>
                  </a:lnTo>
                  <a:lnTo>
                    <a:pt x="337398" y="425138"/>
                  </a:lnTo>
                  <a:lnTo>
                    <a:pt x="300638" y="446561"/>
                  </a:lnTo>
                  <a:lnTo>
                    <a:pt x="260018" y="460099"/>
                  </a:lnTo>
                  <a:lnTo>
                    <a:pt x="216407" y="464819"/>
                  </a:lnTo>
                  <a:lnTo>
                    <a:pt x="172797" y="460099"/>
                  </a:lnTo>
                  <a:lnTo>
                    <a:pt x="132177" y="446561"/>
                  </a:lnTo>
                  <a:lnTo>
                    <a:pt x="95417" y="425138"/>
                  </a:lnTo>
                  <a:lnTo>
                    <a:pt x="63388" y="396763"/>
                  </a:lnTo>
                  <a:lnTo>
                    <a:pt x="36962" y="362370"/>
                  </a:lnTo>
                  <a:lnTo>
                    <a:pt x="17008" y="322891"/>
                  </a:lnTo>
                  <a:lnTo>
                    <a:pt x="4397" y="279260"/>
                  </a:lnTo>
                  <a:lnTo>
                    <a:pt x="0" y="23240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5675757" y="2368041"/>
            <a:ext cx="299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115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469189" y="2252281"/>
            <a:ext cx="441325" cy="474345"/>
            <a:chOff x="6469189" y="2252281"/>
            <a:chExt cx="441325" cy="474345"/>
          </a:xfrm>
        </p:grpSpPr>
        <p:sp>
          <p:nvSpPr>
            <p:cNvPr id="27" name="object 27"/>
            <p:cNvSpPr/>
            <p:nvPr/>
          </p:nvSpPr>
          <p:spPr>
            <a:xfrm>
              <a:off x="6473952" y="2257044"/>
              <a:ext cx="431800" cy="464820"/>
            </a:xfrm>
            <a:custGeom>
              <a:avLst/>
              <a:gdLst/>
              <a:ahLst/>
              <a:cxnLst/>
              <a:rect l="l" t="t" r="r" b="b"/>
              <a:pathLst>
                <a:path w="431800" h="464819">
                  <a:moveTo>
                    <a:pt x="215646" y="0"/>
                  </a:moveTo>
                  <a:lnTo>
                    <a:pt x="172177" y="4720"/>
                  </a:lnTo>
                  <a:lnTo>
                    <a:pt x="131695" y="18258"/>
                  </a:lnTo>
                  <a:lnTo>
                    <a:pt x="95063" y="39681"/>
                  </a:lnTo>
                  <a:lnTo>
                    <a:pt x="63150" y="68056"/>
                  </a:lnTo>
                  <a:lnTo>
                    <a:pt x="36821" y="102449"/>
                  </a:lnTo>
                  <a:lnTo>
                    <a:pt x="16942" y="141928"/>
                  </a:lnTo>
                  <a:lnTo>
                    <a:pt x="4380" y="185559"/>
                  </a:lnTo>
                  <a:lnTo>
                    <a:pt x="0" y="232409"/>
                  </a:lnTo>
                  <a:lnTo>
                    <a:pt x="4380" y="279260"/>
                  </a:lnTo>
                  <a:lnTo>
                    <a:pt x="16942" y="322891"/>
                  </a:lnTo>
                  <a:lnTo>
                    <a:pt x="36821" y="362370"/>
                  </a:lnTo>
                  <a:lnTo>
                    <a:pt x="63150" y="396763"/>
                  </a:lnTo>
                  <a:lnTo>
                    <a:pt x="95063" y="425138"/>
                  </a:lnTo>
                  <a:lnTo>
                    <a:pt x="131695" y="446561"/>
                  </a:lnTo>
                  <a:lnTo>
                    <a:pt x="172177" y="460099"/>
                  </a:lnTo>
                  <a:lnTo>
                    <a:pt x="215646" y="464819"/>
                  </a:lnTo>
                  <a:lnTo>
                    <a:pt x="259114" y="460099"/>
                  </a:lnTo>
                  <a:lnTo>
                    <a:pt x="299596" y="446561"/>
                  </a:lnTo>
                  <a:lnTo>
                    <a:pt x="336228" y="425138"/>
                  </a:lnTo>
                  <a:lnTo>
                    <a:pt x="368141" y="396763"/>
                  </a:lnTo>
                  <a:lnTo>
                    <a:pt x="394470" y="362370"/>
                  </a:lnTo>
                  <a:lnTo>
                    <a:pt x="414349" y="322891"/>
                  </a:lnTo>
                  <a:lnTo>
                    <a:pt x="426911" y="279260"/>
                  </a:lnTo>
                  <a:lnTo>
                    <a:pt x="431292" y="232409"/>
                  </a:lnTo>
                  <a:lnTo>
                    <a:pt x="426911" y="185559"/>
                  </a:lnTo>
                  <a:lnTo>
                    <a:pt x="414349" y="141928"/>
                  </a:lnTo>
                  <a:lnTo>
                    <a:pt x="394470" y="102449"/>
                  </a:lnTo>
                  <a:lnTo>
                    <a:pt x="368141" y="68056"/>
                  </a:lnTo>
                  <a:lnTo>
                    <a:pt x="336228" y="39681"/>
                  </a:lnTo>
                  <a:lnTo>
                    <a:pt x="299596" y="18258"/>
                  </a:lnTo>
                  <a:lnTo>
                    <a:pt x="259114" y="4720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FFF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473952" y="2257044"/>
              <a:ext cx="431800" cy="464820"/>
            </a:xfrm>
            <a:custGeom>
              <a:avLst/>
              <a:gdLst/>
              <a:ahLst/>
              <a:cxnLst/>
              <a:rect l="l" t="t" r="r" b="b"/>
              <a:pathLst>
                <a:path w="431800" h="464819">
                  <a:moveTo>
                    <a:pt x="0" y="232409"/>
                  </a:moveTo>
                  <a:lnTo>
                    <a:pt x="4380" y="185559"/>
                  </a:lnTo>
                  <a:lnTo>
                    <a:pt x="16942" y="141928"/>
                  </a:lnTo>
                  <a:lnTo>
                    <a:pt x="36821" y="102449"/>
                  </a:lnTo>
                  <a:lnTo>
                    <a:pt x="63150" y="68056"/>
                  </a:lnTo>
                  <a:lnTo>
                    <a:pt x="95063" y="39681"/>
                  </a:lnTo>
                  <a:lnTo>
                    <a:pt x="131695" y="18258"/>
                  </a:lnTo>
                  <a:lnTo>
                    <a:pt x="172177" y="4720"/>
                  </a:lnTo>
                  <a:lnTo>
                    <a:pt x="215646" y="0"/>
                  </a:lnTo>
                  <a:lnTo>
                    <a:pt x="259114" y="4720"/>
                  </a:lnTo>
                  <a:lnTo>
                    <a:pt x="299596" y="18258"/>
                  </a:lnTo>
                  <a:lnTo>
                    <a:pt x="336228" y="39681"/>
                  </a:lnTo>
                  <a:lnTo>
                    <a:pt x="368141" y="68056"/>
                  </a:lnTo>
                  <a:lnTo>
                    <a:pt x="394470" y="102449"/>
                  </a:lnTo>
                  <a:lnTo>
                    <a:pt x="414349" y="141928"/>
                  </a:lnTo>
                  <a:lnTo>
                    <a:pt x="426911" y="185559"/>
                  </a:lnTo>
                  <a:lnTo>
                    <a:pt x="431292" y="232409"/>
                  </a:lnTo>
                  <a:lnTo>
                    <a:pt x="426911" y="279260"/>
                  </a:lnTo>
                  <a:lnTo>
                    <a:pt x="414349" y="322891"/>
                  </a:lnTo>
                  <a:lnTo>
                    <a:pt x="394470" y="362370"/>
                  </a:lnTo>
                  <a:lnTo>
                    <a:pt x="368141" y="396763"/>
                  </a:lnTo>
                  <a:lnTo>
                    <a:pt x="336228" y="425138"/>
                  </a:lnTo>
                  <a:lnTo>
                    <a:pt x="299596" y="446561"/>
                  </a:lnTo>
                  <a:lnTo>
                    <a:pt x="259114" y="460099"/>
                  </a:lnTo>
                  <a:lnTo>
                    <a:pt x="215646" y="464819"/>
                  </a:lnTo>
                  <a:lnTo>
                    <a:pt x="172177" y="460099"/>
                  </a:lnTo>
                  <a:lnTo>
                    <a:pt x="131695" y="446561"/>
                  </a:lnTo>
                  <a:lnTo>
                    <a:pt x="95063" y="425138"/>
                  </a:lnTo>
                  <a:lnTo>
                    <a:pt x="63150" y="396763"/>
                  </a:lnTo>
                  <a:lnTo>
                    <a:pt x="36821" y="362370"/>
                  </a:lnTo>
                  <a:lnTo>
                    <a:pt x="16942" y="322891"/>
                  </a:lnTo>
                  <a:lnTo>
                    <a:pt x="4380" y="279260"/>
                  </a:lnTo>
                  <a:lnTo>
                    <a:pt x="0" y="23240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6585331" y="2368041"/>
            <a:ext cx="208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98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78652" y="2039111"/>
            <a:ext cx="558800" cy="287655"/>
          </a:xfrm>
          <a:custGeom>
            <a:avLst/>
            <a:gdLst/>
            <a:ahLst/>
            <a:cxnLst/>
            <a:rect l="l" t="t" r="r" b="b"/>
            <a:pathLst>
              <a:path w="558800" h="287655">
                <a:moveTo>
                  <a:pt x="127000" y="0"/>
                </a:moveTo>
                <a:lnTo>
                  <a:pt x="0" y="287400"/>
                </a:lnTo>
              </a:path>
              <a:path w="558800" h="287655">
                <a:moveTo>
                  <a:pt x="431292" y="0"/>
                </a:moveTo>
                <a:lnTo>
                  <a:pt x="558292" y="28740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489" y="2869501"/>
            <a:ext cx="8953690" cy="3389757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2364994" y="3632403"/>
            <a:ext cx="208279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82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37513" y="4242561"/>
            <a:ext cx="208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98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3236" y="5107051"/>
            <a:ext cx="208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80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82508" y="3551046"/>
            <a:ext cx="208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82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86120" y="4992116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69177" y="5026279"/>
            <a:ext cx="208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80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17383" y="5034788"/>
            <a:ext cx="208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50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10350" y="5901944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82104" y="5898591"/>
            <a:ext cx="208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90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83302" y="3551935"/>
            <a:ext cx="208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82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86785" y="4992116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71494" y="5026914"/>
            <a:ext cx="2089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80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98797" y="5038090"/>
            <a:ext cx="208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98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19573" y="5034788"/>
            <a:ext cx="208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50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737108" y="236685"/>
            <a:ext cx="1819910" cy="735330"/>
          </a:xfrm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2000">
                <a:solidFill>
                  <a:srgbClr val="3E3D00"/>
                </a:solidFill>
              </a:rPr>
              <a:t>탐색순서</a:t>
            </a:r>
            <a:endParaRPr sz="2000"/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400">
                <a:solidFill>
                  <a:srgbClr val="3E3D00"/>
                </a:solidFill>
              </a:rPr>
              <a:t>는</a:t>
            </a:r>
            <a:r>
              <a:rPr dirty="0" sz="1400" spc="-195">
                <a:solidFill>
                  <a:srgbClr val="3E3D00"/>
                </a:solidFill>
              </a:rPr>
              <a:t> </a:t>
            </a:r>
            <a:r>
              <a:rPr dirty="0" sz="1400">
                <a:solidFill>
                  <a:srgbClr val="3E3D00"/>
                </a:solidFill>
              </a:rPr>
              <a:t>노드</a:t>
            </a:r>
            <a:r>
              <a:rPr dirty="0" sz="1400" spc="-145">
                <a:solidFill>
                  <a:srgbClr val="3E3D00"/>
                </a:solidFill>
              </a:rPr>
              <a:t> </a:t>
            </a:r>
            <a:r>
              <a:rPr dirty="0" sz="1400">
                <a:solidFill>
                  <a:srgbClr val="3E3D00"/>
                </a:solidFill>
              </a:rPr>
              <a:t>내</a:t>
            </a:r>
            <a:r>
              <a:rPr dirty="0" sz="1400" spc="-145">
                <a:solidFill>
                  <a:srgbClr val="3E3D00"/>
                </a:solidFill>
              </a:rPr>
              <a:t> </a:t>
            </a:r>
            <a:r>
              <a:rPr dirty="0" sz="1400">
                <a:solidFill>
                  <a:srgbClr val="3E3D00"/>
                </a:solidFill>
              </a:rPr>
              <a:t>표시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5065" y="1781301"/>
            <a:ext cx="6565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1000" spc="-1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sz="1000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dirty="0" sz="100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dirty="0" sz="1000" spc="-15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it=0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64663" y="2180970"/>
            <a:ext cx="7207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1000" spc="-1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sz="1000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dirty="0" sz="100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dirty="0" sz="1000" spc="-15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it=</a:t>
            </a:r>
            <a:r>
              <a:rPr dirty="0" sz="10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15639" y="2164206"/>
            <a:ext cx="5537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insert(PQ)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460872" y="2774695"/>
            <a:ext cx="7207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1000" spc="-1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sz="1000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dirty="0" sz="100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dirty="0" sz="1000" spc="-15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it=</a:t>
            </a:r>
            <a:r>
              <a:rPr dirty="0" sz="100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446901" y="2744850"/>
            <a:ext cx="5537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insert(PQ)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15772" y="5532526"/>
            <a:ext cx="5537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insert(PQ)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24985" y="5485891"/>
            <a:ext cx="7226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maxprofit=90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956295" y="4066159"/>
            <a:ext cx="1092200" cy="45529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ctr" marL="12700" marR="5080">
              <a:lnSpc>
                <a:spcPct val="91100"/>
              </a:lnSpc>
              <a:spcBef>
                <a:spcPts val="200"/>
              </a:spcBef>
            </a:pP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maxprofit=90&gt;b 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ound </a:t>
            </a:r>
            <a:r>
              <a:rPr dirty="0" sz="1000" spc="-5">
                <a:solidFill>
                  <a:srgbClr val="3E3D00"/>
                </a:solidFill>
                <a:latin typeface="Malgun Gothic"/>
                <a:cs typeface="Malgun Gothic"/>
              </a:rPr>
              <a:t>이므로</a:t>
            </a:r>
            <a:r>
              <a:rPr dirty="0" sz="10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Malgun Gothic"/>
                <a:cs typeface="Malgun Gothic"/>
              </a:rPr>
              <a:t>추 </a:t>
            </a:r>
            <a:r>
              <a:rPr dirty="0" sz="10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Malgun Gothic"/>
                <a:cs typeface="Malgun Gothic"/>
              </a:rPr>
              <a:t>가작업</a:t>
            </a:r>
            <a:r>
              <a:rPr dirty="0" sz="1000" spc="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Malgun Gothic"/>
                <a:cs typeface="Malgun Gothic"/>
              </a:rPr>
              <a:t>없음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235702" y="5665723"/>
            <a:ext cx="1092200" cy="45529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ctr" marL="12700" marR="5080">
              <a:lnSpc>
                <a:spcPct val="91100"/>
              </a:lnSpc>
              <a:spcBef>
                <a:spcPts val="200"/>
              </a:spcBef>
            </a:pP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maxprofit=90&gt;b 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ound </a:t>
            </a:r>
            <a:r>
              <a:rPr dirty="0" sz="1000" spc="-5">
                <a:solidFill>
                  <a:srgbClr val="3E3D00"/>
                </a:solidFill>
                <a:latin typeface="Malgun Gothic"/>
                <a:cs typeface="Malgun Gothic"/>
              </a:rPr>
              <a:t>이므로</a:t>
            </a:r>
            <a:r>
              <a:rPr dirty="0" sz="10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Malgun Gothic"/>
                <a:cs typeface="Malgun Gothic"/>
              </a:rPr>
              <a:t>추 </a:t>
            </a:r>
            <a:r>
              <a:rPr dirty="0" sz="10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Malgun Gothic"/>
                <a:cs typeface="Malgun Gothic"/>
              </a:rPr>
              <a:t>가작업</a:t>
            </a:r>
            <a:r>
              <a:rPr dirty="0" sz="1000" spc="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Malgun Gothic"/>
                <a:cs typeface="Malgun Gothic"/>
              </a:rPr>
              <a:t>없음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34492" y="4976176"/>
            <a:ext cx="151130" cy="67691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46355">
              <a:lnSpc>
                <a:spcPct val="100000"/>
              </a:lnSpc>
              <a:spcBef>
                <a:spcPts val="86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035873" y="1517713"/>
            <a:ext cx="308610" cy="504825"/>
            <a:chOff x="2035873" y="1517713"/>
            <a:chExt cx="308610" cy="504825"/>
          </a:xfrm>
        </p:grpSpPr>
        <p:sp>
          <p:nvSpPr>
            <p:cNvPr id="58" name="object 58"/>
            <p:cNvSpPr/>
            <p:nvPr/>
          </p:nvSpPr>
          <p:spPr>
            <a:xfrm>
              <a:off x="2040635" y="1522475"/>
              <a:ext cx="299085" cy="495300"/>
            </a:xfrm>
            <a:custGeom>
              <a:avLst/>
              <a:gdLst/>
              <a:ahLst/>
              <a:cxnLst/>
              <a:rect l="l" t="t" r="r" b="b"/>
              <a:pathLst>
                <a:path w="299085" h="495300">
                  <a:moveTo>
                    <a:pt x="149351" y="0"/>
                  </a:moveTo>
                  <a:lnTo>
                    <a:pt x="149351" y="123825"/>
                  </a:lnTo>
                  <a:lnTo>
                    <a:pt x="0" y="123825"/>
                  </a:lnTo>
                  <a:lnTo>
                    <a:pt x="0" y="371475"/>
                  </a:lnTo>
                  <a:lnTo>
                    <a:pt x="149351" y="371475"/>
                  </a:lnTo>
                  <a:lnTo>
                    <a:pt x="149351" y="495300"/>
                  </a:lnTo>
                  <a:lnTo>
                    <a:pt x="298703" y="247650"/>
                  </a:lnTo>
                  <a:lnTo>
                    <a:pt x="149351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040635" y="1522475"/>
              <a:ext cx="299085" cy="495300"/>
            </a:xfrm>
            <a:custGeom>
              <a:avLst/>
              <a:gdLst/>
              <a:ahLst/>
              <a:cxnLst/>
              <a:rect l="l" t="t" r="r" b="b"/>
              <a:pathLst>
                <a:path w="299085" h="495300">
                  <a:moveTo>
                    <a:pt x="0" y="123825"/>
                  </a:moveTo>
                  <a:lnTo>
                    <a:pt x="149351" y="123825"/>
                  </a:lnTo>
                  <a:lnTo>
                    <a:pt x="149351" y="0"/>
                  </a:lnTo>
                  <a:lnTo>
                    <a:pt x="298703" y="247650"/>
                  </a:lnTo>
                  <a:lnTo>
                    <a:pt x="149351" y="495300"/>
                  </a:lnTo>
                  <a:lnTo>
                    <a:pt x="149351" y="371475"/>
                  </a:lnTo>
                  <a:lnTo>
                    <a:pt x="0" y="371475"/>
                  </a:lnTo>
                  <a:lnTo>
                    <a:pt x="0" y="12382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0" name="object 60"/>
          <p:cNvGrpSpPr/>
          <p:nvPr/>
        </p:nvGrpSpPr>
        <p:grpSpPr>
          <a:xfrm>
            <a:off x="4792789" y="1554289"/>
            <a:ext cx="308610" cy="503555"/>
            <a:chOff x="4792789" y="1554289"/>
            <a:chExt cx="308610" cy="503555"/>
          </a:xfrm>
        </p:grpSpPr>
        <p:sp>
          <p:nvSpPr>
            <p:cNvPr id="61" name="object 61"/>
            <p:cNvSpPr/>
            <p:nvPr/>
          </p:nvSpPr>
          <p:spPr>
            <a:xfrm>
              <a:off x="4797552" y="1559052"/>
              <a:ext cx="299085" cy="494030"/>
            </a:xfrm>
            <a:custGeom>
              <a:avLst/>
              <a:gdLst/>
              <a:ahLst/>
              <a:cxnLst/>
              <a:rect l="l" t="t" r="r" b="b"/>
              <a:pathLst>
                <a:path w="299085" h="494030">
                  <a:moveTo>
                    <a:pt x="149351" y="0"/>
                  </a:moveTo>
                  <a:lnTo>
                    <a:pt x="149351" y="123444"/>
                  </a:lnTo>
                  <a:lnTo>
                    <a:pt x="0" y="123444"/>
                  </a:lnTo>
                  <a:lnTo>
                    <a:pt x="0" y="370332"/>
                  </a:lnTo>
                  <a:lnTo>
                    <a:pt x="149351" y="370332"/>
                  </a:lnTo>
                  <a:lnTo>
                    <a:pt x="149351" y="493775"/>
                  </a:lnTo>
                  <a:lnTo>
                    <a:pt x="298703" y="246887"/>
                  </a:lnTo>
                  <a:lnTo>
                    <a:pt x="149351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4797552" y="1559052"/>
              <a:ext cx="299085" cy="494030"/>
            </a:xfrm>
            <a:custGeom>
              <a:avLst/>
              <a:gdLst/>
              <a:ahLst/>
              <a:cxnLst/>
              <a:rect l="l" t="t" r="r" b="b"/>
              <a:pathLst>
                <a:path w="299085" h="494030">
                  <a:moveTo>
                    <a:pt x="0" y="123444"/>
                  </a:moveTo>
                  <a:lnTo>
                    <a:pt x="149351" y="123444"/>
                  </a:lnTo>
                  <a:lnTo>
                    <a:pt x="149351" y="0"/>
                  </a:lnTo>
                  <a:lnTo>
                    <a:pt x="298703" y="246887"/>
                  </a:lnTo>
                  <a:lnTo>
                    <a:pt x="149351" y="493775"/>
                  </a:lnTo>
                  <a:lnTo>
                    <a:pt x="149351" y="370332"/>
                  </a:lnTo>
                  <a:lnTo>
                    <a:pt x="0" y="370332"/>
                  </a:lnTo>
                  <a:lnTo>
                    <a:pt x="0" y="12344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3" name="object 63"/>
          <p:cNvGrpSpPr/>
          <p:nvPr/>
        </p:nvGrpSpPr>
        <p:grpSpPr>
          <a:xfrm>
            <a:off x="8048053" y="1554289"/>
            <a:ext cx="308610" cy="503555"/>
            <a:chOff x="8048053" y="1554289"/>
            <a:chExt cx="308610" cy="503555"/>
          </a:xfrm>
        </p:grpSpPr>
        <p:sp>
          <p:nvSpPr>
            <p:cNvPr id="64" name="object 64"/>
            <p:cNvSpPr/>
            <p:nvPr/>
          </p:nvSpPr>
          <p:spPr>
            <a:xfrm>
              <a:off x="8052816" y="1559052"/>
              <a:ext cx="299085" cy="494030"/>
            </a:xfrm>
            <a:custGeom>
              <a:avLst/>
              <a:gdLst/>
              <a:ahLst/>
              <a:cxnLst/>
              <a:rect l="l" t="t" r="r" b="b"/>
              <a:pathLst>
                <a:path w="299084" h="494030">
                  <a:moveTo>
                    <a:pt x="149351" y="0"/>
                  </a:moveTo>
                  <a:lnTo>
                    <a:pt x="149351" y="123444"/>
                  </a:lnTo>
                  <a:lnTo>
                    <a:pt x="0" y="123444"/>
                  </a:lnTo>
                  <a:lnTo>
                    <a:pt x="0" y="370332"/>
                  </a:lnTo>
                  <a:lnTo>
                    <a:pt x="149351" y="370332"/>
                  </a:lnTo>
                  <a:lnTo>
                    <a:pt x="149351" y="493775"/>
                  </a:lnTo>
                  <a:lnTo>
                    <a:pt x="298703" y="246887"/>
                  </a:lnTo>
                  <a:lnTo>
                    <a:pt x="149351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8052816" y="1559052"/>
              <a:ext cx="299085" cy="494030"/>
            </a:xfrm>
            <a:custGeom>
              <a:avLst/>
              <a:gdLst/>
              <a:ahLst/>
              <a:cxnLst/>
              <a:rect l="l" t="t" r="r" b="b"/>
              <a:pathLst>
                <a:path w="299084" h="494030">
                  <a:moveTo>
                    <a:pt x="0" y="123444"/>
                  </a:moveTo>
                  <a:lnTo>
                    <a:pt x="149351" y="123444"/>
                  </a:lnTo>
                  <a:lnTo>
                    <a:pt x="149351" y="0"/>
                  </a:lnTo>
                  <a:lnTo>
                    <a:pt x="298703" y="246887"/>
                  </a:lnTo>
                  <a:lnTo>
                    <a:pt x="149351" y="493775"/>
                  </a:lnTo>
                  <a:lnTo>
                    <a:pt x="149351" y="370332"/>
                  </a:lnTo>
                  <a:lnTo>
                    <a:pt x="0" y="370332"/>
                  </a:lnTo>
                  <a:lnTo>
                    <a:pt x="0" y="12344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/>
          <p:nvPr/>
        </p:nvSpPr>
        <p:spPr>
          <a:xfrm>
            <a:off x="3735323" y="6397752"/>
            <a:ext cx="4502150" cy="386080"/>
          </a:xfrm>
          <a:custGeom>
            <a:avLst/>
            <a:gdLst/>
            <a:ahLst/>
            <a:cxnLst/>
            <a:rect l="l" t="t" r="r" b="b"/>
            <a:pathLst>
              <a:path w="4502150" h="386079">
                <a:moveTo>
                  <a:pt x="4501896" y="0"/>
                </a:moveTo>
                <a:lnTo>
                  <a:pt x="0" y="0"/>
                </a:lnTo>
                <a:lnTo>
                  <a:pt x="0" y="385572"/>
                </a:lnTo>
                <a:lnTo>
                  <a:pt x="4501896" y="385572"/>
                </a:lnTo>
                <a:lnTo>
                  <a:pt x="4501896" y="0"/>
                </a:lnTo>
                <a:close/>
              </a:path>
            </a:pathLst>
          </a:custGeom>
          <a:solidFill>
            <a:srgbClr val="CFDB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3814698" y="6377736"/>
            <a:ext cx="4022725" cy="3987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최종적으로</a:t>
            </a:r>
            <a:r>
              <a:rPr dirty="0" sz="1200" spc="-1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PQ</a:t>
            </a:r>
            <a:r>
              <a:rPr dirty="0" sz="12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내에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82,80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1200" spc="-1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순차적으로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dirty="0" sz="1200" spc="-10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move</a:t>
            </a:r>
            <a:r>
              <a:rPr dirty="0" sz="1200" spc="-1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Q</a:t>
            </a:r>
            <a:r>
              <a:rPr dirty="0" sz="1200" spc="-1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1200" spc="-1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의해  확인되지</a:t>
            </a:r>
            <a:r>
              <a:rPr dirty="0" sz="1200" spc="-10">
                <a:solidFill>
                  <a:srgbClr val="3E3D00"/>
                </a:solidFill>
                <a:latin typeface="Malgun Gothic"/>
                <a:cs typeface="Malgun Gothic"/>
              </a:rPr>
              <a:t>만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, ma</a:t>
            </a:r>
            <a:r>
              <a:rPr dirty="0" sz="1200" spc="5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pro</a:t>
            </a:r>
            <a:r>
              <a:rPr dirty="0" sz="1200" spc="-1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it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이므로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추가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작업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없음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708397" y="5375275"/>
            <a:ext cx="4997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00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1000" spc="-1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000" spc="-1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1000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0140" y="4364735"/>
            <a:ext cx="371856" cy="8671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352544" y="1496567"/>
            <a:ext cx="844550" cy="914400"/>
          </a:xfrm>
          <a:custGeom>
            <a:avLst/>
            <a:gdLst/>
            <a:ahLst/>
            <a:cxnLst/>
            <a:rect l="l" t="t" r="r" b="b"/>
            <a:pathLst>
              <a:path w="844550" h="914400">
                <a:moveTo>
                  <a:pt x="422147" y="0"/>
                </a:moveTo>
                <a:lnTo>
                  <a:pt x="0" y="914400"/>
                </a:lnTo>
                <a:lnTo>
                  <a:pt x="844295" y="914400"/>
                </a:lnTo>
                <a:lnTo>
                  <a:pt x="422147" y="0"/>
                </a:lnTo>
                <a:close/>
              </a:path>
            </a:pathLst>
          </a:custGeom>
          <a:solidFill>
            <a:srgbClr val="88C6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72355" y="4143755"/>
            <a:ext cx="649605" cy="307975"/>
          </a:xfrm>
          <a:custGeom>
            <a:avLst/>
            <a:gdLst/>
            <a:ahLst/>
            <a:cxnLst/>
            <a:rect l="l" t="t" r="r" b="b"/>
            <a:pathLst>
              <a:path w="649604" h="307975">
                <a:moveTo>
                  <a:pt x="649224" y="0"/>
                </a:moveTo>
                <a:lnTo>
                  <a:pt x="0" y="0"/>
                </a:lnTo>
                <a:lnTo>
                  <a:pt x="0" y="307848"/>
                </a:lnTo>
                <a:lnTo>
                  <a:pt x="649224" y="307848"/>
                </a:lnTo>
                <a:lnTo>
                  <a:pt x="649224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72355" y="4143755"/>
            <a:ext cx="649605" cy="28511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50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6630" y="3753358"/>
            <a:ext cx="3831590" cy="1841500"/>
            <a:chOff x="976630" y="3753358"/>
            <a:chExt cx="3831590" cy="1841500"/>
          </a:xfrm>
        </p:grpSpPr>
        <p:sp>
          <p:nvSpPr>
            <p:cNvPr id="7" name="object 7"/>
            <p:cNvSpPr/>
            <p:nvPr/>
          </p:nvSpPr>
          <p:spPr>
            <a:xfrm>
              <a:off x="4623815" y="4405884"/>
              <a:ext cx="184785" cy="304800"/>
            </a:xfrm>
            <a:custGeom>
              <a:avLst/>
              <a:gdLst/>
              <a:ahLst/>
              <a:cxnLst/>
              <a:rect l="l" t="t" r="r" b="b"/>
              <a:pathLst>
                <a:path w="184785" h="304800">
                  <a:moveTo>
                    <a:pt x="184403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84403" y="304800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57884" y="3951732"/>
              <a:ext cx="1087120" cy="1423670"/>
            </a:xfrm>
            <a:custGeom>
              <a:avLst/>
              <a:gdLst/>
              <a:ahLst/>
              <a:cxnLst/>
              <a:rect l="l" t="t" r="r" b="b"/>
              <a:pathLst>
                <a:path w="1087120" h="1423670">
                  <a:moveTo>
                    <a:pt x="543305" y="0"/>
                  </a:moveTo>
                  <a:lnTo>
                    <a:pt x="0" y="1423416"/>
                  </a:lnTo>
                  <a:lnTo>
                    <a:pt x="1086611" y="1423416"/>
                  </a:lnTo>
                  <a:lnTo>
                    <a:pt x="543305" y="0"/>
                  </a:lnTo>
                  <a:close/>
                </a:path>
              </a:pathLst>
            </a:custGeom>
            <a:solidFill>
              <a:srgbClr val="88C6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76630" y="3753358"/>
              <a:ext cx="3604895" cy="1841500"/>
            </a:xfrm>
            <a:custGeom>
              <a:avLst/>
              <a:gdLst/>
              <a:ahLst/>
              <a:cxnLst/>
              <a:rect l="l" t="t" r="r" b="b"/>
              <a:pathLst>
                <a:path w="3604895" h="1841500">
                  <a:moveTo>
                    <a:pt x="937513" y="1828800"/>
                  </a:moveTo>
                  <a:lnTo>
                    <a:pt x="493903" y="1828800"/>
                  </a:lnTo>
                  <a:lnTo>
                    <a:pt x="532383" y="1841500"/>
                  </a:lnTo>
                  <a:lnTo>
                    <a:pt x="888364" y="1841500"/>
                  </a:lnTo>
                  <a:lnTo>
                    <a:pt x="937513" y="1828800"/>
                  </a:lnTo>
                  <a:close/>
                </a:path>
                <a:path w="3604895" h="1841500">
                  <a:moveTo>
                    <a:pt x="797559" y="0"/>
                  </a:moveTo>
                  <a:lnTo>
                    <a:pt x="690118" y="0"/>
                  </a:lnTo>
                  <a:lnTo>
                    <a:pt x="668527" y="12700"/>
                  </a:lnTo>
                  <a:lnTo>
                    <a:pt x="645922" y="25400"/>
                  </a:lnTo>
                  <a:lnTo>
                    <a:pt x="622681" y="38100"/>
                  </a:lnTo>
                  <a:lnTo>
                    <a:pt x="574294" y="63500"/>
                  </a:lnTo>
                  <a:lnTo>
                    <a:pt x="524128" y="88900"/>
                  </a:lnTo>
                  <a:lnTo>
                    <a:pt x="472694" y="139700"/>
                  </a:lnTo>
                  <a:lnTo>
                    <a:pt x="368934" y="228600"/>
                  </a:lnTo>
                  <a:lnTo>
                    <a:pt x="293281" y="304800"/>
                  </a:lnTo>
                  <a:lnTo>
                    <a:pt x="268884" y="342900"/>
                  </a:lnTo>
                  <a:lnTo>
                    <a:pt x="245084" y="368300"/>
                  </a:lnTo>
                  <a:lnTo>
                    <a:pt x="221945" y="393700"/>
                  </a:lnTo>
                  <a:lnTo>
                    <a:pt x="199491" y="431800"/>
                  </a:lnTo>
                  <a:lnTo>
                    <a:pt x="177863" y="457200"/>
                  </a:lnTo>
                  <a:lnTo>
                    <a:pt x="157200" y="482600"/>
                  </a:lnTo>
                  <a:lnTo>
                    <a:pt x="137502" y="520700"/>
                  </a:lnTo>
                  <a:lnTo>
                    <a:pt x="118922" y="546100"/>
                  </a:lnTo>
                  <a:lnTo>
                    <a:pt x="101511" y="584200"/>
                  </a:lnTo>
                  <a:lnTo>
                    <a:pt x="85407" y="609600"/>
                  </a:lnTo>
                  <a:lnTo>
                    <a:pt x="70561" y="647700"/>
                  </a:lnTo>
                  <a:lnTo>
                    <a:pt x="57213" y="673100"/>
                  </a:lnTo>
                  <a:lnTo>
                    <a:pt x="45402" y="698500"/>
                  </a:lnTo>
                  <a:lnTo>
                    <a:pt x="35306" y="736600"/>
                  </a:lnTo>
                  <a:lnTo>
                    <a:pt x="26835" y="762000"/>
                  </a:lnTo>
                  <a:lnTo>
                    <a:pt x="20167" y="787400"/>
                  </a:lnTo>
                  <a:lnTo>
                    <a:pt x="14871" y="812800"/>
                  </a:lnTo>
                  <a:lnTo>
                    <a:pt x="10363" y="850900"/>
                  </a:lnTo>
                  <a:lnTo>
                    <a:pt x="6616" y="876300"/>
                  </a:lnTo>
                  <a:lnTo>
                    <a:pt x="3733" y="914400"/>
                  </a:lnTo>
                  <a:lnTo>
                    <a:pt x="1638" y="939800"/>
                  </a:lnTo>
                  <a:lnTo>
                    <a:pt x="381" y="977900"/>
                  </a:lnTo>
                  <a:lnTo>
                    <a:pt x="0" y="1016000"/>
                  </a:lnTo>
                  <a:lnTo>
                    <a:pt x="2006" y="1079500"/>
                  </a:lnTo>
                  <a:lnTo>
                    <a:pt x="4292" y="1117600"/>
                  </a:lnTo>
                  <a:lnTo>
                    <a:pt x="7645" y="1155700"/>
                  </a:lnTo>
                  <a:lnTo>
                    <a:pt x="11849" y="1193800"/>
                  </a:lnTo>
                  <a:lnTo>
                    <a:pt x="17017" y="1231900"/>
                  </a:lnTo>
                  <a:lnTo>
                    <a:pt x="23240" y="1270000"/>
                  </a:lnTo>
                  <a:lnTo>
                    <a:pt x="30505" y="1308100"/>
                  </a:lnTo>
                  <a:lnTo>
                    <a:pt x="38734" y="1333500"/>
                  </a:lnTo>
                  <a:lnTo>
                    <a:pt x="48120" y="1371600"/>
                  </a:lnTo>
                  <a:lnTo>
                    <a:pt x="58458" y="1409700"/>
                  </a:lnTo>
                  <a:lnTo>
                    <a:pt x="69951" y="1447800"/>
                  </a:lnTo>
                  <a:lnTo>
                    <a:pt x="82499" y="1473200"/>
                  </a:lnTo>
                  <a:lnTo>
                    <a:pt x="96215" y="1511299"/>
                  </a:lnTo>
                  <a:lnTo>
                    <a:pt x="111086" y="1536699"/>
                  </a:lnTo>
                  <a:lnTo>
                    <a:pt x="127215" y="1574799"/>
                  </a:lnTo>
                  <a:lnTo>
                    <a:pt x="144398" y="1600199"/>
                  </a:lnTo>
                  <a:lnTo>
                    <a:pt x="162864" y="1625599"/>
                  </a:lnTo>
                  <a:lnTo>
                    <a:pt x="182587" y="1663700"/>
                  </a:lnTo>
                  <a:lnTo>
                    <a:pt x="203581" y="1689100"/>
                  </a:lnTo>
                  <a:lnTo>
                    <a:pt x="225742" y="1701800"/>
                  </a:lnTo>
                  <a:lnTo>
                    <a:pt x="249300" y="1727200"/>
                  </a:lnTo>
                  <a:lnTo>
                    <a:pt x="274231" y="1752600"/>
                  </a:lnTo>
                  <a:lnTo>
                    <a:pt x="328041" y="1778000"/>
                  </a:lnTo>
                  <a:lnTo>
                    <a:pt x="388747" y="1803400"/>
                  </a:lnTo>
                  <a:lnTo>
                    <a:pt x="457072" y="1828800"/>
                  </a:lnTo>
                  <a:lnTo>
                    <a:pt x="534161" y="1828800"/>
                  </a:lnTo>
                  <a:lnTo>
                    <a:pt x="496188" y="1816100"/>
                  </a:lnTo>
                  <a:lnTo>
                    <a:pt x="460120" y="1816100"/>
                  </a:lnTo>
                  <a:lnTo>
                    <a:pt x="425703" y="1803400"/>
                  </a:lnTo>
                  <a:lnTo>
                    <a:pt x="393191" y="1790700"/>
                  </a:lnTo>
                  <a:lnTo>
                    <a:pt x="362711" y="1790700"/>
                  </a:lnTo>
                  <a:lnTo>
                    <a:pt x="334263" y="1765300"/>
                  </a:lnTo>
                  <a:lnTo>
                    <a:pt x="307594" y="1752600"/>
                  </a:lnTo>
                  <a:lnTo>
                    <a:pt x="282155" y="1739900"/>
                  </a:lnTo>
                  <a:lnTo>
                    <a:pt x="257936" y="1714500"/>
                  </a:lnTo>
                  <a:lnTo>
                    <a:pt x="235013" y="1701800"/>
                  </a:lnTo>
                  <a:lnTo>
                    <a:pt x="192824" y="1651000"/>
                  </a:lnTo>
                  <a:lnTo>
                    <a:pt x="155384" y="1600199"/>
                  </a:lnTo>
                  <a:lnTo>
                    <a:pt x="138468" y="1562099"/>
                  </a:lnTo>
                  <a:lnTo>
                    <a:pt x="122593" y="1536699"/>
                  </a:lnTo>
                  <a:lnTo>
                    <a:pt x="107937" y="1511299"/>
                  </a:lnTo>
                  <a:lnTo>
                    <a:pt x="94411" y="1473200"/>
                  </a:lnTo>
                  <a:lnTo>
                    <a:pt x="82003" y="1435100"/>
                  </a:lnTo>
                  <a:lnTo>
                    <a:pt x="70637" y="1409700"/>
                  </a:lnTo>
                  <a:lnTo>
                    <a:pt x="60401" y="1371600"/>
                  </a:lnTo>
                  <a:lnTo>
                    <a:pt x="51117" y="1333500"/>
                  </a:lnTo>
                  <a:lnTo>
                    <a:pt x="42964" y="1295400"/>
                  </a:lnTo>
                  <a:lnTo>
                    <a:pt x="35750" y="1257300"/>
                  </a:lnTo>
                  <a:lnTo>
                    <a:pt x="29590" y="1231900"/>
                  </a:lnTo>
                  <a:lnTo>
                    <a:pt x="24472" y="1193800"/>
                  </a:lnTo>
                  <a:lnTo>
                    <a:pt x="20294" y="1155700"/>
                  </a:lnTo>
                  <a:lnTo>
                    <a:pt x="16967" y="1117600"/>
                  </a:lnTo>
                  <a:lnTo>
                    <a:pt x="14693" y="1079500"/>
                  </a:lnTo>
                  <a:lnTo>
                    <a:pt x="13271" y="1041400"/>
                  </a:lnTo>
                  <a:lnTo>
                    <a:pt x="12700" y="1016000"/>
                  </a:lnTo>
                  <a:lnTo>
                    <a:pt x="13081" y="977900"/>
                  </a:lnTo>
                  <a:lnTo>
                    <a:pt x="14300" y="939800"/>
                  </a:lnTo>
                  <a:lnTo>
                    <a:pt x="16395" y="914400"/>
                  </a:lnTo>
                  <a:lnTo>
                    <a:pt x="19227" y="876300"/>
                  </a:lnTo>
                  <a:lnTo>
                    <a:pt x="22910" y="850900"/>
                  </a:lnTo>
                  <a:lnTo>
                    <a:pt x="27355" y="825500"/>
                  </a:lnTo>
                  <a:lnTo>
                    <a:pt x="32537" y="787400"/>
                  </a:lnTo>
                  <a:lnTo>
                    <a:pt x="39014" y="762000"/>
                  </a:lnTo>
                  <a:lnTo>
                    <a:pt x="47307" y="736600"/>
                  </a:lnTo>
                  <a:lnTo>
                    <a:pt x="57213" y="711200"/>
                  </a:lnTo>
                  <a:lnTo>
                    <a:pt x="68833" y="673100"/>
                  </a:lnTo>
                  <a:lnTo>
                    <a:pt x="81965" y="647700"/>
                  </a:lnTo>
                  <a:lnTo>
                    <a:pt x="96647" y="622300"/>
                  </a:lnTo>
                  <a:lnTo>
                    <a:pt x="112547" y="584200"/>
                  </a:lnTo>
                  <a:lnTo>
                    <a:pt x="129806" y="558800"/>
                  </a:lnTo>
                  <a:lnTo>
                    <a:pt x="148183" y="520700"/>
                  </a:lnTo>
                  <a:lnTo>
                    <a:pt x="167728" y="495300"/>
                  </a:lnTo>
                  <a:lnTo>
                    <a:pt x="188213" y="469900"/>
                  </a:lnTo>
                  <a:lnTo>
                    <a:pt x="209638" y="431800"/>
                  </a:lnTo>
                  <a:lnTo>
                    <a:pt x="231952" y="406400"/>
                  </a:lnTo>
                  <a:lnTo>
                    <a:pt x="254914" y="381000"/>
                  </a:lnTo>
                  <a:lnTo>
                    <a:pt x="278549" y="342900"/>
                  </a:lnTo>
                  <a:lnTo>
                    <a:pt x="302767" y="317500"/>
                  </a:lnTo>
                  <a:lnTo>
                    <a:pt x="352551" y="266700"/>
                  </a:lnTo>
                  <a:lnTo>
                    <a:pt x="403478" y="215900"/>
                  </a:lnTo>
                  <a:lnTo>
                    <a:pt x="480567" y="139700"/>
                  </a:lnTo>
                  <a:lnTo>
                    <a:pt x="506094" y="127000"/>
                  </a:lnTo>
                  <a:lnTo>
                    <a:pt x="531367" y="101600"/>
                  </a:lnTo>
                  <a:lnTo>
                    <a:pt x="580770" y="76200"/>
                  </a:lnTo>
                  <a:lnTo>
                    <a:pt x="604773" y="50800"/>
                  </a:lnTo>
                  <a:lnTo>
                    <a:pt x="628141" y="38100"/>
                  </a:lnTo>
                  <a:lnTo>
                    <a:pt x="650747" y="38100"/>
                  </a:lnTo>
                  <a:lnTo>
                    <a:pt x="672719" y="25400"/>
                  </a:lnTo>
                  <a:lnTo>
                    <a:pt x="693165" y="12700"/>
                  </a:lnTo>
                  <a:lnTo>
                    <a:pt x="812292" y="12700"/>
                  </a:lnTo>
                  <a:lnTo>
                    <a:pt x="797559" y="0"/>
                  </a:lnTo>
                  <a:close/>
                </a:path>
                <a:path w="3604895" h="1841500">
                  <a:moveTo>
                    <a:pt x="1758822" y="1714500"/>
                  </a:moveTo>
                  <a:lnTo>
                    <a:pt x="1657095" y="1714500"/>
                  </a:lnTo>
                  <a:lnTo>
                    <a:pt x="1503299" y="1739900"/>
                  </a:lnTo>
                  <a:lnTo>
                    <a:pt x="1399286" y="1765300"/>
                  </a:lnTo>
                  <a:lnTo>
                    <a:pt x="1087374" y="1803400"/>
                  </a:lnTo>
                  <a:lnTo>
                    <a:pt x="1036446" y="1816100"/>
                  </a:lnTo>
                  <a:lnTo>
                    <a:pt x="936370" y="1816100"/>
                  </a:lnTo>
                  <a:lnTo>
                    <a:pt x="887476" y="1828800"/>
                  </a:lnTo>
                  <a:lnTo>
                    <a:pt x="1037844" y="1828800"/>
                  </a:lnTo>
                  <a:lnTo>
                    <a:pt x="1088897" y="1816100"/>
                  </a:lnTo>
                  <a:lnTo>
                    <a:pt x="1401190" y="1778000"/>
                  </a:lnTo>
                  <a:lnTo>
                    <a:pt x="1505331" y="1752600"/>
                  </a:lnTo>
                  <a:lnTo>
                    <a:pt x="1608327" y="1739900"/>
                  </a:lnTo>
                  <a:lnTo>
                    <a:pt x="1659001" y="1727200"/>
                  </a:lnTo>
                  <a:lnTo>
                    <a:pt x="1709165" y="1727200"/>
                  </a:lnTo>
                  <a:lnTo>
                    <a:pt x="1758822" y="1714500"/>
                  </a:lnTo>
                  <a:close/>
                </a:path>
                <a:path w="3604895" h="1841500">
                  <a:moveTo>
                    <a:pt x="1857502" y="1701800"/>
                  </a:moveTo>
                  <a:lnTo>
                    <a:pt x="1757045" y="1701800"/>
                  </a:lnTo>
                  <a:lnTo>
                    <a:pt x="1707388" y="1714500"/>
                  </a:lnTo>
                  <a:lnTo>
                    <a:pt x="1807464" y="1714500"/>
                  </a:lnTo>
                  <a:lnTo>
                    <a:pt x="1857502" y="1701800"/>
                  </a:lnTo>
                  <a:close/>
                </a:path>
                <a:path w="3604895" h="1841500">
                  <a:moveTo>
                    <a:pt x="3352153" y="1382900"/>
                  </a:moveTo>
                  <a:lnTo>
                    <a:pt x="3350768" y="1384300"/>
                  </a:lnTo>
                  <a:lnTo>
                    <a:pt x="3319906" y="1384300"/>
                  </a:lnTo>
                  <a:lnTo>
                    <a:pt x="3284347" y="1397000"/>
                  </a:lnTo>
                  <a:lnTo>
                    <a:pt x="3244596" y="1409700"/>
                  </a:lnTo>
                  <a:lnTo>
                    <a:pt x="3200781" y="1409700"/>
                  </a:lnTo>
                  <a:lnTo>
                    <a:pt x="3153410" y="1422400"/>
                  </a:lnTo>
                  <a:lnTo>
                    <a:pt x="3102483" y="1435100"/>
                  </a:lnTo>
                  <a:lnTo>
                    <a:pt x="3048635" y="1447800"/>
                  </a:lnTo>
                  <a:lnTo>
                    <a:pt x="2992120" y="1460500"/>
                  </a:lnTo>
                  <a:lnTo>
                    <a:pt x="2932937" y="1473200"/>
                  </a:lnTo>
                  <a:lnTo>
                    <a:pt x="2808732" y="1498599"/>
                  </a:lnTo>
                  <a:lnTo>
                    <a:pt x="2678430" y="1536699"/>
                  </a:lnTo>
                  <a:lnTo>
                    <a:pt x="2276221" y="1612899"/>
                  </a:lnTo>
                  <a:lnTo>
                    <a:pt x="2023364" y="1663700"/>
                  </a:lnTo>
                  <a:lnTo>
                    <a:pt x="1908937" y="1689100"/>
                  </a:lnTo>
                  <a:lnTo>
                    <a:pt x="1855851" y="1689100"/>
                  </a:lnTo>
                  <a:lnTo>
                    <a:pt x="1805813" y="1701800"/>
                  </a:lnTo>
                  <a:lnTo>
                    <a:pt x="1910842" y="1701800"/>
                  </a:lnTo>
                  <a:lnTo>
                    <a:pt x="2025522" y="1676400"/>
                  </a:lnTo>
                  <a:lnTo>
                    <a:pt x="2278760" y="1625599"/>
                  </a:lnTo>
                  <a:lnTo>
                    <a:pt x="2681223" y="1549399"/>
                  </a:lnTo>
                  <a:lnTo>
                    <a:pt x="2811525" y="1511299"/>
                  </a:lnTo>
                  <a:lnTo>
                    <a:pt x="2935732" y="1485899"/>
                  </a:lnTo>
                  <a:lnTo>
                    <a:pt x="2994914" y="1473200"/>
                  </a:lnTo>
                  <a:lnTo>
                    <a:pt x="3051429" y="1460500"/>
                  </a:lnTo>
                  <a:lnTo>
                    <a:pt x="3105404" y="1447800"/>
                  </a:lnTo>
                  <a:lnTo>
                    <a:pt x="3156331" y="1435100"/>
                  </a:lnTo>
                  <a:lnTo>
                    <a:pt x="3203702" y="1422400"/>
                  </a:lnTo>
                  <a:lnTo>
                    <a:pt x="3247390" y="1422400"/>
                  </a:lnTo>
                  <a:lnTo>
                    <a:pt x="3353458" y="1388451"/>
                  </a:lnTo>
                  <a:lnTo>
                    <a:pt x="3352153" y="1382900"/>
                  </a:lnTo>
                  <a:close/>
                </a:path>
                <a:path w="3604895" h="1841500">
                  <a:moveTo>
                    <a:pt x="3426586" y="1371600"/>
                  </a:moveTo>
                  <a:lnTo>
                    <a:pt x="3363341" y="1371600"/>
                  </a:lnTo>
                  <a:lnTo>
                    <a:pt x="3366389" y="1384300"/>
                  </a:lnTo>
                  <a:lnTo>
                    <a:pt x="3353458" y="1388451"/>
                  </a:lnTo>
                  <a:lnTo>
                    <a:pt x="3361435" y="1422400"/>
                  </a:lnTo>
                  <a:lnTo>
                    <a:pt x="3426586" y="1371600"/>
                  </a:lnTo>
                  <a:close/>
                </a:path>
                <a:path w="3604895" h="1841500">
                  <a:moveTo>
                    <a:pt x="3363341" y="1371600"/>
                  </a:moveTo>
                  <a:lnTo>
                    <a:pt x="3352153" y="1382900"/>
                  </a:lnTo>
                  <a:lnTo>
                    <a:pt x="3353458" y="1388451"/>
                  </a:lnTo>
                  <a:lnTo>
                    <a:pt x="3366389" y="1384300"/>
                  </a:lnTo>
                  <a:lnTo>
                    <a:pt x="3363341" y="1371600"/>
                  </a:lnTo>
                  <a:close/>
                </a:path>
                <a:path w="3604895" h="1841500">
                  <a:moveTo>
                    <a:pt x="3343529" y="1346200"/>
                  </a:moveTo>
                  <a:lnTo>
                    <a:pt x="3352153" y="1382900"/>
                  </a:lnTo>
                  <a:lnTo>
                    <a:pt x="3363341" y="1371600"/>
                  </a:lnTo>
                  <a:lnTo>
                    <a:pt x="3426586" y="1371600"/>
                  </a:lnTo>
                  <a:lnTo>
                    <a:pt x="3343529" y="1346200"/>
                  </a:lnTo>
                  <a:close/>
                </a:path>
                <a:path w="3604895" h="1841500">
                  <a:moveTo>
                    <a:pt x="1245108" y="342900"/>
                  </a:moveTo>
                  <a:lnTo>
                    <a:pt x="1221232" y="342900"/>
                  </a:lnTo>
                  <a:lnTo>
                    <a:pt x="1239520" y="355600"/>
                  </a:lnTo>
                  <a:lnTo>
                    <a:pt x="1258443" y="368300"/>
                  </a:lnTo>
                  <a:lnTo>
                    <a:pt x="1278001" y="381000"/>
                  </a:lnTo>
                  <a:lnTo>
                    <a:pt x="1298320" y="381000"/>
                  </a:lnTo>
                  <a:lnTo>
                    <a:pt x="1319276" y="393700"/>
                  </a:lnTo>
                  <a:lnTo>
                    <a:pt x="1340993" y="406400"/>
                  </a:lnTo>
                  <a:lnTo>
                    <a:pt x="1363471" y="406400"/>
                  </a:lnTo>
                  <a:lnTo>
                    <a:pt x="1410081" y="431800"/>
                  </a:lnTo>
                  <a:lnTo>
                    <a:pt x="1458976" y="444500"/>
                  </a:lnTo>
                  <a:lnTo>
                    <a:pt x="1510030" y="457200"/>
                  </a:lnTo>
                  <a:lnTo>
                    <a:pt x="1563115" y="482600"/>
                  </a:lnTo>
                  <a:lnTo>
                    <a:pt x="1618107" y="495300"/>
                  </a:lnTo>
                  <a:lnTo>
                    <a:pt x="1675257" y="520700"/>
                  </a:lnTo>
                  <a:lnTo>
                    <a:pt x="1734058" y="533400"/>
                  </a:lnTo>
                  <a:lnTo>
                    <a:pt x="1794764" y="558800"/>
                  </a:lnTo>
                  <a:lnTo>
                    <a:pt x="1857120" y="584200"/>
                  </a:lnTo>
                  <a:lnTo>
                    <a:pt x="1921128" y="596900"/>
                  </a:lnTo>
                  <a:lnTo>
                    <a:pt x="2053844" y="647700"/>
                  </a:lnTo>
                  <a:lnTo>
                    <a:pt x="2335910" y="723900"/>
                  </a:lnTo>
                  <a:lnTo>
                    <a:pt x="2483993" y="774700"/>
                  </a:lnTo>
                  <a:lnTo>
                    <a:pt x="2636266" y="812800"/>
                  </a:lnTo>
                  <a:lnTo>
                    <a:pt x="2950210" y="914400"/>
                  </a:lnTo>
                  <a:lnTo>
                    <a:pt x="3273425" y="1003300"/>
                  </a:lnTo>
                  <a:lnTo>
                    <a:pt x="3601211" y="1104900"/>
                  </a:lnTo>
                  <a:lnTo>
                    <a:pt x="3604768" y="1092200"/>
                  </a:lnTo>
                  <a:lnTo>
                    <a:pt x="3276980" y="990600"/>
                  </a:lnTo>
                  <a:lnTo>
                    <a:pt x="2953893" y="901700"/>
                  </a:lnTo>
                  <a:lnTo>
                    <a:pt x="2639822" y="800100"/>
                  </a:lnTo>
                  <a:lnTo>
                    <a:pt x="2487675" y="762000"/>
                  </a:lnTo>
                  <a:lnTo>
                    <a:pt x="2339467" y="711200"/>
                  </a:lnTo>
                  <a:lnTo>
                    <a:pt x="2057653" y="635000"/>
                  </a:lnTo>
                  <a:lnTo>
                    <a:pt x="1924939" y="584200"/>
                  </a:lnTo>
                  <a:lnTo>
                    <a:pt x="1860931" y="571500"/>
                  </a:lnTo>
                  <a:lnTo>
                    <a:pt x="1798574" y="546100"/>
                  </a:lnTo>
                  <a:lnTo>
                    <a:pt x="1679194" y="508000"/>
                  </a:lnTo>
                  <a:lnTo>
                    <a:pt x="1622170" y="482600"/>
                  </a:lnTo>
                  <a:lnTo>
                    <a:pt x="1514094" y="457200"/>
                  </a:lnTo>
                  <a:lnTo>
                    <a:pt x="1463167" y="431800"/>
                  </a:lnTo>
                  <a:lnTo>
                    <a:pt x="1414399" y="419100"/>
                  </a:lnTo>
                  <a:lnTo>
                    <a:pt x="1367917" y="393700"/>
                  </a:lnTo>
                  <a:lnTo>
                    <a:pt x="1345564" y="393700"/>
                  </a:lnTo>
                  <a:lnTo>
                    <a:pt x="1323975" y="381000"/>
                  </a:lnTo>
                  <a:lnTo>
                    <a:pt x="1303274" y="368300"/>
                  </a:lnTo>
                  <a:lnTo>
                    <a:pt x="1283208" y="368300"/>
                  </a:lnTo>
                  <a:lnTo>
                    <a:pt x="1263777" y="355600"/>
                  </a:lnTo>
                  <a:lnTo>
                    <a:pt x="1245108" y="342900"/>
                  </a:lnTo>
                  <a:close/>
                </a:path>
                <a:path w="3604895" h="1841500">
                  <a:moveTo>
                    <a:pt x="1176527" y="304800"/>
                  </a:moveTo>
                  <a:lnTo>
                    <a:pt x="1154430" y="304800"/>
                  </a:lnTo>
                  <a:lnTo>
                    <a:pt x="1170177" y="317500"/>
                  </a:lnTo>
                  <a:lnTo>
                    <a:pt x="1186561" y="330200"/>
                  </a:lnTo>
                  <a:lnTo>
                    <a:pt x="1203578" y="342900"/>
                  </a:lnTo>
                  <a:lnTo>
                    <a:pt x="1226946" y="342900"/>
                  </a:lnTo>
                  <a:lnTo>
                    <a:pt x="1209547" y="330200"/>
                  </a:lnTo>
                  <a:lnTo>
                    <a:pt x="1192657" y="317500"/>
                  </a:lnTo>
                  <a:lnTo>
                    <a:pt x="1176527" y="304800"/>
                  </a:lnTo>
                  <a:close/>
                </a:path>
                <a:path w="3604895" h="1841500">
                  <a:moveTo>
                    <a:pt x="866520" y="38100"/>
                  </a:moveTo>
                  <a:lnTo>
                    <a:pt x="845312" y="38100"/>
                  </a:lnTo>
                  <a:lnTo>
                    <a:pt x="870838" y="63500"/>
                  </a:lnTo>
                  <a:lnTo>
                    <a:pt x="883919" y="76200"/>
                  </a:lnTo>
                  <a:lnTo>
                    <a:pt x="897255" y="88900"/>
                  </a:lnTo>
                  <a:lnTo>
                    <a:pt x="911351" y="101600"/>
                  </a:lnTo>
                  <a:lnTo>
                    <a:pt x="925957" y="127000"/>
                  </a:lnTo>
                  <a:lnTo>
                    <a:pt x="941324" y="139700"/>
                  </a:lnTo>
                  <a:lnTo>
                    <a:pt x="957833" y="152400"/>
                  </a:lnTo>
                  <a:lnTo>
                    <a:pt x="975232" y="165100"/>
                  </a:lnTo>
                  <a:lnTo>
                    <a:pt x="993775" y="190500"/>
                  </a:lnTo>
                  <a:lnTo>
                    <a:pt x="1013840" y="203200"/>
                  </a:lnTo>
                  <a:lnTo>
                    <a:pt x="1035303" y="228600"/>
                  </a:lnTo>
                  <a:lnTo>
                    <a:pt x="1058545" y="241300"/>
                  </a:lnTo>
                  <a:lnTo>
                    <a:pt x="1083437" y="266700"/>
                  </a:lnTo>
                  <a:lnTo>
                    <a:pt x="1110233" y="279400"/>
                  </a:lnTo>
                  <a:lnTo>
                    <a:pt x="1139189" y="304800"/>
                  </a:lnTo>
                  <a:lnTo>
                    <a:pt x="1160907" y="304800"/>
                  </a:lnTo>
                  <a:lnTo>
                    <a:pt x="1145794" y="292100"/>
                  </a:lnTo>
                  <a:lnTo>
                    <a:pt x="1117219" y="266700"/>
                  </a:lnTo>
                  <a:lnTo>
                    <a:pt x="1090676" y="254000"/>
                  </a:lnTo>
                  <a:lnTo>
                    <a:pt x="1066292" y="228600"/>
                  </a:lnTo>
                  <a:lnTo>
                    <a:pt x="1043305" y="215900"/>
                  </a:lnTo>
                  <a:lnTo>
                    <a:pt x="1022095" y="203200"/>
                  </a:lnTo>
                  <a:lnTo>
                    <a:pt x="1002411" y="177800"/>
                  </a:lnTo>
                  <a:lnTo>
                    <a:pt x="983995" y="165100"/>
                  </a:lnTo>
                  <a:lnTo>
                    <a:pt x="966724" y="139700"/>
                  </a:lnTo>
                  <a:lnTo>
                    <a:pt x="950468" y="127000"/>
                  </a:lnTo>
                  <a:lnTo>
                    <a:pt x="935101" y="114300"/>
                  </a:lnTo>
                  <a:lnTo>
                    <a:pt x="906526" y="76200"/>
                  </a:lnTo>
                  <a:lnTo>
                    <a:pt x="892937" y="63500"/>
                  </a:lnTo>
                  <a:lnTo>
                    <a:pt x="879601" y="50800"/>
                  </a:lnTo>
                  <a:lnTo>
                    <a:pt x="866520" y="38100"/>
                  </a:lnTo>
                  <a:close/>
                </a:path>
                <a:path w="3604895" h="1841500">
                  <a:moveTo>
                    <a:pt x="826388" y="12700"/>
                  </a:moveTo>
                  <a:lnTo>
                    <a:pt x="793114" y="12700"/>
                  </a:lnTo>
                  <a:lnTo>
                    <a:pt x="806703" y="25400"/>
                  </a:lnTo>
                  <a:lnTo>
                    <a:pt x="819784" y="25400"/>
                  </a:lnTo>
                  <a:lnTo>
                    <a:pt x="832612" y="38100"/>
                  </a:lnTo>
                  <a:lnTo>
                    <a:pt x="853313" y="38100"/>
                  </a:lnTo>
                  <a:lnTo>
                    <a:pt x="840105" y="25400"/>
                  </a:lnTo>
                  <a:lnTo>
                    <a:pt x="826388" y="1270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644900" y="2042922"/>
            <a:ext cx="2095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7245" y="5053329"/>
            <a:ext cx="1955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8540" y="141833"/>
            <a:ext cx="7879715" cy="109220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Q: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코스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실제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거리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80)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안내자가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있다고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가정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4965" marR="5080">
              <a:lnSpc>
                <a:spcPts val="2810"/>
              </a:lnSpc>
              <a:spcBef>
                <a:spcPts val="8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출발점에서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시작해서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이동하니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갈림길에서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팻말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확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인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 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9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어느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곳을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탐사할까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76344" y="5222747"/>
            <a:ext cx="745490" cy="303530"/>
          </a:xfrm>
          <a:custGeom>
            <a:avLst/>
            <a:gdLst/>
            <a:ahLst/>
            <a:cxnLst/>
            <a:rect l="l" t="t" r="r" b="b"/>
            <a:pathLst>
              <a:path w="745489" h="303529">
                <a:moveTo>
                  <a:pt x="372617" y="0"/>
                </a:moveTo>
                <a:lnTo>
                  <a:pt x="305652" y="2444"/>
                </a:lnTo>
                <a:lnTo>
                  <a:pt x="242620" y="9493"/>
                </a:lnTo>
                <a:lnTo>
                  <a:pt x="184573" y="20715"/>
                </a:lnTo>
                <a:lnTo>
                  <a:pt x="132566" y="35681"/>
                </a:lnTo>
                <a:lnTo>
                  <a:pt x="87651" y="53961"/>
                </a:lnTo>
                <a:lnTo>
                  <a:pt x="50884" y="75127"/>
                </a:lnTo>
                <a:lnTo>
                  <a:pt x="6005" y="124395"/>
                </a:lnTo>
                <a:lnTo>
                  <a:pt x="0" y="151637"/>
                </a:lnTo>
                <a:lnTo>
                  <a:pt x="6005" y="178880"/>
                </a:lnTo>
                <a:lnTo>
                  <a:pt x="50884" y="228148"/>
                </a:lnTo>
                <a:lnTo>
                  <a:pt x="87651" y="249314"/>
                </a:lnTo>
                <a:lnTo>
                  <a:pt x="132566" y="267594"/>
                </a:lnTo>
                <a:lnTo>
                  <a:pt x="184573" y="282560"/>
                </a:lnTo>
                <a:lnTo>
                  <a:pt x="242620" y="293782"/>
                </a:lnTo>
                <a:lnTo>
                  <a:pt x="305652" y="300831"/>
                </a:lnTo>
                <a:lnTo>
                  <a:pt x="372617" y="303275"/>
                </a:lnTo>
                <a:lnTo>
                  <a:pt x="439583" y="300831"/>
                </a:lnTo>
                <a:lnTo>
                  <a:pt x="502615" y="293782"/>
                </a:lnTo>
                <a:lnTo>
                  <a:pt x="560662" y="282560"/>
                </a:lnTo>
                <a:lnTo>
                  <a:pt x="612669" y="267594"/>
                </a:lnTo>
                <a:lnTo>
                  <a:pt x="657584" y="249314"/>
                </a:lnTo>
                <a:lnTo>
                  <a:pt x="694351" y="228148"/>
                </a:lnTo>
                <a:lnTo>
                  <a:pt x="739230" y="178880"/>
                </a:lnTo>
                <a:lnTo>
                  <a:pt x="745235" y="151637"/>
                </a:lnTo>
                <a:lnTo>
                  <a:pt x="739230" y="124395"/>
                </a:lnTo>
                <a:lnTo>
                  <a:pt x="694351" y="75127"/>
                </a:lnTo>
                <a:lnTo>
                  <a:pt x="657584" y="53961"/>
                </a:lnTo>
                <a:lnTo>
                  <a:pt x="612669" y="35681"/>
                </a:lnTo>
                <a:lnTo>
                  <a:pt x="560662" y="20715"/>
                </a:lnTo>
                <a:lnTo>
                  <a:pt x="502615" y="9493"/>
                </a:lnTo>
                <a:lnTo>
                  <a:pt x="439583" y="2444"/>
                </a:lnTo>
                <a:lnTo>
                  <a:pt x="372617" y="0"/>
                </a:lnTo>
                <a:close/>
              </a:path>
            </a:pathLst>
          </a:custGeom>
          <a:solidFill>
            <a:srgbClr val="E789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529709" y="5235066"/>
            <a:ext cx="2387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80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73423" y="2217420"/>
            <a:ext cx="1672589" cy="3602990"/>
            <a:chOff x="3773423" y="2217420"/>
            <a:chExt cx="1672589" cy="3602990"/>
          </a:xfrm>
        </p:grpSpPr>
        <p:sp>
          <p:nvSpPr>
            <p:cNvPr id="16" name="object 16"/>
            <p:cNvSpPr/>
            <p:nvPr/>
          </p:nvSpPr>
          <p:spPr>
            <a:xfrm>
              <a:off x="4579619" y="5515355"/>
              <a:ext cx="184785" cy="304800"/>
            </a:xfrm>
            <a:custGeom>
              <a:avLst/>
              <a:gdLst/>
              <a:ahLst/>
              <a:cxnLst/>
              <a:rect l="l" t="t" r="r" b="b"/>
              <a:pathLst>
                <a:path w="184785" h="304800">
                  <a:moveTo>
                    <a:pt x="184403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84403" y="304800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E789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24884" y="2217419"/>
              <a:ext cx="727710" cy="1859280"/>
            </a:xfrm>
            <a:custGeom>
              <a:avLst/>
              <a:gdLst/>
              <a:ahLst/>
              <a:cxnLst/>
              <a:rect l="l" t="t" r="r" b="b"/>
              <a:pathLst>
                <a:path w="727710" h="1859279">
                  <a:moveTo>
                    <a:pt x="634111" y="1089660"/>
                  </a:moveTo>
                  <a:lnTo>
                    <a:pt x="633704" y="1089482"/>
                  </a:lnTo>
                  <a:lnTo>
                    <a:pt x="634111" y="1089660"/>
                  </a:lnTo>
                  <a:close/>
                </a:path>
                <a:path w="727710" h="1859279">
                  <a:moveTo>
                    <a:pt x="644817" y="1085977"/>
                  </a:moveTo>
                  <a:lnTo>
                    <a:pt x="640969" y="1045718"/>
                  </a:lnTo>
                  <a:lnTo>
                    <a:pt x="636778" y="1022477"/>
                  </a:lnTo>
                  <a:lnTo>
                    <a:pt x="635127" y="1013587"/>
                  </a:lnTo>
                  <a:lnTo>
                    <a:pt x="634746" y="1011656"/>
                  </a:lnTo>
                  <a:lnTo>
                    <a:pt x="634746" y="1089533"/>
                  </a:lnTo>
                  <a:lnTo>
                    <a:pt x="634111" y="1089431"/>
                  </a:lnTo>
                  <a:lnTo>
                    <a:pt x="634111" y="1089660"/>
                  </a:lnTo>
                  <a:lnTo>
                    <a:pt x="633653" y="1089507"/>
                  </a:lnTo>
                  <a:lnTo>
                    <a:pt x="631939" y="1090142"/>
                  </a:lnTo>
                  <a:lnTo>
                    <a:pt x="631355" y="1090803"/>
                  </a:lnTo>
                  <a:lnTo>
                    <a:pt x="631317" y="1090930"/>
                  </a:lnTo>
                  <a:lnTo>
                    <a:pt x="631342" y="1090803"/>
                  </a:lnTo>
                  <a:lnTo>
                    <a:pt x="631520" y="1090295"/>
                  </a:lnTo>
                  <a:lnTo>
                    <a:pt x="631571" y="1090142"/>
                  </a:lnTo>
                  <a:lnTo>
                    <a:pt x="631444" y="1090333"/>
                  </a:lnTo>
                  <a:lnTo>
                    <a:pt x="631355" y="1090803"/>
                  </a:lnTo>
                  <a:lnTo>
                    <a:pt x="631913" y="1090155"/>
                  </a:lnTo>
                  <a:lnTo>
                    <a:pt x="633552" y="1089533"/>
                  </a:lnTo>
                  <a:lnTo>
                    <a:pt x="633704" y="1089482"/>
                  </a:lnTo>
                  <a:lnTo>
                    <a:pt x="633450" y="1089342"/>
                  </a:lnTo>
                  <a:lnTo>
                    <a:pt x="632574" y="1089418"/>
                  </a:lnTo>
                  <a:lnTo>
                    <a:pt x="633387" y="1089406"/>
                  </a:lnTo>
                  <a:lnTo>
                    <a:pt x="633247" y="1089355"/>
                  </a:lnTo>
                  <a:lnTo>
                    <a:pt x="633450" y="1089342"/>
                  </a:lnTo>
                  <a:lnTo>
                    <a:pt x="633730" y="1089469"/>
                  </a:lnTo>
                  <a:lnTo>
                    <a:pt x="634111" y="1089660"/>
                  </a:lnTo>
                  <a:lnTo>
                    <a:pt x="634111" y="1089431"/>
                  </a:lnTo>
                  <a:lnTo>
                    <a:pt x="633945" y="1089393"/>
                  </a:lnTo>
                  <a:lnTo>
                    <a:pt x="634111" y="1089329"/>
                  </a:lnTo>
                  <a:lnTo>
                    <a:pt x="634746" y="1089533"/>
                  </a:lnTo>
                  <a:lnTo>
                    <a:pt x="634746" y="1011656"/>
                  </a:lnTo>
                  <a:lnTo>
                    <a:pt x="633222" y="1003935"/>
                  </a:lnTo>
                  <a:lnTo>
                    <a:pt x="630936" y="993521"/>
                  </a:lnTo>
                  <a:lnTo>
                    <a:pt x="628777" y="982472"/>
                  </a:lnTo>
                  <a:lnTo>
                    <a:pt x="622173" y="942975"/>
                  </a:lnTo>
                  <a:lnTo>
                    <a:pt x="615442" y="895223"/>
                  </a:lnTo>
                  <a:lnTo>
                    <a:pt x="613029" y="877951"/>
                  </a:lnTo>
                  <a:lnTo>
                    <a:pt x="610616" y="859790"/>
                  </a:lnTo>
                  <a:lnTo>
                    <a:pt x="607822" y="841248"/>
                  </a:lnTo>
                  <a:lnTo>
                    <a:pt x="602234" y="802386"/>
                  </a:lnTo>
                  <a:lnTo>
                    <a:pt x="596011" y="762127"/>
                  </a:lnTo>
                  <a:lnTo>
                    <a:pt x="588899" y="720598"/>
                  </a:lnTo>
                  <a:lnTo>
                    <a:pt x="580898" y="678434"/>
                  </a:lnTo>
                  <a:lnTo>
                    <a:pt x="571754" y="636143"/>
                  </a:lnTo>
                  <a:lnTo>
                    <a:pt x="561467" y="594106"/>
                  </a:lnTo>
                  <a:lnTo>
                    <a:pt x="549656" y="552831"/>
                  </a:lnTo>
                  <a:lnTo>
                    <a:pt x="536448" y="513080"/>
                  </a:lnTo>
                  <a:lnTo>
                    <a:pt x="521462" y="474853"/>
                  </a:lnTo>
                  <a:lnTo>
                    <a:pt x="504698" y="439039"/>
                  </a:lnTo>
                  <a:lnTo>
                    <a:pt x="475234" y="389890"/>
                  </a:lnTo>
                  <a:lnTo>
                    <a:pt x="449580" y="356870"/>
                  </a:lnTo>
                  <a:lnTo>
                    <a:pt x="418973" y="322707"/>
                  </a:lnTo>
                  <a:lnTo>
                    <a:pt x="384429" y="288036"/>
                  </a:lnTo>
                  <a:lnTo>
                    <a:pt x="346837" y="253365"/>
                  </a:lnTo>
                  <a:lnTo>
                    <a:pt x="286766" y="202057"/>
                  </a:lnTo>
                  <a:lnTo>
                    <a:pt x="245872" y="169037"/>
                  </a:lnTo>
                  <a:lnTo>
                    <a:pt x="205105" y="137414"/>
                  </a:lnTo>
                  <a:lnTo>
                    <a:pt x="146685" y="93853"/>
                  </a:lnTo>
                  <a:lnTo>
                    <a:pt x="78486" y="45339"/>
                  </a:lnTo>
                  <a:lnTo>
                    <a:pt x="66687" y="37325"/>
                  </a:lnTo>
                  <a:lnTo>
                    <a:pt x="71462" y="30226"/>
                  </a:lnTo>
                  <a:lnTo>
                    <a:pt x="84455" y="10922"/>
                  </a:lnTo>
                  <a:lnTo>
                    <a:pt x="0" y="0"/>
                  </a:lnTo>
                  <a:lnTo>
                    <a:pt x="41910" y="74168"/>
                  </a:lnTo>
                  <a:lnTo>
                    <a:pt x="59626" y="47815"/>
                  </a:lnTo>
                  <a:lnTo>
                    <a:pt x="71247" y="55753"/>
                  </a:lnTo>
                  <a:lnTo>
                    <a:pt x="120904" y="90805"/>
                  </a:lnTo>
                  <a:lnTo>
                    <a:pt x="177546" y="132461"/>
                  </a:lnTo>
                  <a:lnTo>
                    <a:pt x="237871" y="178816"/>
                  </a:lnTo>
                  <a:lnTo>
                    <a:pt x="278638" y="211709"/>
                  </a:lnTo>
                  <a:lnTo>
                    <a:pt x="318770" y="245491"/>
                  </a:lnTo>
                  <a:lnTo>
                    <a:pt x="357251" y="279908"/>
                  </a:lnTo>
                  <a:lnTo>
                    <a:pt x="393065" y="314325"/>
                  </a:lnTo>
                  <a:lnTo>
                    <a:pt x="425196" y="348234"/>
                  </a:lnTo>
                  <a:lnTo>
                    <a:pt x="452882" y="381127"/>
                  </a:lnTo>
                  <a:lnTo>
                    <a:pt x="475107" y="412369"/>
                  </a:lnTo>
                  <a:lnTo>
                    <a:pt x="501777" y="461899"/>
                  </a:lnTo>
                  <a:lnTo>
                    <a:pt x="517271" y="498221"/>
                  </a:lnTo>
                  <a:lnTo>
                    <a:pt x="537464" y="556387"/>
                  </a:lnTo>
                  <a:lnTo>
                    <a:pt x="549148" y="597154"/>
                  </a:lnTo>
                  <a:lnTo>
                    <a:pt x="559435" y="638683"/>
                  </a:lnTo>
                  <a:lnTo>
                    <a:pt x="568452" y="680847"/>
                  </a:lnTo>
                  <a:lnTo>
                    <a:pt x="576326" y="722630"/>
                  </a:lnTo>
                  <a:lnTo>
                    <a:pt x="583565" y="764032"/>
                  </a:lnTo>
                  <a:lnTo>
                    <a:pt x="589661" y="804291"/>
                  </a:lnTo>
                  <a:lnTo>
                    <a:pt x="595376" y="843026"/>
                  </a:lnTo>
                  <a:lnTo>
                    <a:pt x="597916" y="861568"/>
                  </a:lnTo>
                  <a:lnTo>
                    <a:pt x="600456" y="879602"/>
                  </a:lnTo>
                  <a:lnTo>
                    <a:pt x="602869" y="897001"/>
                  </a:lnTo>
                  <a:lnTo>
                    <a:pt x="605155" y="913765"/>
                  </a:lnTo>
                  <a:lnTo>
                    <a:pt x="607441" y="929640"/>
                  </a:lnTo>
                  <a:lnTo>
                    <a:pt x="614045" y="972566"/>
                  </a:lnTo>
                  <a:lnTo>
                    <a:pt x="620649" y="1006348"/>
                  </a:lnTo>
                  <a:lnTo>
                    <a:pt x="624332" y="1025017"/>
                  </a:lnTo>
                  <a:lnTo>
                    <a:pt x="631444" y="1069848"/>
                  </a:lnTo>
                  <a:lnTo>
                    <a:pt x="632079" y="1085977"/>
                  </a:lnTo>
                  <a:lnTo>
                    <a:pt x="631977" y="1087945"/>
                  </a:lnTo>
                  <a:lnTo>
                    <a:pt x="632079" y="1087501"/>
                  </a:lnTo>
                  <a:lnTo>
                    <a:pt x="632079" y="1088517"/>
                  </a:lnTo>
                  <a:lnTo>
                    <a:pt x="631952" y="1088440"/>
                  </a:lnTo>
                  <a:lnTo>
                    <a:pt x="631545" y="1089914"/>
                  </a:lnTo>
                  <a:lnTo>
                    <a:pt x="631355" y="1090295"/>
                  </a:lnTo>
                  <a:lnTo>
                    <a:pt x="631190" y="1090422"/>
                  </a:lnTo>
                  <a:lnTo>
                    <a:pt x="631088" y="1090790"/>
                  </a:lnTo>
                  <a:lnTo>
                    <a:pt x="631190" y="1090422"/>
                  </a:lnTo>
                  <a:lnTo>
                    <a:pt x="631342" y="1090295"/>
                  </a:lnTo>
                  <a:lnTo>
                    <a:pt x="631532" y="1089914"/>
                  </a:lnTo>
                  <a:lnTo>
                    <a:pt x="631875" y="1088390"/>
                  </a:lnTo>
                  <a:lnTo>
                    <a:pt x="628269" y="1085977"/>
                  </a:lnTo>
                  <a:lnTo>
                    <a:pt x="621157" y="1096391"/>
                  </a:lnTo>
                  <a:lnTo>
                    <a:pt x="625602" y="1099439"/>
                  </a:lnTo>
                  <a:lnTo>
                    <a:pt x="628269" y="1100963"/>
                  </a:lnTo>
                  <a:lnTo>
                    <a:pt x="628777" y="1101090"/>
                  </a:lnTo>
                  <a:lnTo>
                    <a:pt x="629285" y="1101344"/>
                  </a:lnTo>
                  <a:lnTo>
                    <a:pt x="631698" y="1101979"/>
                  </a:lnTo>
                  <a:lnTo>
                    <a:pt x="632460" y="1102106"/>
                  </a:lnTo>
                  <a:lnTo>
                    <a:pt x="633984" y="1102106"/>
                  </a:lnTo>
                  <a:lnTo>
                    <a:pt x="635635" y="1101852"/>
                  </a:lnTo>
                  <a:lnTo>
                    <a:pt x="636778" y="1101725"/>
                  </a:lnTo>
                  <a:lnTo>
                    <a:pt x="641985" y="1097407"/>
                  </a:lnTo>
                  <a:lnTo>
                    <a:pt x="643128" y="1095248"/>
                  </a:lnTo>
                  <a:lnTo>
                    <a:pt x="643636" y="1094232"/>
                  </a:lnTo>
                  <a:lnTo>
                    <a:pt x="644232" y="1091565"/>
                  </a:lnTo>
                  <a:lnTo>
                    <a:pt x="644499" y="1090383"/>
                  </a:lnTo>
                  <a:lnTo>
                    <a:pt x="644525" y="1089914"/>
                  </a:lnTo>
                  <a:lnTo>
                    <a:pt x="644652" y="1089660"/>
                  </a:lnTo>
                  <a:lnTo>
                    <a:pt x="644652" y="1089533"/>
                  </a:lnTo>
                  <a:lnTo>
                    <a:pt x="644652" y="1089279"/>
                  </a:lnTo>
                  <a:lnTo>
                    <a:pt x="644740" y="1087501"/>
                  </a:lnTo>
                  <a:lnTo>
                    <a:pt x="644817" y="1085977"/>
                  </a:lnTo>
                  <a:close/>
                </a:path>
                <a:path w="727710" h="1859279">
                  <a:moveTo>
                    <a:pt x="727329" y="1143889"/>
                  </a:moveTo>
                  <a:lnTo>
                    <a:pt x="720877" y="1130173"/>
                  </a:lnTo>
                  <a:lnTo>
                    <a:pt x="691134" y="1066800"/>
                  </a:lnTo>
                  <a:lnTo>
                    <a:pt x="651256" y="1142111"/>
                  </a:lnTo>
                  <a:lnTo>
                    <a:pt x="682942" y="1142860"/>
                  </a:lnTo>
                  <a:lnTo>
                    <a:pt x="665734" y="1858772"/>
                  </a:lnTo>
                  <a:lnTo>
                    <a:pt x="678434" y="1859153"/>
                  </a:lnTo>
                  <a:lnTo>
                    <a:pt x="695642" y="1143152"/>
                  </a:lnTo>
                  <a:lnTo>
                    <a:pt x="727329" y="1143889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773423" y="2702052"/>
              <a:ext cx="647700" cy="307975"/>
            </a:xfrm>
            <a:custGeom>
              <a:avLst/>
              <a:gdLst/>
              <a:ahLst/>
              <a:cxnLst/>
              <a:rect l="l" t="t" r="r" b="b"/>
              <a:pathLst>
                <a:path w="647700" h="307975">
                  <a:moveTo>
                    <a:pt x="647700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647700" y="30784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821808" y="2362708"/>
              <a:ext cx="624205" cy="948690"/>
            </a:xfrm>
            <a:custGeom>
              <a:avLst/>
              <a:gdLst/>
              <a:ahLst/>
              <a:cxnLst/>
              <a:rect l="l" t="t" r="r" b="b"/>
              <a:pathLst>
                <a:path w="624204" h="948689">
                  <a:moveTo>
                    <a:pt x="555600" y="34501"/>
                  </a:moveTo>
                  <a:lnTo>
                    <a:pt x="540130" y="42925"/>
                  </a:lnTo>
                  <a:lnTo>
                    <a:pt x="503554" y="61087"/>
                  </a:lnTo>
                  <a:lnTo>
                    <a:pt x="465200" y="81533"/>
                  </a:lnTo>
                  <a:lnTo>
                    <a:pt x="426465" y="104012"/>
                  </a:lnTo>
                  <a:lnTo>
                    <a:pt x="389127" y="128904"/>
                  </a:lnTo>
                  <a:lnTo>
                    <a:pt x="355091" y="155828"/>
                  </a:lnTo>
                  <a:lnTo>
                    <a:pt x="322833" y="184022"/>
                  </a:lnTo>
                  <a:lnTo>
                    <a:pt x="289940" y="213740"/>
                  </a:lnTo>
                  <a:lnTo>
                    <a:pt x="257048" y="245237"/>
                  </a:lnTo>
                  <a:lnTo>
                    <a:pt x="224662" y="279272"/>
                  </a:lnTo>
                  <a:lnTo>
                    <a:pt x="193293" y="316102"/>
                  </a:lnTo>
                  <a:lnTo>
                    <a:pt x="163829" y="355980"/>
                  </a:lnTo>
                  <a:lnTo>
                    <a:pt x="136778" y="399541"/>
                  </a:lnTo>
                  <a:lnTo>
                    <a:pt x="112649" y="447166"/>
                  </a:lnTo>
                  <a:lnTo>
                    <a:pt x="91948" y="499109"/>
                  </a:lnTo>
                  <a:lnTo>
                    <a:pt x="73787" y="555243"/>
                  </a:lnTo>
                  <a:lnTo>
                    <a:pt x="58038" y="615061"/>
                  </a:lnTo>
                  <a:lnTo>
                    <a:pt x="44195" y="677799"/>
                  </a:lnTo>
                  <a:lnTo>
                    <a:pt x="31750" y="742950"/>
                  </a:lnTo>
                  <a:lnTo>
                    <a:pt x="20574" y="809751"/>
                  </a:lnTo>
                  <a:lnTo>
                    <a:pt x="10032" y="877951"/>
                  </a:lnTo>
                  <a:lnTo>
                    <a:pt x="0" y="946530"/>
                  </a:lnTo>
                  <a:lnTo>
                    <a:pt x="12445" y="948308"/>
                  </a:lnTo>
                  <a:lnTo>
                    <a:pt x="22605" y="879728"/>
                  </a:lnTo>
                  <a:lnTo>
                    <a:pt x="33019" y="811656"/>
                  </a:lnTo>
                  <a:lnTo>
                    <a:pt x="44323" y="744981"/>
                  </a:lnTo>
                  <a:lnTo>
                    <a:pt x="56641" y="680212"/>
                  </a:lnTo>
                  <a:lnTo>
                    <a:pt x="70357" y="617854"/>
                  </a:lnTo>
                  <a:lnTo>
                    <a:pt x="86105" y="558672"/>
                  </a:lnTo>
                  <a:lnTo>
                    <a:pt x="104012" y="503174"/>
                  </a:lnTo>
                  <a:lnTo>
                    <a:pt x="124332" y="452119"/>
                  </a:lnTo>
                  <a:lnTo>
                    <a:pt x="147954" y="405638"/>
                  </a:lnTo>
                  <a:lnTo>
                    <a:pt x="174370" y="362838"/>
                  </a:lnTo>
                  <a:lnTo>
                    <a:pt x="203326" y="323722"/>
                  </a:lnTo>
                  <a:lnTo>
                    <a:pt x="234187" y="287781"/>
                  </a:lnTo>
                  <a:lnTo>
                    <a:pt x="266191" y="254126"/>
                  </a:lnTo>
                  <a:lnTo>
                    <a:pt x="298703" y="222884"/>
                  </a:lnTo>
                  <a:lnTo>
                    <a:pt x="331342" y="193420"/>
                  </a:lnTo>
                  <a:lnTo>
                    <a:pt x="363346" y="165353"/>
                  </a:lnTo>
                  <a:lnTo>
                    <a:pt x="396748" y="139064"/>
                  </a:lnTo>
                  <a:lnTo>
                    <a:pt x="433324" y="114807"/>
                  </a:lnTo>
                  <a:lnTo>
                    <a:pt x="471550" y="92455"/>
                  </a:lnTo>
                  <a:lnTo>
                    <a:pt x="509524" y="72262"/>
                  </a:lnTo>
                  <a:lnTo>
                    <a:pt x="545718" y="54355"/>
                  </a:lnTo>
                  <a:lnTo>
                    <a:pt x="562405" y="45282"/>
                  </a:lnTo>
                  <a:lnTo>
                    <a:pt x="555600" y="34501"/>
                  </a:lnTo>
                  <a:close/>
                </a:path>
                <a:path w="624204" h="948689">
                  <a:moveTo>
                    <a:pt x="606827" y="28193"/>
                  </a:moveTo>
                  <a:lnTo>
                    <a:pt x="567181" y="28193"/>
                  </a:lnTo>
                  <a:lnTo>
                    <a:pt x="573277" y="39369"/>
                  </a:lnTo>
                  <a:lnTo>
                    <a:pt x="562405" y="45282"/>
                  </a:lnTo>
                  <a:lnTo>
                    <a:pt x="579754" y="72770"/>
                  </a:lnTo>
                  <a:lnTo>
                    <a:pt x="606827" y="28193"/>
                  </a:lnTo>
                  <a:close/>
                </a:path>
                <a:path w="624204" h="948689">
                  <a:moveTo>
                    <a:pt x="567181" y="28193"/>
                  </a:moveTo>
                  <a:lnTo>
                    <a:pt x="555600" y="34501"/>
                  </a:lnTo>
                  <a:lnTo>
                    <a:pt x="562405" y="45282"/>
                  </a:lnTo>
                  <a:lnTo>
                    <a:pt x="573277" y="39369"/>
                  </a:lnTo>
                  <a:lnTo>
                    <a:pt x="567181" y="28193"/>
                  </a:lnTo>
                  <a:close/>
                </a:path>
                <a:path w="624204" h="948689">
                  <a:moveTo>
                    <a:pt x="623951" y="0"/>
                  </a:moveTo>
                  <a:lnTo>
                    <a:pt x="539114" y="8381"/>
                  </a:lnTo>
                  <a:lnTo>
                    <a:pt x="555600" y="34501"/>
                  </a:lnTo>
                  <a:lnTo>
                    <a:pt x="567181" y="28193"/>
                  </a:lnTo>
                  <a:lnTo>
                    <a:pt x="606827" y="28193"/>
                  </a:lnTo>
                  <a:lnTo>
                    <a:pt x="623951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773423" y="2702051"/>
            <a:ext cx="647700" cy="28511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210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70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26408" y="2738627"/>
            <a:ext cx="1659889" cy="530860"/>
          </a:xfrm>
          <a:custGeom>
            <a:avLst/>
            <a:gdLst/>
            <a:ahLst/>
            <a:cxnLst/>
            <a:rect l="l" t="t" r="r" b="b"/>
            <a:pathLst>
              <a:path w="1659889" h="530860">
                <a:moveTo>
                  <a:pt x="181356" y="225552"/>
                </a:moveTo>
                <a:lnTo>
                  <a:pt x="0" y="225552"/>
                </a:lnTo>
                <a:lnTo>
                  <a:pt x="0" y="530352"/>
                </a:lnTo>
                <a:lnTo>
                  <a:pt x="181356" y="530352"/>
                </a:lnTo>
                <a:lnTo>
                  <a:pt x="181356" y="225552"/>
                </a:lnTo>
                <a:close/>
              </a:path>
              <a:path w="1659889" h="530860">
                <a:moveTo>
                  <a:pt x="1659636" y="0"/>
                </a:moveTo>
                <a:lnTo>
                  <a:pt x="1010412" y="0"/>
                </a:lnTo>
                <a:lnTo>
                  <a:pt x="1010412" y="307848"/>
                </a:lnTo>
                <a:lnTo>
                  <a:pt x="1659636" y="307848"/>
                </a:lnTo>
                <a:lnTo>
                  <a:pt x="1659636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036820" y="2738627"/>
            <a:ext cx="649605" cy="28511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90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89803" y="3000755"/>
            <a:ext cx="184785" cy="304800"/>
          </a:xfrm>
          <a:custGeom>
            <a:avLst/>
            <a:gdLst/>
            <a:ahLst/>
            <a:cxnLst/>
            <a:rect l="l" t="t" r="r" b="b"/>
            <a:pathLst>
              <a:path w="184785" h="304800">
                <a:moveTo>
                  <a:pt x="184403" y="0"/>
                </a:moveTo>
                <a:lnTo>
                  <a:pt x="0" y="0"/>
                </a:lnTo>
                <a:lnTo>
                  <a:pt x="0" y="304800"/>
                </a:lnTo>
                <a:lnTo>
                  <a:pt x="184403" y="304800"/>
                </a:lnTo>
                <a:lnTo>
                  <a:pt x="184403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580379" y="2020570"/>
            <a:ext cx="1955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14867" y="6301068"/>
            <a:ext cx="170815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z="1300" spc="25">
                <a:solidFill>
                  <a:srgbClr val="3E3D00"/>
                </a:solidFill>
                <a:latin typeface="Malgun Gothic"/>
                <a:cs typeface="Malgun Gothic"/>
              </a:rPr>
              <a:t>3</a:t>
            </a:fld>
            <a:endParaRPr sz="13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76978" y="3245942"/>
            <a:ext cx="2095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29554" y="4882388"/>
            <a:ext cx="482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출발점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352" y="428371"/>
            <a:ext cx="7171055" cy="1118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4300"/>
              </a:lnSpc>
              <a:spcBef>
                <a:spcPts val="100"/>
              </a:spcBef>
            </a:pPr>
            <a:r>
              <a:rPr dirty="0"/>
              <a:t>외판원</a:t>
            </a:r>
            <a:r>
              <a:rPr dirty="0" spc="-365"/>
              <a:t> </a:t>
            </a:r>
            <a:r>
              <a:rPr dirty="0"/>
              <a:t>문제</a:t>
            </a:r>
          </a:p>
          <a:p>
            <a:pPr algn="ctr">
              <a:lnSpc>
                <a:spcPts val="4300"/>
              </a:lnSpc>
            </a:pPr>
            <a:r>
              <a:rPr dirty="0">
                <a:latin typeface="Times New Roman"/>
                <a:cs typeface="Times New Roman"/>
              </a:rPr>
              <a:t>(Traveling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Salesman(person)</a:t>
            </a:r>
            <a:r>
              <a:rPr dirty="0" spc="-1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Problem)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070531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4040" y="1876350"/>
            <a:ext cx="8162925" cy="382651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노드에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서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출발하여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노드들을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각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각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한번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씩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만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방문하고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다시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출발노드로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돌아오는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가장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짧은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일주여행경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(tou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결정하는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</a:t>
            </a:r>
            <a:endParaRPr sz="2000">
              <a:latin typeface="Malgun Gothic"/>
              <a:cs typeface="Malgun Gothic"/>
            </a:endParaRPr>
          </a:p>
          <a:p>
            <a:pPr marL="12700" marR="61594">
              <a:lnSpc>
                <a:spcPct val="126499"/>
              </a:lnSpc>
              <a:spcBef>
                <a:spcPts val="25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 문제는 음이 아닌 가중치가 있는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방향성 그래프로 나타낼 수 있다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그래프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상에서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일주여행경로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(tour,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Hamiltonian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circuit)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출발하 </a:t>
            </a:r>
            <a:r>
              <a:rPr dirty="0" sz="2000" spc="-6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여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한번씩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거쳐서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정점으로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돌아오는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marR="10160">
              <a:lnSpc>
                <a:spcPct val="116500"/>
              </a:lnSpc>
              <a:spcBef>
                <a:spcPts val="49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여러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일주여행경로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중에서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길이가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되는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경로가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최적일주여행 </a:t>
            </a:r>
            <a:r>
              <a:rPr dirty="0" sz="2000" spc="-6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pti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al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tour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16799"/>
              </a:lnSpc>
              <a:spcBef>
                <a:spcPts val="47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무작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정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가능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일주여행경로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고려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후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중에서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 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장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짧은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일주여행경로를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선택한다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가능한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일주여행경로의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총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개수는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1)!.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843199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3259251"/>
            <a:ext cx="121513" cy="1307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4031919"/>
            <a:ext cx="121513" cy="1307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4802936"/>
            <a:ext cx="121513" cy="13075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2457" y="350265"/>
            <a:ext cx="33407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해밀토니안</a:t>
            </a:r>
            <a:r>
              <a:rPr dirty="0" spc="-365"/>
              <a:t> </a:t>
            </a:r>
            <a:r>
              <a:rPr dirty="0"/>
              <a:t>회로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934" y="1332280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6440" y="1138783"/>
            <a:ext cx="7747634" cy="144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연결된 비방향성 그래프에서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해밀토니안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회로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(Hamiltonian circuits,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(cycle))/</a:t>
            </a:r>
            <a:r>
              <a:rPr dirty="0" sz="2000" spc="-5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일주여행경로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(tour)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어떤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마디에서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출발하여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그래프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상의 </a:t>
            </a:r>
            <a:r>
              <a:rPr dirty="0" sz="2000" spc="-6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각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한번씩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경유하여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출발한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정점으로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돌아오는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경로이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2572511"/>
            <a:ext cx="3432048" cy="31028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80001" y="3242005"/>
            <a:ext cx="18465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1-2-8-7-6-5-4-3-1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6650669" y="3228224"/>
            <a:ext cx="951865" cy="3479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HC</a:t>
            </a:r>
            <a:r>
              <a:rPr dirty="0" sz="2000" spc="-80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100" spc="-100">
                <a:solidFill>
                  <a:srgbClr val="3D010C"/>
                </a:solidFill>
                <a:latin typeface="Malgun Gothic"/>
                <a:cs typeface="Malgun Gothic"/>
              </a:rPr>
              <a:t>존재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0001" y="4729050"/>
            <a:ext cx="952500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HC</a:t>
            </a:r>
            <a:r>
              <a:rPr dirty="0" sz="2000" spc="-70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100" spc="-100">
                <a:solidFill>
                  <a:srgbClr val="3D010C"/>
                </a:solidFill>
                <a:latin typeface="Malgun Gothic"/>
                <a:cs typeface="Malgun Gothic"/>
              </a:rPr>
              <a:t>없음</a:t>
            </a:r>
            <a:endParaRPr sz="21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801" y="793241"/>
            <a:ext cx="78505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(</a:t>
            </a:r>
            <a:r>
              <a:rPr dirty="0" spc="-10"/>
              <a:t>예</a:t>
            </a:r>
            <a:r>
              <a:rPr dirty="0">
                <a:latin typeface="Times New Roman"/>
                <a:cs typeface="Times New Roman"/>
              </a:rPr>
              <a:t>) </a:t>
            </a:r>
            <a:r>
              <a:rPr dirty="0" spc="-5"/>
              <a:t>가장</a:t>
            </a:r>
            <a:r>
              <a:rPr dirty="0" spc="-365"/>
              <a:t> </a:t>
            </a:r>
            <a:r>
              <a:rPr dirty="0" spc="-5"/>
              <a:t>최적이</a:t>
            </a:r>
            <a:r>
              <a:rPr dirty="0" spc="-370"/>
              <a:t> </a:t>
            </a:r>
            <a:r>
              <a:rPr dirty="0" spc="-5"/>
              <a:t>되는</a:t>
            </a:r>
            <a:r>
              <a:rPr dirty="0" spc="-370"/>
              <a:t> </a:t>
            </a:r>
            <a:r>
              <a:rPr dirty="0" spc="-5"/>
              <a:t>일주여행경로</a:t>
            </a:r>
            <a:r>
              <a:rPr dirty="0"/>
              <a:t>는</a:t>
            </a:r>
            <a:r>
              <a:rPr dirty="0"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3124200" y="2279904"/>
            <a:ext cx="609600" cy="624840"/>
          </a:xfrm>
          <a:custGeom>
            <a:avLst/>
            <a:gdLst/>
            <a:ahLst/>
            <a:cxnLst/>
            <a:rect l="l" t="t" r="r" b="b"/>
            <a:pathLst>
              <a:path w="609600" h="624839">
                <a:moveTo>
                  <a:pt x="0" y="312420"/>
                </a:moveTo>
                <a:lnTo>
                  <a:pt x="3306" y="266241"/>
                </a:lnTo>
                <a:lnTo>
                  <a:pt x="12909" y="222171"/>
                </a:lnTo>
                <a:lnTo>
                  <a:pt x="28338" y="180690"/>
                </a:lnTo>
                <a:lnTo>
                  <a:pt x="49120" y="142282"/>
                </a:lnTo>
                <a:lnTo>
                  <a:pt x="74783" y="107429"/>
                </a:lnTo>
                <a:lnTo>
                  <a:pt x="104853" y="76615"/>
                </a:lnTo>
                <a:lnTo>
                  <a:pt x="138860" y="50320"/>
                </a:lnTo>
                <a:lnTo>
                  <a:pt x="176330" y="29029"/>
                </a:lnTo>
                <a:lnTo>
                  <a:pt x="216792" y="13223"/>
                </a:lnTo>
                <a:lnTo>
                  <a:pt x="259772" y="3386"/>
                </a:lnTo>
                <a:lnTo>
                  <a:pt x="304800" y="0"/>
                </a:lnTo>
                <a:lnTo>
                  <a:pt x="349827" y="3386"/>
                </a:lnTo>
                <a:lnTo>
                  <a:pt x="392807" y="13223"/>
                </a:lnTo>
                <a:lnTo>
                  <a:pt x="433269" y="29029"/>
                </a:lnTo>
                <a:lnTo>
                  <a:pt x="470739" y="50320"/>
                </a:lnTo>
                <a:lnTo>
                  <a:pt x="504746" y="76615"/>
                </a:lnTo>
                <a:lnTo>
                  <a:pt x="534816" y="107429"/>
                </a:lnTo>
                <a:lnTo>
                  <a:pt x="560479" y="142282"/>
                </a:lnTo>
                <a:lnTo>
                  <a:pt x="581261" y="180690"/>
                </a:lnTo>
                <a:lnTo>
                  <a:pt x="596690" y="222171"/>
                </a:lnTo>
                <a:lnTo>
                  <a:pt x="606293" y="266241"/>
                </a:lnTo>
                <a:lnTo>
                  <a:pt x="609600" y="312420"/>
                </a:lnTo>
                <a:lnTo>
                  <a:pt x="606293" y="358598"/>
                </a:lnTo>
                <a:lnTo>
                  <a:pt x="596690" y="402668"/>
                </a:lnTo>
                <a:lnTo>
                  <a:pt x="581261" y="444149"/>
                </a:lnTo>
                <a:lnTo>
                  <a:pt x="560479" y="482557"/>
                </a:lnTo>
                <a:lnTo>
                  <a:pt x="534816" y="517410"/>
                </a:lnTo>
                <a:lnTo>
                  <a:pt x="504746" y="548224"/>
                </a:lnTo>
                <a:lnTo>
                  <a:pt x="470739" y="574519"/>
                </a:lnTo>
                <a:lnTo>
                  <a:pt x="433269" y="595810"/>
                </a:lnTo>
                <a:lnTo>
                  <a:pt x="392807" y="611616"/>
                </a:lnTo>
                <a:lnTo>
                  <a:pt x="349827" y="621453"/>
                </a:lnTo>
                <a:lnTo>
                  <a:pt x="304800" y="624840"/>
                </a:lnTo>
                <a:lnTo>
                  <a:pt x="259772" y="621453"/>
                </a:lnTo>
                <a:lnTo>
                  <a:pt x="216792" y="611616"/>
                </a:lnTo>
                <a:lnTo>
                  <a:pt x="176330" y="595810"/>
                </a:lnTo>
                <a:lnTo>
                  <a:pt x="138860" y="574519"/>
                </a:lnTo>
                <a:lnTo>
                  <a:pt x="104853" y="548224"/>
                </a:lnTo>
                <a:lnTo>
                  <a:pt x="74783" y="517410"/>
                </a:lnTo>
                <a:lnTo>
                  <a:pt x="49120" y="482557"/>
                </a:lnTo>
                <a:lnTo>
                  <a:pt x="28338" y="444149"/>
                </a:lnTo>
                <a:lnTo>
                  <a:pt x="12909" y="402668"/>
                </a:lnTo>
                <a:lnTo>
                  <a:pt x="3306" y="358598"/>
                </a:lnTo>
                <a:lnTo>
                  <a:pt x="0" y="31242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38829" y="2358390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4465" y="2535173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88635" y="2279904"/>
            <a:ext cx="609600" cy="624840"/>
          </a:xfrm>
          <a:custGeom>
            <a:avLst/>
            <a:gdLst/>
            <a:ahLst/>
            <a:cxnLst/>
            <a:rect l="l" t="t" r="r" b="b"/>
            <a:pathLst>
              <a:path w="609600" h="624839">
                <a:moveTo>
                  <a:pt x="0" y="312420"/>
                </a:moveTo>
                <a:lnTo>
                  <a:pt x="3306" y="266241"/>
                </a:lnTo>
                <a:lnTo>
                  <a:pt x="12909" y="222171"/>
                </a:lnTo>
                <a:lnTo>
                  <a:pt x="28338" y="180690"/>
                </a:lnTo>
                <a:lnTo>
                  <a:pt x="49120" y="142282"/>
                </a:lnTo>
                <a:lnTo>
                  <a:pt x="74783" y="107429"/>
                </a:lnTo>
                <a:lnTo>
                  <a:pt x="104853" y="76615"/>
                </a:lnTo>
                <a:lnTo>
                  <a:pt x="138860" y="50320"/>
                </a:lnTo>
                <a:lnTo>
                  <a:pt x="176330" y="29029"/>
                </a:lnTo>
                <a:lnTo>
                  <a:pt x="216792" y="13223"/>
                </a:lnTo>
                <a:lnTo>
                  <a:pt x="259772" y="3386"/>
                </a:lnTo>
                <a:lnTo>
                  <a:pt x="304800" y="0"/>
                </a:lnTo>
                <a:lnTo>
                  <a:pt x="349827" y="3386"/>
                </a:lnTo>
                <a:lnTo>
                  <a:pt x="392807" y="13223"/>
                </a:lnTo>
                <a:lnTo>
                  <a:pt x="433269" y="29029"/>
                </a:lnTo>
                <a:lnTo>
                  <a:pt x="470739" y="50320"/>
                </a:lnTo>
                <a:lnTo>
                  <a:pt x="504746" y="76615"/>
                </a:lnTo>
                <a:lnTo>
                  <a:pt x="534816" y="107429"/>
                </a:lnTo>
                <a:lnTo>
                  <a:pt x="560479" y="142282"/>
                </a:lnTo>
                <a:lnTo>
                  <a:pt x="581261" y="180690"/>
                </a:lnTo>
                <a:lnTo>
                  <a:pt x="596690" y="222171"/>
                </a:lnTo>
                <a:lnTo>
                  <a:pt x="606293" y="266241"/>
                </a:lnTo>
                <a:lnTo>
                  <a:pt x="609600" y="312420"/>
                </a:lnTo>
                <a:lnTo>
                  <a:pt x="606293" y="358598"/>
                </a:lnTo>
                <a:lnTo>
                  <a:pt x="596690" y="402668"/>
                </a:lnTo>
                <a:lnTo>
                  <a:pt x="581261" y="444149"/>
                </a:lnTo>
                <a:lnTo>
                  <a:pt x="560479" y="482557"/>
                </a:lnTo>
                <a:lnTo>
                  <a:pt x="534816" y="517410"/>
                </a:lnTo>
                <a:lnTo>
                  <a:pt x="504746" y="548224"/>
                </a:lnTo>
                <a:lnTo>
                  <a:pt x="470739" y="574519"/>
                </a:lnTo>
                <a:lnTo>
                  <a:pt x="433269" y="595810"/>
                </a:lnTo>
                <a:lnTo>
                  <a:pt x="392807" y="611616"/>
                </a:lnTo>
                <a:lnTo>
                  <a:pt x="349827" y="621453"/>
                </a:lnTo>
                <a:lnTo>
                  <a:pt x="304800" y="624840"/>
                </a:lnTo>
                <a:lnTo>
                  <a:pt x="259772" y="621453"/>
                </a:lnTo>
                <a:lnTo>
                  <a:pt x="216792" y="611616"/>
                </a:lnTo>
                <a:lnTo>
                  <a:pt x="176330" y="595810"/>
                </a:lnTo>
                <a:lnTo>
                  <a:pt x="138860" y="574519"/>
                </a:lnTo>
                <a:lnTo>
                  <a:pt x="104853" y="548224"/>
                </a:lnTo>
                <a:lnTo>
                  <a:pt x="74783" y="517410"/>
                </a:lnTo>
                <a:lnTo>
                  <a:pt x="49120" y="482557"/>
                </a:lnTo>
                <a:lnTo>
                  <a:pt x="28338" y="444149"/>
                </a:lnTo>
                <a:lnTo>
                  <a:pt x="12909" y="402668"/>
                </a:lnTo>
                <a:lnTo>
                  <a:pt x="3306" y="358598"/>
                </a:lnTo>
                <a:lnTo>
                  <a:pt x="0" y="31242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03646" y="2369946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9283" y="2546730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24200" y="4017264"/>
            <a:ext cx="609600" cy="626745"/>
          </a:xfrm>
          <a:custGeom>
            <a:avLst/>
            <a:gdLst/>
            <a:ahLst/>
            <a:cxnLst/>
            <a:rect l="l" t="t" r="r" b="b"/>
            <a:pathLst>
              <a:path w="609600" h="626745">
                <a:moveTo>
                  <a:pt x="0" y="313181"/>
                </a:moveTo>
                <a:lnTo>
                  <a:pt x="3306" y="266900"/>
                </a:lnTo>
                <a:lnTo>
                  <a:pt x="12909" y="222727"/>
                </a:lnTo>
                <a:lnTo>
                  <a:pt x="28338" y="181148"/>
                </a:lnTo>
                <a:lnTo>
                  <a:pt x="49120" y="142647"/>
                </a:lnTo>
                <a:lnTo>
                  <a:pt x="74783" y="107708"/>
                </a:lnTo>
                <a:lnTo>
                  <a:pt x="104853" y="76815"/>
                </a:lnTo>
                <a:lnTo>
                  <a:pt x="138860" y="50453"/>
                </a:lnTo>
                <a:lnTo>
                  <a:pt x="176330" y="29106"/>
                </a:lnTo>
                <a:lnTo>
                  <a:pt x="216792" y="13259"/>
                </a:lnTo>
                <a:lnTo>
                  <a:pt x="259772" y="3395"/>
                </a:lnTo>
                <a:lnTo>
                  <a:pt x="304800" y="0"/>
                </a:lnTo>
                <a:lnTo>
                  <a:pt x="349827" y="3395"/>
                </a:lnTo>
                <a:lnTo>
                  <a:pt x="392807" y="13259"/>
                </a:lnTo>
                <a:lnTo>
                  <a:pt x="433269" y="29106"/>
                </a:lnTo>
                <a:lnTo>
                  <a:pt x="470739" y="50453"/>
                </a:lnTo>
                <a:lnTo>
                  <a:pt x="504746" y="76815"/>
                </a:lnTo>
                <a:lnTo>
                  <a:pt x="534816" y="107708"/>
                </a:lnTo>
                <a:lnTo>
                  <a:pt x="560479" y="142647"/>
                </a:lnTo>
                <a:lnTo>
                  <a:pt x="581261" y="181148"/>
                </a:lnTo>
                <a:lnTo>
                  <a:pt x="596690" y="222727"/>
                </a:lnTo>
                <a:lnTo>
                  <a:pt x="606293" y="266900"/>
                </a:lnTo>
                <a:lnTo>
                  <a:pt x="609600" y="313181"/>
                </a:lnTo>
                <a:lnTo>
                  <a:pt x="606293" y="359463"/>
                </a:lnTo>
                <a:lnTo>
                  <a:pt x="596690" y="403636"/>
                </a:lnTo>
                <a:lnTo>
                  <a:pt x="581261" y="445215"/>
                </a:lnTo>
                <a:lnTo>
                  <a:pt x="560479" y="483716"/>
                </a:lnTo>
                <a:lnTo>
                  <a:pt x="534816" y="518655"/>
                </a:lnTo>
                <a:lnTo>
                  <a:pt x="504746" y="549548"/>
                </a:lnTo>
                <a:lnTo>
                  <a:pt x="470739" y="575910"/>
                </a:lnTo>
                <a:lnTo>
                  <a:pt x="433269" y="597257"/>
                </a:lnTo>
                <a:lnTo>
                  <a:pt x="392807" y="613104"/>
                </a:lnTo>
                <a:lnTo>
                  <a:pt x="349827" y="622968"/>
                </a:lnTo>
                <a:lnTo>
                  <a:pt x="304800" y="626363"/>
                </a:lnTo>
                <a:lnTo>
                  <a:pt x="259772" y="622968"/>
                </a:lnTo>
                <a:lnTo>
                  <a:pt x="216792" y="613104"/>
                </a:lnTo>
                <a:lnTo>
                  <a:pt x="176330" y="597257"/>
                </a:lnTo>
                <a:lnTo>
                  <a:pt x="138860" y="575910"/>
                </a:lnTo>
                <a:lnTo>
                  <a:pt x="104853" y="549548"/>
                </a:lnTo>
                <a:lnTo>
                  <a:pt x="74783" y="518655"/>
                </a:lnTo>
                <a:lnTo>
                  <a:pt x="49120" y="483716"/>
                </a:lnTo>
                <a:lnTo>
                  <a:pt x="28338" y="445215"/>
                </a:lnTo>
                <a:lnTo>
                  <a:pt x="12909" y="403636"/>
                </a:lnTo>
                <a:lnTo>
                  <a:pt x="3306" y="359463"/>
                </a:lnTo>
                <a:lnTo>
                  <a:pt x="0" y="3131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313429" y="4120388"/>
            <a:ext cx="313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88635" y="4017264"/>
            <a:ext cx="609600" cy="626745"/>
          </a:xfrm>
          <a:custGeom>
            <a:avLst/>
            <a:gdLst/>
            <a:ahLst/>
            <a:cxnLst/>
            <a:rect l="l" t="t" r="r" b="b"/>
            <a:pathLst>
              <a:path w="609600" h="626745">
                <a:moveTo>
                  <a:pt x="0" y="313181"/>
                </a:moveTo>
                <a:lnTo>
                  <a:pt x="3306" y="266900"/>
                </a:lnTo>
                <a:lnTo>
                  <a:pt x="12909" y="222727"/>
                </a:lnTo>
                <a:lnTo>
                  <a:pt x="28338" y="181148"/>
                </a:lnTo>
                <a:lnTo>
                  <a:pt x="49120" y="142647"/>
                </a:lnTo>
                <a:lnTo>
                  <a:pt x="74783" y="107708"/>
                </a:lnTo>
                <a:lnTo>
                  <a:pt x="104853" y="76815"/>
                </a:lnTo>
                <a:lnTo>
                  <a:pt x="138860" y="50453"/>
                </a:lnTo>
                <a:lnTo>
                  <a:pt x="176330" y="29106"/>
                </a:lnTo>
                <a:lnTo>
                  <a:pt x="216792" y="13259"/>
                </a:lnTo>
                <a:lnTo>
                  <a:pt x="259772" y="3395"/>
                </a:lnTo>
                <a:lnTo>
                  <a:pt x="304800" y="0"/>
                </a:lnTo>
                <a:lnTo>
                  <a:pt x="349827" y="3395"/>
                </a:lnTo>
                <a:lnTo>
                  <a:pt x="392807" y="13259"/>
                </a:lnTo>
                <a:lnTo>
                  <a:pt x="433269" y="29106"/>
                </a:lnTo>
                <a:lnTo>
                  <a:pt x="470739" y="50453"/>
                </a:lnTo>
                <a:lnTo>
                  <a:pt x="504746" y="76815"/>
                </a:lnTo>
                <a:lnTo>
                  <a:pt x="534816" y="107708"/>
                </a:lnTo>
                <a:lnTo>
                  <a:pt x="560479" y="142647"/>
                </a:lnTo>
                <a:lnTo>
                  <a:pt x="581261" y="181148"/>
                </a:lnTo>
                <a:lnTo>
                  <a:pt x="596690" y="222727"/>
                </a:lnTo>
                <a:lnTo>
                  <a:pt x="606293" y="266900"/>
                </a:lnTo>
                <a:lnTo>
                  <a:pt x="609600" y="313181"/>
                </a:lnTo>
                <a:lnTo>
                  <a:pt x="606293" y="359463"/>
                </a:lnTo>
                <a:lnTo>
                  <a:pt x="596690" y="403636"/>
                </a:lnTo>
                <a:lnTo>
                  <a:pt x="581261" y="445215"/>
                </a:lnTo>
                <a:lnTo>
                  <a:pt x="560479" y="483716"/>
                </a:lnTo>
                <a:lnTo>
                  <a:pt x="534816" y="518655"/>
                </a:lnTo>
                <a:lnTo>
                  <a:pt x="504746" y="549548"/>
                </a:lnTo>
                <a:lnTo>
                  <a:pt x="470739" y="575910"/>
                </a:lnTo>
                <a:lnTo>
                  <a:pt x="433269" y="597257"/>
                </a:lnTo>
                <a:lnTo>
                  <a:pt x="392807" y="613104"/>
                </a:lnTo>
                <a:lnTo>
                  <a:pt x="349827" y="622968"/>
                </a:lnTo>
                <a:lnTo>
                  <a:pt x="304800" y="626363"/>
                </a:lnTo>
                <a:lnTo>
                  <a:pt x="259772" y="622968"/>
                </a:lnTo>
                <a:lnTo>
                  <a:pt x="216792" y="613104"/>
                </a:lnTo>
                <a:lnTo>
                  <a:pt x="176330" y="597257"/>
                </a:lnTo>
                <a:lnTo>
                  <a:pt x="138860" y="575910"/>
                </a:lnTo>
                <a:lnTo>
                  <a:pt x="104853" y="549548"/>
                </a:lnTo>
                <a:lnTo>
                  <a:pt x="74783" y="518655"/>
                </a:lnTo>
                <a:lnTo>
                  <a:pt x="49120" y="483716"/>
                </a:lnTo>
                <a:lnTo>
                  <a:pt x="28338" y="445215"/>
                </a:lnTo>
                <a:lnTo>
                  <a:pt x="12909" y="403636"/>
                </a:lnTo>
                <a:lnTo>
                  <a:pt x="3306" y="359463"/>
                </a:lnTo>
                <a:lnTo>
                  <a:pt x="0" y="3131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278246" y="4107307"/>
            <a:ext cx="313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91661" y="2462021"/>
            <a:ext cx="2131060" cy="1908175"/>
          </a:xfrm>
          <a:custGeom>
            <a:avLst/>
            <a:gdLst/>
            <a:ahLst/>
            <a:cxnLst/>
            <a:rect l="l" t="t" r="r" b="b"/>
            <a:pathLst>
              <a:path w="2131060" h="1908175">
                <a:moveTo>
                  <a:pt x="76200" y="519684"/>
                </a:moveTo>
                <a:lnTo>
                  <a:pt x="69850" y="506984"/>
                </a:lnTo>
                <a:lnTo>
                  <a:pt x="38100" y="443484"/>
                </a:lnTo>
                <a:lnTo>
                  <a:pt x="0" y="519684"/>
                </a:lnTo>
                <a:lnTo>
                  <a:pt x="28575" y="519684"/>
                </a:lnTo>
                <a:lnTo>
                  <a:pt x="28575" y="1556004"/>
                </a:lnTo>
                <a:lnTo>
                  <a:pt x="47625" y="1556004"/>
                </a:lnTo>
                <a:lnTo>
                  <a:pt x="47625" y="519684"/>
                </a:lnTo>
                <a:lnTo>
                  <a:pt x="76200" y="519684"/>
                </a:lnTo>
                <a:close/>
              </a:path>
              <a:path w="2131060" h="1908175">
                <a:moveTo>
                  <a:pt x="1697609" y="1860423"/>
                </a:moveTo>
                <a:lnTo>
                  <a:pt x="419100" y="1860423"/>
                </a:lnTo>
                <a:lnTo>
                  <a:pt x="419100" y="1831848"/>
                </a:lnTo>
                <a:lnTo>
                  <a:pt x="342900" y="1869948"/>
                </a:lnTo>
                <a:lnTo>
                  <a:pt x="419100" y="1908048"/>
                </a:lnTo>
                <a:lnTo>
                  <a:pt x="419100" y="1879473"/>
                </a:lnTo>
                <a:lnTo>
                  <a:pt x="1697609" y="1879473"/>
                </a:lnTo>
                <a:lnTo>
                  <a:pt x="1697609" y="1860423"/>
                </a:lnTo>
                <a:close/>
              </a:path>
              <a:path w="2131060" h="1908175">
                <a:moveTo>
                  <a:pt x="1731264" y="249555"/>
                </a:moveTo>
                <a:lnTo>
                  <a:pt x="385572" y="249555"/>
                </a:lnTo>
                <a:lnTo>
                  <a:pt x="385572" y="220980"/>
                </a:lnTo>
                <a:lnTo>
                  <a:pt x="309372" y="259080"/>
                </a:lnTo>
                <a:lnTo>
                  <a:pt x="385572" y="297180"/>
                </a:lnTo>
                <a:lnTo>
                  <a:pt x="385572" y="268605"/>
                </a:lnTo>
                <a:lnTo>
                  <a:pt x="1731264" y="268605"/>
                </a:lnTo>
                <a:lnTo>
                  <a:pt x="1731264" y="249555"/>
                </a:lnTo>
                <a:close/>
              </a:path>
              <a:path w="2131060" h="1908175">
                <a:moveTo>
                  <a:pt x="1743456" y="38100"/>
                </a:moveTo>
                <a:lnTo>
                  <a:pt x="1724406" y="28575"/>
                </a:lnTo>
                <a:lnTo>
                  <a:pt x="1667256" y="0"/>
                </a:lnTo>
                <a:lnTo>
                  <a:pt x="1667256" y="28575"/>
                </a:lnTo>
                <a:lnTo>
                  <a:pt x="320040" y="28575"/>
                </a:lnTo>
                <a:lnTo>
                  <a:pt x="320040" y="47625"/>
                </a:lnTo>
                <a:lnTo>
                  <a:pt x="1667256" y="47625"/>
                </a:lnTo>
                <a:lnTo>
                  <a:pt x="1667256" y="76200"/>
                </a:lnTo>
                <a:lnTo>
                  <a:pt x="1724406" y="47625"/>
                </a:lnTo>
                <a:lnTo>
                  <a:pt x="1743456" y="38100"/>
                </a:lnTo>
                <a:close/>
              </a:path>
              <a:path w="2131060" h="1908175">
                <a:moveTo>
                  <a:pt x="1839087" y="451104"/>
                </a:moveTo>
                <a:lnTo>
                  <a:pt x="1827657" y="435864"/>
                </a:lnTo>
                <a:lnTo>
                  <a:pt x="1059014" y="1019505"/>
                </a:lnTo>
                <a:lnTo>
                  <a:pt x="980109" y="952817"/>
                </a:lnTo>
                <a:lnTo>
                  <a:pt x="1722386" y="381698"/>
                </a:lnTo>
                <a:lnTo>
                  <a:pt x="1739773" y="404368"/>
                </a:lnTo>
                <a:lnTo>
                  <a:pt x="1761883" y="358775"/>
                </a:lnTo>
                <a:lnTo>
                  <a:pt x="1776984" y="327660"/>
                </a:lnTo>
                <a:lnTo>
                  <a:pt x="1693418" y="343916"/>
                </a:lnTo>
                <a:lnTo>
                  <a:pt x="1710753" y="366547"/>
                </a:lnTo>
                <a:lnTo>
                  <a:pt x="965225" y="940231"/>
                </a:lnTo>
                <a:lnTo>
                  <a:pt x="260604" y="344805"/>
                </a:lnTo>
                <a:lnTo>
                  <a:pt x="248412" y="359283"/>
                </a:lnTo>
                <a:lnTo>
                  <a:pt x="949807" y="952093"/>
                </a:lnTo>
                <a:lnTo>
                  <a:pt x="145034" y="1571371"/>
                </a:lnTo>
                <a:lnTo>
                  <a:pt x="156718" y="1586357"/>
                </a:lnTo>
                <a:lnTo>
                  <a:pt x="964692" y="964679"/>
                </a:lnTo>
                <a:lnTo>
                  <a:pt x="1043495" y="1031290"/>
                </a:lnTo>
                <a:lnTo>
                  <a:pt x="330758" y="1572475"/>
                </a:lnTo>
                <a:lnTo>
                  <a:pt x="313436" y="1549654"/>
                </a:lnTo>
                <a:lnTo>
                  <a:pt x="275844" y="1626108"/>
                </a:lnTo>
                <a:lnTo>
                  <a:pt x="359537" y="1610360"/>
                </a:lnTo>
                <a:lnTo>
                  <a:pt x="348056" y="1595247"/>
                </a:lnTo>
                <a:lnTo>
                  <a:pt x="342265" y="1587627"/>
                </a:lnTo>
                <a:lnTo>
                  <a:pt x="1058392" y="1043876"/>
                </a:lnTo>
                <a:lnTo>
                  <a:pt x="1722602" y="1605241"/>
                </a:lnTo>
                <a:lnTo>
                  <a:pt x="1704213" y="1626997"/>
                </a:lnTo>
                <a:lnTo>
                  <a:pt x="1787017" y="1647063"/>
                </a:lnTo>
                <a:lnTo>
                  <a:pt x="1772526" y="1613408"/>
                </a:lnTo>
                <a:lnTo>
                  <a:pt x="1753362" y="1568831"/>
                </a:lnTo>
                <a:lnTo>
                  <a:pt x="1734934" y="1590649"/>
                </a:lnTo>
                <a:lnTo>
                  <a:pt x="1073912" y="1032090"/>
                </a:lnTo>
                <a:lnTo>
                  <a:pt x="1839087" y="451104"/>
                </a:lnTo>
                <a:close/>
              </a:path>
              <a:path w="2131060" h="1908175">
                <a:moveTo>
                  <a:pt x="1994916" y="519684"/>
                </a:moveTo>
                <a:lnTo>
                  <a:pt x="1988566" y="506984"/>
                </a:lnTo>
                <a:lnTo>
                  <a:pt x="1956816" y="443484"/>
                </a:lnTo>
                <a:lnTo>
                  <a:pt x="1918716" y="519684"/>
                </a:lnTo>
                <a:lnTo>
                  <a:pt x="1947291" y="519684"/>
                </a:lnTo>
                <a:lnTo>
                  <a:pt x="1947291" y="1556004"/>
                </a:lnTo>
                <a:lnTo>
                  <a:pt x="1966341" y="1556004"/>
                </a:lnTo>
                <a:lnTo>
                  <a:pt x="1966341" y="519684"/>
                </a:lnTo>
                <a:lnTo>
                  <a:pt x="1994916" y="519684"/>
                </a:lnTo>
                <a:close/>
              </a:path>
              <a:path w="2131060" h="1908175">
                <a:moveTo>
                  <a:pt x="2130552" y="1491996"/>
                </a:moveTo>
                <a:lnTo>
                  <a:pt x="2101977" y="1491996"/>
                </a:lnTo>
                <a:lnTo>
                  <a:pt x="2101977" y="455676"/>
                </a:lnTo>
                <a:lnTo>
                  <a:pt x="2082927" y="455676"/>
                </a:lnTo>
                <a:lnTo>
                  <a:pt x="2082927" y="1491996"/>
                </a:lnTo>
                <a:lnTo>
                  <a:pt x="2054352" y="1491996"/>
                </a:lnTo>
                <a:lnTo>
                  <a:pt x="2092452" y="1568196"/>
                </a:lnTo>
                <a:lnTo>
                  <a:pt x="2124202" y="1504696"/>
                </a:lnTo>
                <a:lnTo>
                  <a:pt x="2130552" y="14919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329684" y="2032609"/>
            <a:ext cx="469265" cy="979169"/>
          </a:xfrm>
          <a:prstGeom prst="rect">
            <a:avLst/>
          </a:prstGeom>
        </p:spPr>
        <p:txBody>
          <a:bodyPr wrap="square" lIns="0" tIns="1841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5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1355"/>
              </a:spcBef>
              <a:tabLst>
                <a:tab pos="302895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	</a:t>
            </a:r>
            <a:r>
              <a:rPr dirty="0" baseline="-36111" sz="30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baseline="-36111" sz="3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40</a:t>
            </a:fld>
          </a:p>
        </p:txBody>
      </p:sp>
      <p:sp>
        <p:nvSpPr>
          <p:cNvPr id="15" name="object 15"/>
          <p:cNvSpPr txBox="1"/>
          <p:nvPr/>
        </p:nvSpPr>
        <p:spPr>
          <a:xfrm>
            <a:off x="4891532" y="3107817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48660" y="3329127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18150" y="3351402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73726" y="3363925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48580" y="3698569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83404" y="4290186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383" y="1011464"/>
            <a:ext cx="2491609" cy="208372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79093" y="525906"/>
            <a:ext cx="54965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그림</a:t>
            </a:r>
            <a:r>
              <a:rPr dirty="0" sz="16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6.4)</a:t>
            </a:r>
            <a:r>
              <a:rPr dirty="0" sz="16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16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노드간에</a:t>
            </a:r>
            <a:r>
              <a:rPr dirty="0" sz="16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에지가</a:t>
            </a:r>
            <a:r>
              <a:rPr dirty="0" sz="1600" spc="-1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16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그래프의</a:t>
            </a:r>
            <a:r>
              <a:rPr dirty="0" sz="16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인접행렬</a:t>
            </a:r>
            <a:r>
              <a:rPr dirty="0" sz="16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표현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79827" y="3715511"/>
            <a:ext cx="2491916" cy="23469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23508" y="4598670"/>
            <a:ext cx="12369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TS</a:t>
            </a:r>
            <a:r>
              <a:rPr dirty="0" sz="1600" spc="-10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16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최적해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16423" y="1060703"/>
            <a:ext cx="506095" cy="436245"/>
          </a:xfrm>
          <a:custGeom>
            <a:avLst/>
            <a:gdLst/>
            <a:ahLst/>
            <a:cxnLst/>
            <a:rect l="l" t="t" r="r" b="b"/>
            <a:pathLst>
              <a:path w="506095" h="436244">
                <a:moveTo>
                  <a:pt x="0" y="217932"/>
                </a:moveTo>
                <a:lnTo>
                  <a:pt x="5140" y="174000"/>
                </a:lnTo>
                <a:lnTo>
                  <a:pt x="19883" y="133088"/>
                </a:lnTo>
                <a:lnTo>
                  <a:pt x="43210" y="96068"/>
                </a:lnTo>
                <a:lnTo>
                  <a:pt x="74104" y="63817"/>
                </a:lnTo>
                <a:lnTo>
                  <a:pt x="111546" y="37210"/>
                </a:lnTo>
                <a:lnTo>
                  <a:pt x="154519" y="17121"/>
                </a:lnTo>
                <a:lnTo>
                  <a:pt x="202004" y="4426"/>
                </a:lnTo>
                <a:lnTo>
                  <a:pt x="252984" y="0"/>
                </a:lnTo>
                <a:lnTo>
                  <a:pt x="303963" y="4426"/>
                </a:lnTo>
                <a:lnTo>
                  <a:pt x="351448" y="17121"/>
                </a:lnTo>
                <a:lnTo>
                  <a:pt x="394421" y="37210"/>
                </a:lnTo>
                <a:lnTo>
                  <a:pt x="431863" y="63817"/>
                </a:lnTo>
                <a:lnTo>
                  <a:pt x="462757" y="96068"/>
                </a:lnTo>
                <a:lnTo>
                  <a:pt x="486084" y="133088"/>
                </a:lnTo>
                <a:lnTo>
                  <a:pt x="500827" y="174000"/>
                </a:lnTo>
                <a:lnTo>
                  <a:pt x="505967" y="217932"/>
                </a:lnTo>
                <a:lnTo>
                  <a:pt x="500827" y="261863"/>
                </a:lnTo>
                <a:lnTo>
                  <a:pt x="486084" y="302775"/>
                </a:lnTo>
                <a:lnTo>
                  <a:pt x="462757" y="339795"/>
                </a:lnTo>
                <a:lnTo>
                  <a:pt x="431863" y="372046"/>
                </a:lnTo>
                <a:lnTo>
                  <a:pt x="394421" y="398653"/>
                </a:lnTo>
                <a:lnTo>
                  <a:pt x="351448" y="418742"/>
                </a:lnTo>
                <a:lnTo>
                  <a:pt x="303963" y="431437"/>
                </a:lnTo>
                <a:lnTo>
                  <a:pt x="252984" y="435863"/>
                </a:lnTo>
                <a:lnTo>
                  <a:pt x="202004" y="431437"/>
                </a:lnTo>
                <a:lnTo>
                  <a:pt x="154519" y="418742"/>
                </a:lnTo>
                <a:lnTo>
                  <a:pt x="111546" y="398653"/>
                </a:lnTo>
                <a:lnTo>
                  <a:pt x="74104" y="372046"/>
                </a:lnTo>
                <a:lnTo>
                  <a:pt x="43210" y="339795"/>
                </a:lnTo>
                <a:lnTo>
                  <a:pt x="19883" y="302775"/>
                </a:lnTo>
                <a:lnTo>
                  <a:pt x="5140" y="261863"/>
                </a:lnTo>
                <a:lnTo>
                  <a:pt x="0" y="217932"/>
                </a:lnTo>
                <a:close/>
              </a:path>
            </a:pathLst>
          </a:custGeom>
          <a:ln w="12700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61203" y="1084326"/>
            <a:ext cx="2152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604" sz="1350" spc="7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baseline="-21604" sz="1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35723" y="1115567"/>
            <a:ext cx="506095" cy="436245"/>
          </a:xfrm>
          <a:custGeom>
            <a:avLst/>
            <a:gdLst/>
            <a:ahLst/>
            <a:cxnLst/>
            <a:rect l="l" t="t" r="r" b="b"/>
            <a:pathLst>
              <a:path w="506095" h="436244">
                <a:moveTo>
                  <a:pt x="0" y="217932"/>
                </a:moveTo>
                <a:lnTo>
                  <a:pt x="5140" y="174000"/>
                </a:lnTo>
                <a:lnTo>
                  <a:pt x="19883" y="133088"/>
                </a:lnTo>
                <a:lnTo>
                  <a:pt x="43210" y="96068"/>
                </a:lnTo>
                <a:lnTo>
                  <a:pt x="74104" y="63817"/>
                </a:lnTo>
                <a:lnTo>
                  <a:pt x="111546" y="37210"/>
                </a:lnTo>
                <a:lnTo>
                  <a:pt x="154519" y="17121"/>
                </a:lnTo>
                <a:lnTo>
                  <a:pt x="202004" y="4426"/>
                </a:lnTo>
                <a:lnTo>
                  <a:pt x="252983" y="0"/>
                </a:lnTo>
                <a:lnTo>
                  <a:pt x="303963" y="4426"/>
                </a:lnTo>
                <a:lnTo>
                  <a:pt x="351448" y="17121"/>
                </a:lnTo>
                <a:lnTo>
                  <a:pt x="394421" y="37210"/>
                </a:lnTo>
                <a:lnTo>
                  <a:pt x="431863" y="63817"/>
                </a:lnTo>
                <a:lnTo>
                  <a:pt x="462757" y="96068"/>
                </a:lnTo>
                <a:lnTo>
                  <a:pt x="486084" y="133088"/>
                </a:lnTo>
                <a:lnTo>
                  <a:pt x="500827" y="174000"/>
                </a:lnTo>
                <a:lnTo>
                  <a:pt x="505968" y="217932"/>
                </a:lnTo>
                <a:lnTo>
                  <a:pt x="500827" y="261863"/>
                </a:lnTo>
                <a:lnTo>
                  <a:pt x="486084" y="302775"/>
                </a:lnTo>
                <a:lnTo>
                  <a:pt x="462757" y="339795"/>
                </a:lnTo>
                <a:lnTo>
                  <a:pt x="431863" y="372046"/>
                </a:lnTo>
                <a:lnTo>
                  <a:pt x="394421" y="398653"/>
                </a:lnTo>
                <a:lnTo>
                  <a:pt x="351448" y="418742"/>
                </a:lnTo>
                <a:lnTo>
                  <a:pt x="303963" y="431437"/>
                </a:lnTo>
                <a:lnTo>
                  <a:pt x="252983" y="435864"/>
                </a:lnTo>
                <a:lnTo>
                  <a:pt x="202004" y="431437"/>
                </a:lnTo>
                <a:lnTo>
                  <a:pt x="154519" y="418742"/>
                </a:lnTo>
                <a:lnTo>
                  <a:pt x="111546" y="398653"/>
                </a:lnTo>
                <a:lnTo>
                  <a:pt x="74104" y="372046"/>
                </a:lnTo>
                <a:lnTo>
                  <a:pt x="43210" y="339795"/>
                </a:lnTo>
                <a:lnTo>
                  <a:pt x="19883" y="302775"/>
                </a:lnTo>
                <a:lnTo>
                  <a:pt x="5140" y="261863"/>
                </a:lnTo>
                <a:lnTo>
                  <a:pt x="0" y="217932"/>
                </a:lnTo>
                <a:close/>
              </a:path>
            </a:pathLst>
          </a:custGeom>
          <a:ln w="12699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080757" y="1147952"/>
            <a:ext cx="2152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604" sz="1350" spc="7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baseline="-21604"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16423" y="2205227"/>
            <a:ext cx="506095" cy="436245"/>
          </a:xfrm>
          <a:custGeom>
            <a:avLst/>
            <a:gdLst/>
            <a:ahLst/>
            <a:cxnLst/>
            <a:rect l="l" t="t" r="r" b="b"/>
            <a:pathLst>
              <a:path w="506095" h="436244">
                <a:moveTo>
                  <a:pt x="0" y="217932"/>
                </a:moveTo>
                <a:lnTo>
                  <a:pt x="5140" y="174000"/>
                </a:lnTo>
                <a:lnTo>
                  <a:pt x="19883" y="133088"/>
                </a:lnTo>
                <a:lnTo>
                  <a:pt x="43210" y="96068"/>
                </a:lnTo>
                <a:lnTo>
                  <a:pt x="74104" y="63817"/>
                </a:lnTo>
                <a:lnTo>
                  <a:pt x="111546" y="37210"/>
                </a:lnTo>
                <a:lnTo>
                  <a:pt x="154519" y="17121"/>
                </a:lnTo>
                <a:lnTo>
                  <a:pt x="202004" y="4426"/>
                </a:lnTo>
                <a:lnTo>
                  <a:pt x="252984" y="0"/>
                </a:lnTo>
                <a:lnTo>
                  <a:pt x="303963" y="4426"/>
                </a:lnTo>
                <a:lnTo>
                  <a:pt x="351448" y="17121"/>
                </a:lnTo>
                <a:lnTo>
                  <a:pt x="394421" y="37210"/>
                </a:lnTo>
                <a:lnTo>
                  <a:pt x="431863" y="63817"/>
                </a:lnTo>
                <a:lnTo>
                  <a:pt x="462757" y="96068"/>
                </a:lnTo>
                <a:lnTo>
                  <a:pt x="486084" y="133088"/>
                </a:lnTo>
                <a:lnTo>
                  <a:pt x="500827" y="174000"/>
                </a:lnTo>
                <a:lnTo>
                  <a:pt x="505967" y="217932"/>
                </a:lnTo>
                <a:lnTo>
                  <a:pt x="500827" y="261863"/>
                </a:lnTo>
                <a:lnTo>
                  <a:pt x="486084" y="302775"/>
                </a:lnTo>
                <a:lnTo>
                  <a:pt x="462757" y="339795"/>
                </a:lnTo>
                <a:lnTo>
                  <a:pt x="431863" y="372046"/>
                </a:lnTo>
                <a:lnTo>
                  <a:pt x="394421" y="398653"/>
                </a:lnTo>
                <a:lnTo>
                  <a:pt x="351448" y="418742"/>
                </a:lnTo>
                <a:lnTo>
                  <a:pt x="303963" y="431437"/>
                </a:lnTo>
                <a:lnTo>
                  <a:pt x="252984" y="435863"/>
                </a:lnTo>
                <a:lnTo>
                  <a:pt x="202004" y="431437"/>
                </a:lnTo>
                <a:lnTo>
                  <a:pt x="154519" y="418742"/>
                </a:lnTo>
                <a:lnTo>
                  <a:pt x="111546" y="398653"/>
                </a:lnTo>
                <a:lnTo>
                  <a:pt x="74104" y="372046"/>
                </a:lnTo>
                <a:lnTo>
                  <a:pt x="43210" y="339795"/>
                </a:lnTo>
                <a:lnTo>
                  <a:pt x="19883" y="302775"/>
                </a:lnTo>
                <a:lnTo>
                  <a:pt x="5140" y="261863"/>
                </a:lnTo>
                <a:lnTo>
                  <a:pt x="0" y="217932"/>
                </a:lnTo>
                <a:close/>
              </a:path>
            </a:pathLst>
          </a:custGeom>
          <a:ln w="12700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061203" y="2238501"/>
            <a:ext cx="2152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604" sz="1350" spc="7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baseline="-21604"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35723" y="2260092"/>
            <a:ext cx="506095" cy="436245"/>
          </a:xfrm>
          <a:custGeom>
            <a:avLst/>
            <a:gdLst/>
            <a:ahLst/>
            <a:cxnLst/>
            <a:rect l="l" t="t" r="r" b="b"/>
            <a:pathLst>
              <a:path w="506095" h="436244">
                <a:moveTo>
                  <a:pt x="0" y="217932"/>
                </a:moveTo>
                <a:lnTo>
                  <a:pt x="5140" y="174000"/>
                </a:lnTo>
                <a:lnTo>
                  <a:pt x="19883" y="133088"/>
                </a:lnTo>
                <a:lnTo>
                  <a:pt x="43210" y="96068"/>
                </a:lnTo>
                <a:lnTo>
                  <a:pt x="74104" y="63817"/>
                </a:lnTo>
                <a:lnTo>
                  <a:pt x="111546" y="37210"/>
                </a:lnTo>
                <a:lnTo>
                  <a:pt x="154519" y="17121"/>
                </a:lnTo>
                <a:lnTo>
                  <a:pt x="202004" y="4426"/>
                </a:lnTo>
                <a:lnTo>
                  <a:pt x="252983" y="0"/>
                </a:lnTo>
                <a:lnTo>
                  <a:pt x="303963" y="4426"/>
                </a:lnTo>
                <a:lnTo>
                  <a:pt x="351448" y="17121"/>
                </a:lnTo>
                <a:lnTo>
                  <a:pt x="394421" y="37210"/>
                </a:lnTo>
                <a:lnTo>
                  <a:pt x="431863" y="63817"/>
                </a:lnTo>
                <a:lnTo>
                  <a:pt x="462757" y="96068"/>
                </a:lnTo>
                <a:lnTo>
                  <a:pt x="486084" y="133088"/>
                </a:lnTo>
                <a:lnTo>
                  <a:pt x="500827" y="174000"/>
                </a:lnTo>
                <a:lnTo>
                  <a:pt x="505968" y="217932"/>
                </a:lnTo>
                <a:lnTo>
                  <a:pt x="500827" y="261863"/>
                </a:lnTo>
                <a:lnTo>
                  <a:pt x="486084" y="302775"/>
                </a:lnTo>
                <a:lnTo>
                  <a:pt x="462757" y="339795"/>
                </a:lnTo>
                <a:lnTo>
                  <a:pt x="431863" y="372046"/>
                </a:lnTo>
                <a:lnTo>
                  <a:pt x="394421" y="398653"/>
                </a:lnTo>
                <a:lnTo>
                  <a:pt x="351448" y="418742"/>
                </a:lnTo>
                <a:lnTo>
                  <a:pt x="303963" y="431437"/>
                </a:lnTo>
                <a:lnTo>
                  <a:pt x="252983" y="435863"/>
                </a:lnTo>
                <a:lnTo>
                  <a:pt x="202004" y="431437"/>
                </a:lnTo>
                <a:lnTo>
                  <a:pt x="154519" y="418742"/>
                </a:lnTo>
                <a:lnTo>
                  <a:pt x="111546" y="398653"/>
                </a:lnTo>
                <a:lnTo>
                  <a:pt x="74104" y="372046"/>
                </a:lnTo>
                <a:lnTo>
                  <a:pt x="43210" y="339795"/>
                </a:lnTo>
                <a:lnTo>
                  <a:pt x="19883" y="302775"/>
                </a:lnTo>
                <a:lnTo>
                  <a:pt x="5140" y="261863"/>
                </a:lnTo>
                <a:lnTo>
                  <a:pt x="0" y="217932"/>
                </a:lnTo>
                <a:close/>
              </a:path>
            </a:pathLst>
          </a:custGeom>
          <a:ln w="12700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090282" y="2274824"/>
            <a:ext cx="2152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604" sz="1350" spc="7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baseline="-21604"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26835" y="3150107"/>
            <a:ext cx="504825" cy="436245"/>
          </a:xfrm>
          <a:custGeom>
            <a:avLst/>
            <a:gdLst/>
            <a:ahLst/>
            <a:cxnLst/>
            <a:rect l="l" t="t" r="r" b="b"/>
            <a:pathLst>
              <a:path w="504825" h="436245">
                <a:moveTo>
                  <a:pt x="0" y="217931"/>
                </a:moveTo>
                <a:lnTo>
                  <a:pt x="5123" y="174000"/>
                </a:lnTo>
                <a:lnTo>
                  <a:pt x="19817" y="133088"/>
                </a:lnTo>
                <a:lnTo>
                  <a:pt x="43070" y="96068"/>
                </a:lnTo>
                <a:lnTo>
                  <a:pt x="73866" y="63817"/>
                </a:lnTo>
                <a:lnTo>
                  <a:pt x="111193" y="37210"/>
                </a:lnTo>
                <a:lnTo>
                  <a:pt x="154037" y="17121"/>
                </a:lnTo>
                <a:lnTo>
                  <a:pt x="201384" y="4426"/>
                </a:lnTo>
                <a:lnTo>
                  <a:pt x="252222" y="0"/>
                </a:lnTo>
                <a:lnTo>
                  <a:pt x="303059" y="4426"/>
                </a:lnTo>
                <a:lnTo>
                  <a:pt x="350406" y="17121"/>
                </a:lnTo>
                <a:lnTo>
                  <a:pt x="393250" y="37210"/>
                </a:lnTo>
                <a:lnTo>
                  <a:pt x="430577" y="63817"/>
                </a:lnTo>
                <a:lnTo>
                  <a:pt x="461373" y="96068"/>
                </a:lnTo>
                <a:lnTo>
                  <a:pt x="484626" y="133088"/>
                </a:lnTo>
                <a:lnTo>
                  <a:pt x="499320" y="174000"/>
                </a:lnTo>
                <a:lnTo>
                  <a:pt x="504443" y="217931"/>
                </a:lnTo>
                <a:lnTo>
                  <a:pt x="499320" y="261863"/>
                </a:lnTo>
                <a:lnTo>
                  <a:pt x="484626" y="302775"/>
                </a:lnTo>
                <a:lnTo>
                  <a:pt x="461373" y="339795"/>
                </a:lnTo>
                <a:lnTo>
                  <a:pt x="430577" y="372046"/>
                </a:lnTo>
                <a:lnTo>
                  <a:pt x="393250" y="398653"/>
                </a:lnTo>
                <a:lnTo>
                  <a:pt x="350406" y="418742"/>
                </a:lnTo>
                <a:lnTo>
                  <a:pt x="303059" y="431437"/>
                </a:lnTo>
                <a:lnTo>
                  <a:pt x="252222" y="435863"/>
                </a:lnTo>
                <a:lnTo>
                  <a:pt x="201384" y="431437"/>
                </a:lnTo>
                <a:lnTo>
                  <a:pt x="154037" y="418742"/>
                </a:lnTo>
                <a:lnTo>
                  <a:pt x="111193" y="398653"/>
                </a:lnTo>
                <a:lnTo>
                  <a:pt x="73866" y="372046"/>
                </a:lnTo>
                <a:lnTo>
                  <a:pt x="43070" y="339795"/>
                </a:lnTo>
                <a:lnTo>
                  <a:pt x="19817" y="302775"/>
                </a:lnTo>
                <a:lnTo>
                  <a:pt x="5123" y="261863"/>
                </a:lnTo>
                <a:lnTo>
                  <a:pt x="0" y="217931"/>
                </a:lnTo>
                <a:close/>
              </a:path>
            </a:pathLst>
          </a:custGeom>
          <a:ln w="12700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070980" y="3183763"/>
            <a:ext cx="2152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604" sz="1350" spc="7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baseline="-21604"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67478" y="1383029"/>
            <a:ext cx="2342515" cy="1884680"/>
          </a:xfrm>
          <a:custGeom>
            <a:avLst/>
            <a:gdLst/>
            <a:ahLst/>
            <a:cxnLst/>
            <a:rect l="l" t="t" r="r" b="b"/>
            <a:pathLst>
              <a:path w="2342515" h="1884679">
                <a:moveTo>
                  <a:pt x="76200" y="746760"/>
                </a:moveTo>
                <a:lnTo>
                  <a:pt x="47625" y="746760"/>
                </a:lnTo>
                <a:lnTo>
                  <a:pt x="47625" y="114300"/>
                </a:lnTo>
                <a:lnTo>
                  <a:pt x="28575" y="114300"/>
                </a:lnTo>
                <a:lnTo>
                  <a:pt x="28575" y="746760"/>
                </a:lnTo>
                <a:lnTo>
                  <a:pt x="0" y="746760"/>
                </a:lnTo>
                <a:lnTo>
                  <a:pt x="38100" y="822960"/>
                </a:lnTo>
                <a:lnTo>
                  <a:pt x="69850" y="759460"/>
                </a:lnTo>
                <a:lnTo>
                  <a:pt x="76200" y="746760"/>
                </a:lnTo>
                <a:close/>
              </a:path>
              <a:path w="2342515" h="1884679">
                <a:moveTo>
                  <a:pt x="964438" y="1884172"/>
                </a:moveTo>
                <a:lnTo>
                  <a:pt x="951382" y="1846580"/>
                </a:lnTo>
                <a:lnTo>
                  <a:pt x="936498" y="1803654"/>
                </a:lnTo>
                <a:lnTo>
                  <a:pt x="916571" y="1824101"/>
                </a:lnTo>
                <a:lnTo>
                  <a:pt x="319024" y="1241298"/>
                </a:lnTo>
                <a:lnTo>
                  <a:pt x="305816" y="1255014"/>
                </a:lnTo>
                <a:lnTo>
                  <a:pt x="903287" y="1837740"/>
                </a:lnTo>
                <a:lnTo>
                  <a:pt x="883285" y="1858264"/>
                </a:lnTo>
                <a:lnTo>
                  <a:pt x="964438" y="1884172"/>
                </a:lnTo>
                <a:close/>
              </a:path>
              <a:path w="2342515" h="1884679">
                <a:moveTo>
                  <a:pt x="2027555" y="1036955"/>
                </a:moveTo>
                <a:lnTo>
                  <a:pt x="1722793" y="836422"/>
                </a:lnTo>
                <a:lnTo>
                  <a:pt x="1990420" y="127965"/>
                </a:lnTo>
                <a:lnTo>
                  <a:pt x="2017141" y="138049"/>
                </a:lnTo>
                <a:lnTo>
                  <a:pt x="2014169" y="109347"/>
                </a:lnTo>
                <a:lnTo>
                  <a:pt x="2008378" y="53340"/>
                </a:lnTo>
                <a:lnTo>
                  <a:pt x="1945894" y="111125"/>
                </a:lnTo>
                <a:lnTo>
                  <a:pt x="1972525" y="121196"/>
                </a:lnTo>
                <a:lnTo>
                  <a:pt x="1706460" y="825677"/>
                </a:lnTo>
                <a:lnTo>
                  <a:pt x="503199" y="33896"/>
                </a:lnTo>
                <a:lnTo>
                  <a:pt x="507784" y="26924"/>
                </a:lnTo>
                <a:lnTo>
                  <a:pt x="518922" y="10033"/>
                </a:lnTo>
                <a:lnTo>
                  <a:pt x="434340" y="0"/>
                </a:lnTo>
                <a:lnTo>
                  <a:pt x="477012" y="73660"/>
                </a:lnTo>
                <a:lnTo>
                  <a:pt x="492721" y="49809"/>
                </a:lnTo>
                <a:lnTo>
                  <a:pt x="1699577" y="843889"/>
                </a:lnTo>
                <a:lnTo>
                  <a:pt x="1347470" y="1776222"/>
                </a:lnTo>
                <a:lnTo>
                  <a:pt x="1365250" y="1782953"/>
                </a:lnTo>
                <a:lnTo>
                  <a:pt x="1715909" y="854646"/>
                </a:lnTo>
                <a:lnTo>
                  <a:pt x="2017141" y="1052830"/>
                </a:lnTo>
                <a:lnTo>
                  <a:pt x="2027555" y="1036955"/>
                </a:lnTo>
                <a:close/>
              </a:path>
              <a:path w="2342515" h="1884679">
                <a:moveTo>
                  <a:pt x="2342388" y="801624"/>
                </a:moveTo>
                <a:lnTo>
                  <a:pt x="2313813" y="801624"/>
                </a:lnTo>
                <a:lnTo>
                  <a:pt x="2313813" y="169164"/>
                </a:lnTo>
                <a:lnTo>
                  <a:pt x="2294763" y="169164"/>
                </a:lnTo>
                <a:lnTo>
                  <a:pt x="2294763" y="801624"/>
                </a:lnTo>
                <a:lnTo>
                  <a:pt x="2266188" y="801624"/>
                </a:lnTo>
                <a:lnTo>
                  <a:pt x="2304288" y="877824"/>
                </a:lnTo>
                <a:lnTo>
                  <a:pt x="2336038" y="814324"/>
                </a:lnTo>
                <a:lnTo>
                  <a:pt x="2342388" y="801624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794630" y="1730756"/>
            <a:ext cx="2057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solidFill>
                  <a:srgbClr val="3E3D00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48603" y="1465326"/>
            <a:ext cx="1149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27138" y="1774951"/>
            <a:ext cx="1149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38064" y="1935226"/>
            <a:ext cx="2057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solidFill>
                  <a:srgbClr val="3E3D00"/>
                </a:solidFill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23993" y="1204340"/>
            <a:ext cx="2202180" cy="2069464"/>
          </a:xfrm>
          <a:custGeom>
            <a:avLst/>
            <a:gdLst/>
            <a:ahLst/>
            <a:cxnLst/>
            <a:rect l="l" t="t" r="r" b="b"/>
            <a:pathLst>
              <a:path w="2202179" h="2069464">
                <a:moveTo>
                  <a:pt x="76200" y="341757"/>
                </a:moveTo>
                <a:lnTo>
                  <a:pt x="69824" y="329057"/>
                </a:lnTo>
                <a:lnTo>
                  <a:pt x="37973" y="265557"/>
                </a:lnTo>
                <a:lnTo>
                  <a:pt x="0" y="341757"/>
                </a:lnTo>
                <a:lnTo>
                  <a:pt x="28587" y="341757"/>
                </a:lnTo>
                <a:lnTo>
                  <a:pt x="29591" y="986790"/>
                </a:lnTo>
                <a:lnTo>
                  <a:pt x="48641" y="986663"/>
                </a:lnTo>
                <a:lnTo>
                  <a:pt x="47637" y="341757"/>
                </a:lnTo>
                <a:lnTo>
                  <a:pt x="76200" y="341757"/>
                </a:lnTo>
                <a:close/>
              </a:path>
              <a:path w="2202179" h="2069464">
                <a:moveTo>
                  <a:pt x="935609" y="1959356"/>
                </a:moveTo>
                <a:lnTo>
                  <a:pt x="407060" y="1445679"/>
                </a:lnTo>
                <a:lnTo>
                  <a:pt x="415607" y="1436878"/>
                </a:lnTo>
                <a:lnTo>
                  <a:pt x="426974" y="1425194"/>
                </a:lnTo>
                <a:lnTo>
                  <a:pt x="345821" y="1399413"/>
                </a:lnTo>
                <a:lnTo>
                  <a:pt x="373888" y="1479804"/>
                </a:lnTo>
                <a:lnTo>
                  <a:pt x="393788" y="1459331"/>
                </a:lnTo>
                <a:lnTo>
                  <a:pt x="922274" y="1972945"/>
                </a:lnTo>
                <a:lnTo>
                  <a:pt x="935609" y="1959356"/>
                </a:lnTo>
                <a:close/>
              </a:path>
              <a:path w="2202179" h="2069464">
                <a:moveTo>
                  <a:pt x="1868373" y="1301369"/>
                </a:moveTo>
                <a:lnTo>
                  <a:pt x="1820926" y="1301369"/>
                </a:lnTo>
                <a:lnTo>
                  <a:pt x="1808264" y="1301369"/>
                </a:lnTo>
                <a:lnTo>
                  <a:pt x="1807337" y="1329436"/>
                </a:lnTo>
                <a:lnTo>
                  <a:pt x="1868373" y="1301369"/>
                </a:lnTo>
                <a:close/>
              </a:path>
              <a:path w="2202179" h="2069464">
                <a:moveTo>
                  <a:pt x="1882089" y="66929"/>
                </a:moveTo>
                <a:lnTo>
                  <a:pt x="1834642" y="66929"/>
                </a:lnTo>
                <a:lnTo>
                  <a:pt x="1821980" y="66929"/>
                </a:lnTo>
                <a:lnTo>
                  <a:pt x="1821053" y="94996"/>
                </a:lnTo>
                <a:lnTo>
                  <a:pt x="1882089" y="66929"/>
                </a:lnTo>
                <a:close/>
              </a:path>
              <a:path w="2202179" h="2069464">
                <a:moveTo>
                  <a:pt x="1898396" y="59436"/>
                </a:moveTo>
                <a:lnTo>
                  <a:pt x="1823593" y="18796"/>
                </a:lnTo>
                <a:lnTo>
                  <a:pt x="1822627" y="47459"/>
                </a:lnTo>
                <a:lnTo>
                  <a:pt x="414782" y="0"/>
                </a:lnTo>
                <a:lnTo>
                  <a:pt x="414020" y="19050"/>
                </a:lnTo>
                <a:lnTo>
                  <a:pt x="1821992" y="66509"/>
                </a:lnTo>
                <a:lnTo>
                  <a:pt x="1834654" y="66509"/>
                </a:lnTo>
                <a:lnTo>
                  <a:pt x="1883016" y="66509"/>
                </a:lnTo>
                <a:lnTo>
                  <a:pt x="1898396" y="59436"/>
                </a:lnTo>
                <a:close/>
              </a:path>
              <a:path w="2202179" h="2069464">
                <a:moveTo>
                  <a:pt x="1898650" y="1355979"/>
                </a:moveTo>
                <a:lnTo>
                  <a:pt x="1483995" y="1341069"/>
                </a:lnTo>
                <a:lnTo>
                  <a:pt x="1503464" y="1290688"/>
                </a:lnTo>
                <a:lnTo>
                  <a:pt x="1808276" y="1300949"/>
                </a:lnTo>
                <a:lnTo>
                  <a:pt x="1820938" y="1300949"/>
                </a:lnTo>
                <a:lnTo>
                  <a:pt x="1869300" y="1300949"/>
                </a:lnTo>
                <a:lnTo>
                  <a:pt x="1884680" y="1293876"/>
                </a:lnTo>
                <a:lnTo>
                  <a:pt x="1809877" y="1253236"/>
                </a:lnTo>
                <a:lnTo>
                  <a:pt x="1808911" y="1281899"/>
                </a:lnTo>
                <a:lnTo>
                  <a:pt x="1510741" y="1271854"/>
                </a:lnTo>
                <a:lnTo>
                  <a:pt x="1593570" y="1057605"/>
                </a:lnTo>
                <a:lnTo>
                  <a:pt x="1829308" y="1210398"/>
                </a:lnTo>
                <a:lnTo>
                  <a:pt x="1813814" y="1234313"/>
                </a:lnTo>
                <a:lnTo>
                  <a:pt x="1898396" y="1243838"/>
                </a:lnTo>
                <a:lnTo>
                  <a:pt x="1882775" y="1217295"/>
                </a:lnTo>
                <a:lnTo>
                  <a:pt x="1855216" y="1170432"/>
                </a:lnTo>
                <a:lnTo>
                  <a:pt x="1839696" y="1194371"/>
                </a:lnTo>
                <a:lnTo>
                  <a:pt x="1600606" y="1039406"/>
                </a:lnTo>
                <a:lnTo>
                  <a:pt x="1898396" y="268986"/>
                </a:lnTo>
                <a:lnTo>
                  <a:pt x="1880616" y="262128"/>
                </a:lnTo>
                <a:lnTo>
                  <a:pt x="1584261" y="1028814"/>
                </a:lnTo>
                <a:lnTo>
                  <a:pt x="314452" y="205740"/>
                </a:lnTo>
                <a:lnTo>
                  <a:pt x="304038" y="221742"/>
                </a:lnTo>
                <a:lnTo>
                  <a:pt x="1577238" y="1047013"/>
                </a:lnTo>
                <a:lnTo>
                  <a:pt x="1490586" y="1271181"/>
                </a:lnTo>
                <a:lnTo>
                  <a:pt x="1483309" y="1270939"/>
                </a:lnTo>
                <a:lnTo>
                  <a:pt x="1483309" y="1290002"/>
                </a:lnTo>
                <a:lnTo>
                  <a:pt x="1463852" y="1340345"/>
                </a:lnTo>
                <a:lnTo>
                  <a:pt x="818362" y="1317129"/>
                </a:lnTo>
                <a:lnTo>
                  <a:pt x="796709" y="1273721"/>
                </a:lnTo>
                <a:lnTo>
                  <a:pt x="796709" y="1316355"/>
                </a:lnTo>
                <a:lnTo>
                  <a:pt x="763028" y="1315148"/>
                </a:lnTo>
                <a:lnTo>
                  <a:pt x="738009" y="1264881"/>
                </a:lnTo>
                <a:lnTo>
                  <a:pt x="771601" y="1266012"/>
                </a:lnTo>
                <a:lnTo>
                  <a:pt x="796709" y="1316355"/>
                </a:lnTo>
                <a:lnTo>
                  <a:pt x="796709" y="1273721"/>
                </a:lnTo>
                <a:lnTo>
                  <a:pt x="793229" y="1266736"/>
                </a:lnTo>
                <a:lnTo>
                  <a:pt x="1483309" y="1290002"/>
                </a:lnTo>
                <a:lnTo>
                  <a:pt x="1483309" y="1270939"/>
                </a:lnTo>
                <a:lnTo>
                  <a:pt x="783551" y="1247343"/>
                </a:lnTo>
                <a:lnTo>
                  <a:pt x="351739" y="381317"/>
                </a:lnTo>
                <a:lnTo>
                  <a:pt x="374510" y="369951"/>
                </a:lnTo>
                <a:lnTo>
                  <a:pt x="377317" y="368554"/>
                </a:lnTo>
                <a:lnTo>
                  <a:pt x="309245" y="317373"/>
                </a:lnTo>
                <a:lnTo>
                  <a:pt x="309118" y="402590"/>
                </a:lnTo>
                <a:lnTo>
                  <a:pt x="334708" y="389813"/>
                </a:lnTo>
                <a:lnTo>
                  <a:pt x="761923" y="1246606"/>
                </a:lnTo>
                <a:lnTo>
                  <a:pt x="728345" y="1245476"/>
                </a:lnTo>
                <a:lnTo>
                  <a:pt x="264414" y="313182"/>
                </a:lnTo>
                <a:lnTo>
                  <a:pt x="247396" y="321564"/>
                </a:lnTo>
                <a:lnTo>
                  <a:pt x="706755" y="1244752"/>
                </a:lnTo>
                <a:lnTo>
                  <a:pt x="401066" y="1234440"/>
                </a:lnTo>
                <a:lnTo>
                  <a:pt x="400304" y="1253490"/>
                </a:lnTo>
                <a:lnTo>
                  <a:pt x="716407" y="1264158"/>
                </a:lnTo>
                <a:lnTo>
                  <a:pt x="741400" y="1314361"/>
                </a:lnTo>
                <a:lnTo>
                  <a:pt x="460387" y="1304251"/>
                </a:lnTo>
                <a:lnTo>
                  <a:pt x="460400" y="1303782"/>
                </a:lnTo>
                <a:lnTo>
                  <a:pt x="461391" y="1275715"/>
                </a:lnTo>
                <a:lnTo>
                  <a:pt x="383921" y="1311021"/>
                </a:lnTo>
                <a:lnTo>
                  <a:pt x="458724" y="1351788"/>
                </a:lnTo>
                <a:lnTo>
                  <a:pt x="459714" y="1323289"/>
                </a:lnTo>
                <a:lnTo>
                  <a:pt x="751065" y="1333779"/>
                </a:lnTo>
                <a:lnTo>
                  <a:pt x="1008062" y="1850237"/>
                </a:lnTo>
                <a:lnTo>
                  <a:pt x="982472" y="1862963"/>
                </a:lnTo>
                <a:lnTo>
                  <a:pt x="1050544" y="1914144"/>
                </a:lnTo>
                <a:lnTo>
                  <a:pt x="1050620" y="1861566"/>
                </a:lnTo>
                <a:lnTo>
                  <a:pt x="1050671" y="1829054"/>
                </a:lnTo>
                <a:lnTo>
                  <a:pt x="1025105" y="1841766"/>
                </a:lnTo>
                <a:lnTo>
                  <a:pt x="772680" y="1334554"/>
                </a:lnTo>
                <a:lnTo>
                  <a:pt x="806399" y="1335760"/>
                </a:lnTo>
                <a:lnTo>
                  <a:pt x="1073150" y="1870710"/>
                </a:lnTo>
                <a:lnTo>
                  <a:pt x="1090168" y="1862201"/>
                </a:lnTo>
                <a:lnTo>
                  <a:pt x="828040" y="1336548"/>
                </a:lnTo>
                <a:lnTo>
                  <a:pt x="1456588" y="1359154"/>
                </a:lnTo>
                <a:lnTo>
                  <a:pt x="1271130" y="1838960"/>
                </a:lnTo>
                <a:lnTo>
                  <a:pt x="1244473" y="1828673"/>
                </a:lnTo>
                <a:lnTo>
                  <a:pt x="1252601" y="1913509"/>
                </a:lnTo>
                <a:lnTo>
                  <a:pt x="1313916" y="1857629"/>
                </a:lnTo>
                <a:lnTo>
                  <a:pt x="1315593" y="1856105"/>
                </a:lnTo>
                <a:lnTo>
                  <a:pt x="1288910" y="1845818"/>
                </a:lnTo>
                <a:lnTo>
                  <a:pt x="1476730" y="1359877"/>
                </a:lnTo>
                <a:lnTo>
                  <a:pt x="1898015" y="1375029"/>
                </a:lnTo>
                <a:lnTo>
                  <a:pt x="1898650" y="1355979"/>
                </a:lnTo>
                <a:close/>
              </a:path>
              <a:path w="2202179" h="2069464">
                <a:moveTo>
                  <a:pt x="1913890" y="120015"/>
                </a:moveTo>
                <a:lnTo>
                  <a:pt x="475627" y="68287"/>
                </a:lnTo>
                <a:lnTo>
                  <a:pt x="475640" y="67818"/>
                </a:lnTo>
                <a:lnTo>
                  <a:pt x="476631" y="39751"/>
                </a:lnTo>
                <a:lnTo>
                  <a:pt x="399161" y="75057"/>
                </a:lnTo>
                <a:lnTo>
                  <a:pt x="473964" y="115824"/>
                </a:lnTo>
                <a:lnTo>
                  <a:pt x="474954" y="87325"/>
                </a:lnTo>
                <a:lnTo>
                  <a:pt x="1913255" y="139065"/>
                </a:lnTo>
                <a:lnTo>
                  <a:pt x="1913890" y="120015"/>
                </a:lnTo>
                <a:close/>
              </a:path>
              <a:path w="2202179" h="2069464">
                <a:moveTo>
                  <a:pt x="2003679" y="1503045"/>
                </a:moveTo>
                <a:lnTo>
                  <a:pt x="1921383" y="1525016"/>
                </a:lnTo>
                <a:lnTo>
                  <a:pt x="1940280" y="1546402"/>
                </a:lnTo>
                <a:lnTo>
                  <a:pt x="1415415" y="2010410"/>
                </a:lnTo>
                <a:lnTo>
                  <a:pt x="1428115" y="2024634"/>
                </a:lnTo>
                <a:lnTo>
                  <a:pt x="1952866" y="1560626"/>
                </a:lnTo>
                <a:lnTo>
                  <a:pt x="1971802" y="1582039"/>
                </a:lnTo>
                <a:lnTo>
                  <a:pt x="1989582" y="1537970"/>
                </a:lnTo>
                <a:lnTo>
                  <a:pt x="2003679" y="1503045"/>
                </a:lnTo>
                <a:close/>
              </a:path>
              <a:path w="2202179" h="2069464">
                <a:moveTo>
                  <a:pt x="2064512" y="1560449"/>
                </a:moveTo>
                <a:lnTo>
                  <a:pt x="2051939" y="1546225"/>
                </a:lnTo>
                <a:lnTo>
                  <a:pt x="1525905" y="2011387"/>
                </a:lnTo>
                <a:lnTo>
                  <a:pt x="1506982" y="1989963"/>
                </a:lnTo>
                <a:lnTo>
                  <a:pt x="1475105" y="2068957"/>
                </a:lnTo>
                <a:lnTo>
                  <a:pt x="1557401" y="2046986"/>
                </a:lnTo>
                <a:lnTo>
                  <a:pt x="1545945" y="2034032"/>
                </a:lnTo>
                <a:lnTo>
                  <a:pt x="1538478" y="2025599"/>
                </a:lnTo>
                <a:lnTo>
                  <a:pt x="2064512" y="1560449"/>
                </a:lnTo>
                <a:close/>
              </a:path>
              <a:path w="2202179" h="2069464">
                <a:moveTo>
                  <a:pt x="2202053" y="445389"/>
                </a:moveTo>
                <a:lnTo>
                  <a:pt x="2195703" y="432689"/>
                </a:lnTo>
                <a:lnTo>
                  <a:pt x="2163953" y="369189"/>
                </a:lnTo>
                <a:lnTo>
                  <a:pt x="2125853" y="445389"/>
                </a:lnTo>
                <a:lnTo>
                  <a:pt x="2154428" y="445389"/>
                </a:lnTo>
                <a:lnTo>
                  <a:pt x="2154428" y="987044"/>
                </a:lnTo>
                <a:lnTo>
                  <a:pt x="2173478" y="987044"/>
                </a:lnTo>
                <a:lnTo>
                  <a:pt x="2173478" y="445389"/>
                </a:lnTo>
                <a:lnTo>
                  <a:pt x="2202053" y="445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047359" y="962126"/>
            <a:ext cx="418465" cy="54102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1400" spc="5">
                <a:solidFill>
                  <a:srgbClr val="3E3D00"/>
                </a:solidFill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  <a:p>
            <a:pPr marL="225425">
              <a:lnSpc>
                <a:spcPct val="100000"/>
              </a:lnSpc>
              <a:spcBef>
                <a:spcPts val="350"/>
              </a:spcBef>
            </a:pPr>
            <a:r>
              <a:rPr dirty="0" sz="1400" spc="5">
                <a:solidFill>
                  <a:srgbClr val="3E3D00"/>
                </a:solidFill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90918" y="1732914"/>
            <a:ext cx="1149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4391" y="1676145"/>
            <a:ext cx="1149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47791" y="2608833"/>
            <a:ext cx="290195" cy="44513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7960">
              <a:lnSpc>
                <a:spcPts val="165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89016" y="1784095"/>
            <a:ext cx="6832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0220" algn="l"/>
              </a:tabLst>
            </a:pPr>
            <a:r>
              <a:rPr dirty="0" sz="1400" spc="-4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400" spc="5">
                <a:solidFill>
                  <a:srgbClr val="3E3D00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25768" y="2659456"/>
            <a:ext cx="38925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13888" sz="210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r>
              <a:rPr dirty="0" baseline="13888" sz="2100" spc="-82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91273" y="2917393"/>
            <a:ext cx="2057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53658" y="2045335"/>
            <a:ext cx="202565" cy="695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0330">
              <a:lnSpc>
                <a:spcPts val="1635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35"/>
              </a:lnSpc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343652" y="1334261"/>
            <a:ext cx="1593215" cy="944244"/>
          </a:xfrm>
          <a:custGeom>
            <a:avLst/>
            <a:gdLst/>
            <a:ahLst/>
            <a:cxnLst/>
            <a:rect l="l" t="t" r="r" b="b"/>
            <a:pathLst>
              <a:path w="1593215" h="944244">
                <a:moveTo>
                  <a:pt x="1522660" y="30480"/>
                </a:moveTo>
                <a:lnTo>
                  <a:pt x="0" y="927862"/>
                </a:lnTo>
                <a:lnTo>
                  <a:pt x="9651" y="944245"/>
                </a:lnTo>
                <a:lnTo>
                  <a:pt x="1532322" y="46858"/>
                </a:lnTo>
                <a:lnTo>
                  <a:pt x="1522660" y="30480"/>
                </a:lnTo>
                <a:close/>
              </a:path>
              <a:path w="1593215" h="944244">
                <a:moveTo>
                  <a:pt x="1577653" y="24002"/>
                </a:moveTo>
                <a:lnTo>
                  <a:pt x="1533652" y="24002"/>
                </a:lnTo>
                <a:lnTo>
                  <a:pt x="1543303" y="40386"/>
                </a:lnTo>
                <a:lnTo>
                  <a:pt x="1532322" y="46858"/>
                </a:lnTo>
                <a:lnTo>
                  <a:pt x="1546859" y="71500"/>
                </a:lnTo>
                <a:lnTo>
                  <a:pt x="1577653" y="24002"/>
                </a:lnTo>
                <a:close/>
              </a:path>
              <a:path w="1593215" h="944244">
                <a:moveTo>
                  <a:pt x="1533652" y="24002"/>
                </a:moveTo>
                <a:lnTo>
                  <a:pt x="1522660" y="30480"/>
                </a:lnTo>
                <a:lnTo>
                  <a:pt x="1532322" y="46858"/>
                </a:lnTo>
                <a:lnTo>
                  <a:pt x="1543303" y="40386"/>
                </a:lnTo>
                <a:lnTo>
                  <a:pt x="1533652" y="24002"/>
                </a:lnTo>
                <a:close/>
              </a:path>
              <a:path w="1593215" h="944244">
                <a:moveTo>
                  <a:pt x="1593215" y="0"/>
                </a:moveTo>
                <a:lnTo>
                  <a:pt x="1508125" y="5841"/>
                </a:lnTo>
                <a:lnTo>
                  <a:pt x="1522660" y="30480"/>
                </a:lnTo>
                <a:lnTo>
                  <a:pt x="1533652" y="24002"/>
                </a:lnTo>
                <a:lnTo>
                  <a:pt x="1577653" y="24002"/>
                </a:lnTo>
                <a:lnTo>
                  <a:pt x="15932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152134" y="1577720"/>
            <a:ext cx="1149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365241" y="1390014"/>
            <a:ext cx="1593215" cy="944880"/>
          </a:xfrm>
          <a:custGeom>
            <a:avLst/>
            <a:gdLst/>
            <a:ahLst/>
            <a:cxnLst/>
            <a:rect l="l" t="t" r="r" b="b"/>
            <a:pathLst>
              <a:path w="1593215" h="944880">
                <a:moveTo>
                  <a:pt x="46355" y="872871"/>
                </a:moveTo>
                <a:lnTo>
                  <a:pt x="0" y="944372"/>
                </a:lnTo>
                <a:lnTo>
                  <a:pt x="84962" y="938530"/>
                </a:lnTo>
                <a:lnTo>
                  <a:pt x="74284" y="920369"/>
                </a:lnTo>
                <a:lnTo>
                  <a:pt x="59562" y="920369"/>
                </a:lnTo>
                <a:lnTo>
                  <a:pt x="49911" y="903859"/>
                </a:lnTo>
                <a:lnTo>
                  <a:pt x="60801" y="897440"/>
                </a:lnTo>
                <a:lnTo>
                  <a:pt x="46355" y="872871"/>
                </a:lnTo>
                <a:close/>
              </a:path>
              <a:path w="1593215" h="944880">
                <a:moveTo>
                  <a:pt x="60801" y="897440"/>
                </a:moveTo>
                <a:lnTo>
                  <a:pt x="49911" y="903859"/>
                </a:lnTo>
                <a:lnTo>
                  <a:pt x="59562" y="920369"/>
                </a:lnTo>
                <a:lnTo>
                  <a:pt x="70495" y="913925"/>
                </a:lnTo>
                <a:lnTo>
                  <a:pt x="60801" y="897440"/>
                </a:lnTo>
                <a:close/>
              </a:path>
              <a:path w="1593215" h="944880">
                <a:moveTo>
                  <a:pt x="70495" y="913925"/>
                </a:moveTo>
                <a:lnTo>
                  <a:pt x="59562" y="920369"/>
                </a:lnTo>
                <a:lnTo>
                  <a:pt x="74284" y="920369"/>
                </a:lnTo>
                <a:lnTo>
                  <a:pt x="70495" y="913925"/>
                </a:lnTo>
                <a:close/>
              </a:path>
              <a:path w="1593215" h="944880">
                <a:moveTo>
                  <a:pt x="1583563" y="0"/>
                </a:moveTo>
                <a:lnTo>
                  <a:pt x="60801" y="897440"/>
                </a:lnTo>
                <a:lnTo>
                  <a:pt x="70495" y="913925"/>
                </a:lnTo>
                <a:lnTo>
                  <a:pt x="1593214" y="16510"/>
                </a:lnTo>
                <a:lnTo>
                  <a:pt x="1583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345173" y="1705737"/>
            <a:ext cx="1149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40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269" y="426465"/>
            <a:ext cx="48393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외판원문제</a:t>
            </a:r>
            <a:r>
              <a:rPr dirty="0" spc="-5">
                <a:latin typeface="Times New Roman"/>
                <a:cs typeface="Times New Roman"/>
              </a:rPr>
              <a:t>: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/>
              <a:t>분기한정법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1903780"/>
            <a:ext cx="121513" cy="130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2319832"/>
            <a:ext cx="121513" cy="1307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3591" y="1581252"/>
            <a:ext cx="8537575" cy="2948940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1235"/>
              </a:spcBef>
            </a:pPr>
            <a:r>
              <a:rPr dirty="0" baseline="-6944" sz="3000">
                <a:solidFill>
                  <a:srgbClr val="3E3D00"/>
                </a:solidFill>
                <a:latin typeface="Malgun Gothic"/>
                <a:cs typeface="Malgun Gothic"/>
              </a:rPr>
              <a:t>동적계획</a:t>
            </a:r>
            <a:r>
              <a:rPr dirty="0" baseline="-6944" sz="3000" spc="7">
                <a:solidFill>
                  <a:srgbClr val="3E3D00"/>
                </a:solidFill>
                <a:latin typeface="Malgun Gothic"/>
                <a:cs typeface="Malgun Gothic"/>
              </a:rPr>
              <a:t>법</a:t>
            </a:r>
            <a:r>
              <a:rPr dirty="0" baseline="-6944" sz="3000" spc="-337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baseline="-6944" sz="3000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r>
              <a:rPr dirty="0" baseline="-6944" sz="3000" spc="7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baseline="-6944" sz="3000" spc="-337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baseline="-6944" sz="3000">
                <a:solidFill>
                  <a:srgbClr val="3E3D00"/>
                </a:solidFill>
                <a:latin typeface="Malgun Gothic"/>
                <a:cs typeface="Malgun Gothic"/>
              </a:rPr>
              <a:t>복잡도</a:t>
            </a:r>
            <a:r>
              <a:rPr dirty="0" baseline="-6944" sz="3000" spc="7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baseline="-6944" sz="3000" spc="82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50" spc="-80">
                <a:latin typeface="Times New Roman"/>
                <a:cs typeface="Times New Roman"/>
              </a:rPr>
              <a:t>(</a:t>
            </a:r>
            <a:r>
              <a:rPr dirty="0" sz="2050" spc="-160" i="1">
                <a:latin typeface="Times New Roman"/>
                <a:cs typeface="Times New Roman"/>
              </a:rPr>
              <a:t>n</a:t>
            </a:r>
            <a:r>
              <a:rPr dirty="0" sz="2050" spc="-250" i="1">
                <a:latin typeface="Times New Roman"/>
                <a:cs typeface="Times New Roman"/>
              </a:rPr>
              <a:t> </a:t>
            </a:r>
            <a:r>
              <a:rPr dirty="0" sz="2050" spc="-100">
                <a:latin typeface="Symbol"/>
                <a:cs typeface="Symbol"/>
              </a:rPr>
              <a:t></a:t>
            </a:r>
            <a:r>
              <a:rPr dirty="0" sz="2050" spc="-315">
                <a:latin typeface="Times New Roman"/>
                <a:cs typeface="Times New Roman"/>
              </a:rPr>
              <a:t>1</a:t>
            </a:r>
            <a:r>
              <a:rPr dirty="0" sz="2050" spc="-110">
                <a:latin typeface="Times New Roman"/>
                <a:cs typeface="Times New Roman"/>
              </a:rPr>
              <a:t>)(</a:t>
            </a:r>
            <a:r>
              <a:rPr dirty="0" sz="2050" spc="-160" i="1">
                <a:latin typeface="Times New Roman"/>
                <a:cs typeface="Times New Roman"/>
              </a:rPr>
              <a:t>n</a:t>
            </a:r>
            <a:r>
              <a:rPr dirty="0" sz="2050" spc="-250" i="1">
                <a:latin typeface="Times New Roman"/>
                <a:cs typeface="Times New Roman"/>
              </a:rPr>
              <a:t> </a:t>
            </a:r>
            <a:r>
              <a:rPr dirty="0" sz="2050" spc="-175">
                <a:latin typeface="Symbol"/>
                <a:cs typeface="Symbol"/>
              </a:rPr>
              <a:t></a:t>
            </a:r>
            <a:r>
              <a:rPr dirty="0" sz="2050" spc="-250">
                <a:latin typeface="Times New Roman"/>
                <a:cs typeface="Times New Roman"/>
              </a:rPr>
              <a:t> </a:t>
            </a:r>
            <a:r>
              <a:rPr dirty="0" sz="2050" spc="-185">
                <a:latin typeface="Times New Roman"/>
                <a:cs typeface="Times New Roman"/>
              </a:rPr>
              <a:t>2</a:t>
            </a:r>
            <a:r>
              <a:rPr dirty="0" sz="2050" spc="-80">
                <a:latin typeface="Times New Roman"/>
                <a:cs typeface="Times New Roman"/>
              </a:rPr>
              <a:t>)</a:t>
            </a:r>
            <a:r>
              <a:rPr dirty="0" sz="2050" spc="-120">
                <a:latin typeface="Times New Roman"/>
                <a:cs typeface="Times New Roman"/>
              </a:rPr>
              <a:t>2</a:t>
            </a:r>
            <a:r>
              <a:rPr dirty="0" baseline="43981" sz="1800" spc="-82" i="1">
                <a:latin typeface="Times New Roman"/>
                <a:cs typeface="Times New Roman"/>
              </a:rPr>
              <a:t>n</a:t>
            </a:r>
            <a:r>
              <a:rPr dirty="0" baseline="43981" sz="1800" spc="-142">
                <a:latin typeface="Symbol"/>
                <a:cs typeface="Symbol"/>
              </a:rPr>
              <a:t></a:t>
            </a:r>
            <a:r>
              <a:rPr dirty="0" baseline="43981" sz="1800" spc="-150">
                <a:latin typeface="Times New Roman"/>
                <a:cs typeface="Times New Roman"/>
              </a:rPr>
              <a:t>3</a:t>
            </a:r>
            <a:r>
              <a:rPr dirty="0" baseline="43981" sz="1800" spc="37">
                <a:latin typeface="Times New Roman"/>
                <a:cs typeface="Times New Roman"/>
              </a:rPr>
              <a:t> </a:t>
            </a:r>
            <a:r>
              <a:rPr dirty="0" sz="2050" spc="-229">
                <a:latin typeface="Symbol"/>
                <a:cs typeface="Symbol"/>
              </a:rPr>
              <a:t></a:t>
            </a:r>
            <a:r>
              <a:rPr dirty="0" sz="2050" spc="15">
                <a:latin typeface="Times New Roman"/>
                <a:cs typeface="Times New Roman"/>
              </a:rPr>
              <a:t> </a:t>
            </a:r>
            <a:r>
              <a:rPr dirty="0" sz="2050" spc="-260">
                <a:latin typeface="Symbol"/>
                <a:cs typeface="Symbol"/>
              </a:rPr>
              <a:t></a:t>
            </a:r>
            <a:r>
              <a:rPr dirty="0" sz="2050" spc="-80">
                <a:latin typeface="Times New Roman"/>
                <a:cs typeface="Times New Roman"/>
              </a:rPr>
              <a:t>(</a:t>
            </a:r>
            <a:r>
              <a:rPr dirty="0" sz="2050" spc="-95" i="1">
                <a:latin typeface="Times New Roman"/>
                <a:cs typeface="Times New Roman"/>
              </a:rPr>
              <a:t>n</a:t>
            </a:r>
            <a:r>
              <a:rPr dirty="0" baseline="43981" sz="1800" spc="-150">
                <a:latin typeface="Times New Roman"/>
                <a:cs typeface="Times New Roman"/>
              </a:rPr>
              <a:t>2</a:t>
            </a:r>
            <a:r>
              <a:rPr dirty="0" baseline="43981" sz="1800" spc="-157">
                <a:latin typeface="Times New Roman"/>
                <a:cs typeface="Times New Roman"/>
              </a:rPr>
              <a:t> </a:t>
            </a:r>
            <a:r>
              <a:rPr dirty="0" sz="2050" spc="-120">
                <a:latin typeface="Times New Roman"/>
                <a:cs typeface="Times New Roman"/>
              </a:rPr>
              <a:t>2</a:t>
            </a:r>
            <a:r>
              <a:rPr dirty="0" baseline="43981" sz="1800" spc="-150" i="1">
                <a:latin typeface="Times New Roman"/>
                <a:cs typeface="Times New Roman"/>
              </a:rPr>
              <a:t>n</a:t>
            </a:r>
            <a:r>
              <a:rPr dirty="0" baseline="43981" sz="1800" spc="-165" i="1">
                <a:latin typeface="Times New Roman"/>
                <a:cs typeface="Times New Roman"/>
              </a:rPr>
              <a:t> </a:t>
            </a:r>
            <a:r>
              <a:rPr dirty="0" sz="2050" spc="-110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  <a:p>
            <a:pPr marL="393700" marR="43180">
              <a:lnSpc>
                <a:spcPct val="117000"/>
              </a:lnSpc>
              <a:spcBef>
                <a:spcPts val="68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동적계획법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기본동작을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수행하는데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걸리는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시간을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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sec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이라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고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할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875"/>
              </a:spcBef>
              <a:buClr>
                <a:srgbClr val="00CC99"/>
              </a:buClr>
              <a:buSzPct val="85000"/>
              <a:buFont typeface="Wingdings"/>
              <a:buChar char=""/>
              <a:tabLst>
                <a:tab pos="393065" algn="l"/>
                <a:tab pos="393700" algn="l"/>
              </a:tabLst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T(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0)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)2</a:t>
            </a:r>
            <a:r>
              <a:rPr dirty="0" baseline="42735" sz="1950" spc="3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42735" sz="1950" spc="7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dirty="0" baseline="42735" sz="1950" spc="15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baseline="42735" sz="1950" spc="3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 spc="-15">
                <a:solidFill>
                  <a:srgbClr val="3E3D00"/>
                </a:solidFill>
                <a:latin typeface="Symbol"/>
                <a:cs typeface="Symbol"/>
              </a:rPr>
              <a:t>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sec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초</a:t>
            </a:r>
            <a:endParaRPr sz="2000">
              <a:latin typeface="Malgun Gothic"/>
              <a:cs typeface="Malgun Gothic"/>
            </a:endParaRPr>
          </a:p>
          <a:p>
            <a:pPr marL="393700" indent="-342900">
              <a:lnSpc>
                <a:spcPct val="100000"/>
              </a:lnSpc>
              <a:spcBef>
                <a:spcPts val="880"/>
              </a:spcBef>
              <a:buClr>
                <a:srgbClr val="00CC99"/>
              </a:buClr>
              <a:buSzPct val="85000"/>
              <a:buFont typeface="Wingdings"/>
              <a:buChar char=""/>
              <a:tabLst>
                <a:tab pos="393065" algn="l"/>
                <a:tab pos="393700" algn="l"/>
              </a:tabLst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T(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0)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)2</a:t>
            </a:r>
            <a:r>
              <a:rPr dirty="0" baseline="42735" sz="1950" spc="22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baseline="42735" sz="1950" spc="7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dirty="0" baseline="42735" sz="1950" spc="7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baseline="42735" sz="1950" spc="3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 spc="-15">
                <a:solidFill>
                  <a:srgbClr val="3E3D00"/>
                </a:solidFill>
                <a:latin typeface="Symbol"/>
                <a:cs typeface="Symbol"/>
              </a:rPr>
              <a:t>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sec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6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이상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</a:pPr>
            <a:r>
              <a:rPr dirty="0" sz="2000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분기한정법을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시도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40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637080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38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/>
              <a:t>각</a:t>
            </a:r>
            <a:r>
              <a:rPr dirty="0" spc="-210"/>
              <a:t> </a:t>
            </a:r>
            <a:r>
              <a:rPr dirty="0"/>
              <a:t>마디는</a:t>
            </a:r>
            <a:r>
              <a:rPr dirty="0" spc="-215"/>
              <a:t> </a:t>
            </a:r>
            <a:r>
              <a:rPr dirty="0"/>
              <a:t>출발마디로부터의</a:t>
            </a:r>
            <a:r>
              <a:rPr dirty="0" spc="-235"/>
              <a:t> </a:t>
            </a:r>
            <a:r>
              <a:rPr dirty="0"/>
              <a:t>일주여행경로를</a:t>
            </a:r>
            <a:r>
              <a:rPr dirty="0" spc="-235"/>
              <a:t> </a:t>
            </a:r>
            <a:r>
              <a:rPr dirty="0"/>
              <a:t>나타냄</a:t>
            </a:r>
          </a:p>
          <a:p>
            <a:pPr marL="12700" marR="95885">
              <a:lnSpc>
                <a:spcPct val="116799"/>
              </a:lnSpc>
              <a:spcBef>
                <a:spcPts val="480"/>
              </a:spcBef>
            </a:pPr>
            <a:r>
              <a:rPr dirty="0"/>
              <a:t>뿌리마디의</a:t>
            </a:r>
            <a:r>
              <a:rPr dirty="0" spc="-225"/>
              <a:t> </a:t>
            </a:r>
            <a:r>
              <a:rPr dirty="0"/>
              <a:t>여행경로는</a:t>
            </a:r>
            <a:r>
              <a:rPr dirty="0" spc="-225"/>
              <a:t> </a:t>
            </a:r>
            <a:r>
              <a:rPr dirty="0">
                <a:latin typeface="Times New Roman"/>
                <a:cs typeface="Times New Roman"/>
              </a:rPr>
              <a:t>[1]</a:t>
            </a:r>
            <a:r>
              <a:rPr dirty="0"/>
              <a:t>이</a:t>
            </a:r>
            <a:r>
              <a:rPr dirty="0" spc="-225"/>
              <a:t> </a:t>
            </a:r>
            <a:r>
              <a:rPr dirty="0"/>
              <a:t>되고</a:t>
            </a:r>
            <a:r>
              <a:rPr dirty="0">
                <a:latin typeface="Times New Roman"/>
                <a:cs typeface="Times New Roman"/>
              </a:rPr>
              <a:t>, </a:t>
            </a:r>
            <a:r>
              <a:rPr dirty="0"/>
              <a:t>뿌리마디에서</a:t>
            </a:r>
            <a:r>
              <a:rPr dirty="0" spc="-235"/>
              <a:t> </a:t>
            </a:r>
            <a:r>
              <a:rPr dirty="0"/>
              <a:t>뻗어</a:t>
            </a:r>
            <a:r>
              <a:rPr dirty="0" spc="-215"/>
              <a:t> </a:t>
            </a:r>
            <a:r>
              <a:rPr dirty="0"/>
              <a:t>나가는</a:t>
            </a:r>
            <a:r>
              <a:rPr dirty="0" spc="-210"/>
              <a:t> </a:t>
            </a:r>
            <a:r>
              <a:rPr dirty="0"/>
              <a:t>수준</a:t>
            </a:r>
            <a:r>
              <a:rPr dirty="0" spc="-210"/>
              <a:t> </a:t>
            </a:r>
            <a:r>
              <a:rPr dirty="0" spc="5">
                <a:latin typeface="Times New Roman"/>
                <a:cs typeface="Times New Roman"/>
              </a:rPr>
              <a:t>1</a:t>
            </a:r>
            <a:r>
              <a:rPr dirty="0" spc="5"/>
              <a:t>에</a:t>
            </a:r>
            <a:r>
              <a:rPr dirty="0" spc="-215"/>
              <a:t> </a:t>
            </a:r>
            <a:r>
              <a:rPr dirty="0"/>
              <a:t>있 </a:t>
            </a:r>
            <a:r>
              <a:rPr dirty="0" spc="-690"/>
              <a:t> </a:t>
            </a:r>
            <a:r>
              <a:rPr dirty="0"/>
              <a:t>는</a:t>
            </a:r>
            <a:r>
              <a:rPr dirty="0" spc="-210"/>
              <a:t> </a:t>
            </a:r>
            <a:r>
              <a:rPr dirty="0"/>
              <a:t>여행경로는</a:t>
            </a:r>
            <a:r>
              <a:rPr dirty="0" spc="-225"/>
              <a:t> </a:t>
            </a:r>
            <a:r>
              <a:rPr dirty="0"/>
              <a:t>각각</a:t>
            </a:r>
            <a:r>
              <a:rPr dirty="0" spc="-210"/>
              <a:t> </a:t>
            </a:r>
            <a:r>
              <a:rPr dirty="0">
                <a:latin typeface="Times New Roman"/>
                <a:cs typeface="Times New Roman"/>
              </a:rPr>
              <a:t>[1,2],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[1,3],</a:t>
            </a:r>
            <a:r>
              <a:rPr dirty="0" spc="-1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…, </a:t>
            </a:r>
            <a:r>
              <a:rPr dirty="0" spc="5">
                <a:latin typeface="Times New Roman"/>
                <a:cs typeface="Times New Roman"/>
              </a:rPr>
              <a:t>[1,5]</a:t>
            </a:r>
            <a:r>
              <a:rPr dirty="0" spc="5"/>
              <a:t>가</a:t>
            </a:r>
            <a:r>
              <a:rPr dirty="0" spc="-240"/>
              <a:t> </a:t>
            </a:r>
            <a:r>
              <a:rPr dirty="0"/>
              <a:t>되고</a:t>
            </a:r>
            <a:r>
              <a:rPr dirty="0">
                <a:latin typeface="Times New Roman"/>
                <a:cs typeface="Times New Roman"/>
              </a:rPr>
              <a:t>,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/>
              <a:t>마디</a:t>
            </a:r>
            <a:r>
              <a:rPr dirty="0" spc="-210"/>
              <a:t> </a:t>
            </a:r>
            <a:r>
              <a:rPr dirty="0">
                <a:latin typeface="Times New Roman"/>
                <a:cs typeface="Times New Roman"/>
              </a:rPr>
              <a:t>[1,2]</a:t>
            </a:r>
            <a:r>
              <a:rPr dirty="0"/>
              <a:t>에서</a:t>
            </a:r>
            <a:r>
              <a:rPr dirty="0" spc="-240"/>
              <a:t> </a:t>
            </a:r>
            <a:r>
              <a:rPr dirty="0"/>
              <a:t>뻗어</a:t>
            </a:r>
            <a:r>
              <a:rPr dirty="0" spc="-210"/>
              <a:t> </a:t>
            </a:r>
            <a:r>
              <a:rPr dirty="0"/>
              <a:t>나가는 </a:t>
            </a:r>
            <a:r>
              <a:rPr dirty="0" spc="-685"/>
              <a:t> </a:t>
            </a:r>
            <a:r>
              <a:rPr dirty="0"/>
              <a:t>수준</a:t>
            </a:r>
            <a:r>
              <a:rPr dirty="0" spc="-210"/>
              <a:t> </a:t>
            </a:r>
            <a:r>
              <a:rPr dirty="0" spc="5">
                <a:latin typeface="Times New Roman"/>
                <a:cs typeface="Times New Roman"/>
              </a:rPr>
              <a:t>2</a:t>
            </a:r>
            <a:r>
              <a:rPr dirty="0"/>
              <a:t>에</a:t>
            </a:r>
            <a:r>
              <a:rPr dirty="0" spc="-215"/>
              <a:t> </a:t>
            </a:r>
            <a:r>
              <a:rPr dirty="0"/>
              <a:t>있는</a:t>
            </a:r>
            <a:r>
              <a:rPr dirty="0" spc="-215"/>
              <a:t> </a:t>
            </a:r>
            <a:r>
              <a:rPr dirty="0"/>
              <a:t>마디들의</a:t>
            </a:r>
            <a:r>
              <a:rPr dirty="0" spc="-225"/>
              <a:t> </a:t>
            </a:r>
            <a:r>
              <a:rPr dirty="0"/>
              <a:t>여행경로는</a:t>
            </a:r>
            <a:r>
              <a:rPr dirty="0" spc="-225"/>
              <a:t> </a:t>
            </a:r>
            <a:r>
              <a:rPr dirty="0"/>
              <a:t>각각</a:t>
            </a:r>
            <a:r>
              <a:rPr dirty="0" spc="-215"/>
              <a:t> </a:t>
            </a:r>
            <a:r>
              <a:rPr dirty="0">
                <a:latin typeface="Times New Roman"/>
                <a:cs typeface="Times New Roman"/>
              </a:rPr>
              <a:t>[</a:t>
            </a:r>
            <a:r>
              <a:rPr dirty="0" spc="5">
                <a:latin typeface="Times New Roman"/>
                <a:cs typeface="Times New Roman"/>
              </a:rPr>
              <a:t>1</a:t>
            </a:r>
            <a:r>
              <a:rPr dirty="0">
                <a:latin typeface="Times New Roman"/>
                <a:cs typeface="Times New Roman"/>
              </a:rPr>
              <a:t>,</a:t>
            </a:r>
            <a:r>
              <a:rPr dirty="0" spc="5">
                <a:latin typeface="Times New Roman"/>
                <a:cs typeface="Times New Roman"/>
              </a:rPr>
              <a:t>2</a:t>
            </a:r>
            <a:r>
              <a:rPr dirty="0">
                <a:latin typeface="Times New Roman"/>
                <a:cs typeface="Times New Roman"/>
              </a:rPr>
              <a:t>,</a:t>
            </a:r>
            <a:r>
              <a:rPr dirty="0" spc="5">
                <a:latin typeface="Times New Roman"/>
                <a:cs typeface="Times New Roman"/>
              </a:rPr>
              <a:t>3</a:t>
            </a:r>
            <a:r>
              <a:rPr dirty="0" spc="-10">
                <a:latin typeface="Times New Roman"/>
                <a:cs typeface="Times New Roman"/>
              </a:rPr>
              <a:t>],</a:t>
            </a:r>
            <a:r>
              <a:rPr dirty="0">
                <a:latin typeface="Times New Roman"/>
                <a:cs typeface="Times New Roman"/>
              </a:rPr>
              <a:t>…,[</a:t>
            </a:r>
            <a:r>
              <a:rPr dirty="0" spc="-10">
                <a:latin typeface="Times New Roman"/>
                <a:cs typeface="Times New Roman"/>
              </a:rPr>
              <a:t>1</a:t>
            </a:r>
            <a:r>
              <a:rPr dirty="0">
                <a:latin typeface="Times New Roman"/>
                <a:cs typeface="Times New Roman"/>
              </a:rPr>
              <a:t>,2,5</a:t>
            </a:r>
            <a:r>
              <a:rPr dirty="0" spc="-5">
                <a:latin typeface="Times New Roman"/>
                <a:cs typeface="Times New Roman"/>
              </a:rPr>
              <a:t>]</a:t>
            </a:r>
            <a:r>
              <a:rPr dirty="0"/>
              <a:t>가</a:t>
            </a:r>
            <a:r>
              <a:rPr dirty="0" spc="-240"/>
              <a:t> </a:t>
            </a:r>
            <a:r>
              <a:rPr dirty="0"/>
              <a:t>되고</a:t>
            </a:r>
            <a:r>
              <a:rPr dirty="0">
                <a:latin typeface="Times New Roman"/>
                <a:cs typeface="Times New Roman"/>
              </a:rPr>
              <a:t>,</a:t>
            </a: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/>
              <a:t>이런</a:t>
            </a:r>
            <a:r>
              <a:rPr dirty="0" spc="-215"/>
              <a:t> </a:t>
            </a:r>
            <a:r>
              <a:rPr dirty="0"/>
              <a:t>식  </a:t>
            </a:r>
            <a:r>
              <a:rPr dirty="0"/>
              <a:t>으로</a:t>
            </a:r>
            <a:r>
              <a:rPr dirty="0" spc="-210"/>
              <a:t> </a:t>
            </a:r>
            <a:r>
              <a:rPr dirty="0"/>
              <a:t>뻗어</a:t>
            </a:r>
            <a:r>
              <a:rPr dirty="0" spc="-215"/>
              <a:t> </a:t>
            </a:r>
            <a:r>
              <a:rPr dirty="0"/>
              <a:t>나가서</a:t>
            </a:r>
            <a:r>
              <a:rPr dirty="0" spc="-204"/>
              <a:t> </a:t>
            </a:r>
            <a:r>
              <a:rPr dirty="0"/>
              <a:t>잎마디에</a:t>
            </a:r>
            <a:r>
              <a:rPr dirty="0" spc="-225"/>
              <a:t> </a:t>
            </a:r>
            <a:r>
              <a:rPr dirty="0"/>
              <a:t>도달하게</a:t>
            </a:r>
            <a:r>
              <a:rPr dirty="0" spc="-220"/>
              <a:t> </a:t>
            </a:r>
            <a:r>
              <a:rPr dirty="0"/>
              <a:t>되면</a:t>
            </a:r>
            <a:r>
              <a:rPr dirty="0" spc="-215"/>
              <a:t> </a:t>
            </a:r>
            <a:r>
              <a:rPr dirty="0"/>
              <a:t>완전한</a:t>
            </a:r>
            <a:r>
              <a:rPr dirty="0" spc="-210"/>
              <a:t> </a:t>
            </a:r>
            <a:r>
              <a:rPr dirty="0"/>
              <a:t>일주여행경로를</a:t>
            </a:r>
            <a:r>
              <a:rPr dirty="0" spc="-229"/>
              <a:t> </a:t>
            </a:r>
            <a:r>
              <a:rPr dirty="0"/>
              <a:t>가지게 </a:t>
            </a:r>
            <a:r>
              <a:rPr dirty="0" spc="5"/>
              <a:t> </a:t>
            </a:r>
            <a:r>
              <a:rPr dirty="0"/>
              <a:t>된다</a:t>
            </a:r>
            <a:r>
              <a:rPr dirty="0">
                <a:latin typeface="Times New Roman"/>
                <a:cs typeface="Times New Roman"/>
              </a:rPr>
              <a:t>.</a:t>
            </a:r>
          </a:p>
          <a:p>
            <a:pPr marL="12700" marR="5080">
              <a:lnSpc>
                <a:spcPct val="116500"/>
              </a:lnSpc>
              <a:spcBef>
                <a:spcPts val="480"/>
              </a:spcBef>
            </a:pPr>
            <a:r>
              <a:rPr dirty="0"/>
              <a:t>따라서</a:t>
            </a:r>
            <a:r>
              <a:rPr dirty="0" spc="-210"/>
              <a:t> </a:t>
            </a:r>
            <a:r>
              <a:rPr dirty="0"/>
              <a:t>최적일주여행경로를</a:t>
            </a:r>
            <a:r>
              <a:rPr dirty="0" spc="-240"/>
              <a:t> </a:t>
            </a:r>
            <a:r>
              <a:rPr dirty="0"/>
              <a:t>구하기</a:t>
            </a:r>
            <a:r>
              <a:rPr dirty="0" spc="-204"/>
              <a:t> </a:t>
            </a:r>
            <a:r>
              <a:rPr dirty="0"/>
              <a:t>위해서는</a:t>
            </a:r>
            <a:r>
              <a:rPr dirty="0" spc="-225"/>
              <a:t> </a:t>
            </a:r>
            <a:r>
              <a:rPr dirty="0"/>
              <a:t>잎마디에</a:t>
            </a:r>
            <a:r>
              <a:rPr dirty="0" spc="-204"/>
              <a:t> </a:t>
            </a:r>
            <a:r>
              <a:rPr dirty="0"/>
              <a:t>있는</a:t>
            </a:r>
            <a:r>
              <a:rPr dirty="0" spc="-210"/>
              <a:t> </a:t>
            </a:r>
            <a:r>
              <a:rPr dirty="0"/>
              <a:t>일주여행경로 </a:t>
            </a:r>
            <a:r>
              <a:rPr dirty="0" spc="-690"/>
              <a:t> </a:t>
            </a:r>
            <a:r>
              <a:rPr dirty="0"/>
              <a:t>를</a:t>
            </a:r>
            <a:r>
              <a:rPr dirty="0" spc="-200"/>
              <a:t> </a:t>
            </a:r>
            <a:r>
              <a:rPr dirty="0"/>
              <a:t>모두</a:t>
            </a:r>
            <a:r>
              <a:rPr dirty="0" spc="-215"/>
              <a:t> </a:t>
            </a:r>
            <a:r>
              <a:rPr dirty="0"/>
              <a:t>검사하여</a:t>
            </a:r>
            <a:r>
              <a:rPr dirty="0" spc="-200"/>
              <a:t> </a:t>
            </a:r>
            <a:r>
              <a:rPr dirty="0"/>
              <a:t>그</a:t>
            </a:r>
            <a:r>
              <a:rPr dirty="0" spc="-215"/>
              <a:t> </a:t>
            </a:r>
            <a:r>
              <a:rPr dirty="0" spc="-5"/>
              <a:t>중에서</a:t>
            </a:r>
            <a:r>
              <a:rPr dirty="0" spc="-200"/>
              <a:t> </a:t>
            </a:r>
            <a:r>
              <a:rPr dirty="0"/>
              <a:t>가장</a:t>
            </a:r>
            <a:r>
              <a:rPr dirty="0" spc="-215"/>
              <a:t> </a:t>
            </a:r>
            <a:r>
              <a:rPr dirty="0"/>
              <a:t>길이가</a:t>
            </a:r>
            <a:r>
              <a:rPr dirty="0" spc="-204"/>
              <a:t> </a:t>
            </a:r>
            <a:r>
              <a:rPr dirty="0"/>
              <a:t>짧은</a:t>
            </a:r>
            <a:r>
              <a:rPr dirty="0" spc="-215"/>
              <a:t> </a:t>
            </a:r>
            <a:r>
              <a:rPr dirty="0" spc="-5"/>
              <a:t>일주여행경로를</a:t>
            </a:r>
            <a:r>
              <a:rPr dirty="0" spc="-210"/>
              <a:t> </a:t>
            </a:r>
            <a:r>
              <a:rPr dirty="0"/>
              <a:t>찾으면</a:t>
            </a:r>
            <a:r>
              <a:rPr dirty="0" spc="-210"/>
              <a:t> </a:t>
            </a:r>
            <a:r>
              <a:rPr dirty="0"/>
              <a:t>된다</a:t>
            </a:r>
            <a:r>
              <a:rPr dirty="0">
                <a:latin typeface="Times New Roman"/>
                <a:cs typeface="Times New Roman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/>
              <a:t>참</a:t>
            </a:r>
            <a:r>
              <a:rPr dirty="0" spc="5"/>
              <a:t>고</a:t>
            </a:r>
            <a:r>
              <a:rPr dirty="0">
                <a:latin typeface="Times New Roman"/>
                <a:cs typeface="Times New Roman"/>
              </a:rPr>
              <a:t>:</a:t>
            </a:r>
            <a:r>
              <a:rPr dirty="0" spc="-15">
                <a:latin typeface="Times New Roman"/>
                <a:cs typeface="Times New Roman"/>
              </a:rPr>
              <a:t> </a:t>
            </a:r>
            <a:r>
              <a:rPr dirty="0" spc="5"/>
              <a:t>위</a:t>
            </a:r>
            <a:r>
              <a:rPr dirty="0" spc="-215"/>
              <a:t> </a:t>
            </a:r>
            <a:r>
              <a:rPr dirty="0"/>
              <a:t>예에</a:t>
            </a:r>
            <a:r>
              <a:rPr dirty="0" spc="5"/>
              <a:t>서</a:t>
            </a:r>
            <a:r>
              <a:rPr dirty="0" spc="-215"/>
              <a:t> </a:t>
            </a:r>
            <a:r>
              <a:rPr dirty="0" spc="5"/>
              <a:t>각</a:t>
            </a:r>
            <a:r>
              <a:rPr dirty="0" spc="-215"/>
              <a:t> </a:t>
            </a:r>
            <a:r>
              <a:rPr dirty="0"/>
              <a:t>마디</a:t>
            </a:r>
            <a:r>
              <a:rPr dirty="0" spc="5"/>
              <a:t>에</a:t>
            </a:r>
            <a:r>
              <a:rPr dirty="0" spc="-215"/>
              <a:t> </a:t>
            </a:r>
            <a:r>
              <a:rPr dirty="0"/>
              <a:t>저장되</a:t>
            </a:r>
            <a:r>
              <a:rPr dirty="0" spc="5"/>
              <a:t>어</a:t>
            </a:r>
            <a:r>
              <a:rPr dirty="0" spc="-225"/>
              <a:t> </a:t>
            </a:r>
            <a:r>
              <a:rPr dirty="0"/>
              <a:t>있</a:t>
            </a:r>
            <a:r>
              <a:rPr dirty="0" spc="5"/>
              <a:t>는</a:t>
            </a:r>
            <a:r>
              <a:rPr dirty="0" spc="-215"/>
              <a:t> </a:t>
            </a:r>
            <a:r>
              <a:rPr dirty="0"/>
              <a:t>마디</a:t>
            </a:r>
            <a:r>
              <a:rPr dirty="0" spc="5"/>
              <a:t>가</a:t>
            </a:r>
            <a:r>
              <a:rPr dirty="0" spc="-215"/>
              <a:t> </a:t>
            </a:r>
            <a:r>
              <a:rPr dirty="0" spc="5">
                <a:latin typeface="Times New Roman"/>
                <a:cs typeface="Times New Roman"/>
              </a:rPr>
              <a:t>4</a:t>
            </a:r>
            <a:r>
              <a:rPr dirty="0"/>
              <a:t>개</a:t>
            </a:r>
            <a:r>
              <a:rPr dirty="0" spc="5"/>
              <a:t>가</a:t>
            </a:r>
            <a:r>
              <a:rPr dirty="0" spc="-229"/>
              <a:t> </a:t>
            </a:r>
            <a:r>
              <a:rPr dirty="0"/>
              <a:t>되</a:t>
            </a:r>
            <a:r>
              <a:rPr dirty="0" spc="5"/>
              <a:t>면</a:t>
            </a:r>
            <a:r>
              <a:rPr dirty="0" spc="-215"/>
              <a:t> </a:t>
            </a:r>
            <a:r>
              <a:rPr dirty="0" spc="5"/>
              <a:t>더</a:t>
            </a:r>
            <a:r>
              <a:rPr dirty="0" spc="-204"/>
              <a:t> </a:t>
            </a:r>
            <a:r>
              <a:rPr dirty="0" spc="5"/>
              <a:t>이상</a:t>
            </a:r>
            <a:r>
              <a:rPr dirty="0" spc="-215"/>
              <a:t> </a:t>
            </a:r>
            <a:r>
              <a:rPr dirty="0"/>
              <a:t>뻗어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/>
              <a:t>나갈</a:t>
            </a:r>
            <a:r>
              <a:rPr dirty="0" spc="-210"/>
              <a:t> </a:t>
            </a:r>
            <a:r>
              <a:rPr dirty="0"/>
              <a:t>필요가</a:t>
            </a:r>
            <a:r>
              <a:rPr dirty="0" spc="-215"/>
              <a:t> </a:t>
            </a:r>
            <a:r>
              <a:rPr dirty="0"/>
              <a:t>없다</a:t>
            </a:r>
            <a:r>
              <a:rPr dirty="0">
                <a:latin typeface="Times New Roman"/>
                <a:cs typeface="Times New Roman"/>
              </a:rPr>
              <a:t>.</a:t>
            </a:r>
            <a:r>
              <a:rPr dirty="0" spc="-15">
                <a:latin typeface="Times New Roman"/>
                <a:cs typeface="Times New Roman"/>
              </a:rPr>
              <a:t> </a:t>
            </a:r>
            <a:r>
              <a:rPr dirty="0" spc="5">
                <a:latin typeface="Times New Roman"/>
                <a:cs typeface="Times New Roman"/>
              </a:rPr>
              <a:t>5</a:t>
            </a:r>
            <a:r>
              <a:rPr dirty="0"/>
              <a:t>번째</a:t>
            </a:r>
            <a:r>
              <a:rPr dirty="0" spc="-215"/>
              <a:t> </a:t>
            </a:r>
            <a:r>
              <a:rPr dirty="0"/>
              <a:t>마디는</a:t>
            </a:r>
            <a:r>
              <a:rPr dirty="0" spc="-225"/>
              <a:t> </a:t>
            </a:r>
            <a:r>
              <a:rPr dirty="0"/>
              <a:t>자동</a:t>
            </a:r>
            <a:r>
              <a:rPr dirty="0" spc="-215"/>
              <a:t> </a:t>
            </a:r>
            <a:r>
              <a:rPr dirty="0"/>
              <a:t>결정</a:t>
            </a:r>
            <a:r>
              <a:rPr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053132"/>
            <a:ext cx="121513" cy="1307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3892600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4665268"/>
            <a:ext cx="121513" cy="13075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16276" y="243078"/>
            <a:ext cx="47123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상태공간트리</a:t>
            </a:r>
            <a:r>
              <a:rPr dirty="0" spc="-375"/>
              <a:t> </a:t>
            </a:r>
            <a:r>
              <a:rPr dirty="0"/>
              <a:t>구축방법</a:t>
            </a:r>
          </a:p>
        </p:txBody>
      </p:sp>
      <p:sp>
        <p:nvSpPr>
          <p:cNvPr id="8" name="object 8"/>
          <p:cNvSpPr/>
          <p:nvPr/>
        </p:nvSpPr>
        <p:spPr>
          <a:xfrm>
            <a:off x="7257288" y="243840"/>
            <a:ext cx="281940" cy="218440"/>
          </a:xfrm>
          <a:custGeom>
            <a:avLst/>
            <a:gdLst/>
            <a:ahLst/>
            <a:cxnLst/>
            <a:rect l="l" t="t" r="r" b="b"/>
            <a:pathLst>
              <a:path w="281940" h="218440">
                <a:moveTo>
                  <a:pt x="0" y="108965"/>
                </a:moveTo>
                <a:lnTo>
                  <a:pt x="11078" y="66544"/>
                </a:lnTo>
                <a:lnTo>
                  <a:pt x="41290" y="31908"/>
                </a:lnTo>
                <a:lnTo>
                  <a:pt x="86100" y="8560"/>
                </a:lnTo>
                <a:lnTo>
                  <a:pt x="140969" y="0"/>
                </a:lnTo>
                <a:lnTo>
                  <a:pt x="195839" y="8560"/>
                </a:lnTo>
                <a:lnTo>
                  <a:pt x="240649" y="31908"/>
                </a:lnTo>
                <a:lnTo>
                  <a:pt x="270861" y="66544"/>
                </a:lnTo>
                <a:lnTo>
                  <a:pt x="281939" y="108965"/>
                </a:lnTo>
                <a:lnTo>
                  <a:pt x="270861" y="151387"/>
                </a:lnTo>
                <a:lnTo>
                  <a:pt x="240649" y="186023"/>
                </a:lnTo>
                <a:lnTo>
                  <a:pt x="195839" y="209371"/>
                </a:lnTo>
                <a:lnTo>
                  <a:pt x="140969" y="217931"/>
                </a:lnTo>
                <a:lnTo>
                  <a:pt x="86100" y="209371"/>
                </a:lnTo>
                <a:lnTo>
                  <a:pt x="41290" y="186023"/>
                </a:lnTo>
                <a:lnTo>
                  <a:pt x="11078" y="151387"/>
                </a:lnTo>
                <a:lnTo>
                  <a:pt x="0" y="108965"/>
                </a:lnTo>
                <a:close/>
              </a:path>
            </a:pathLst>
          </a:custGeom>
          <a:ln w="12700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362190" y="269494"/>
            <a:ext cx="15557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800" spc="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2222" sz="750" spc="7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baseline="-22222" sz="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88095" y="271272"/>
            <a:ext cx="281940" cy="216535"/>
          </a:xfrm>
          <a:custGeom>
            <a:avLst/>
            <a:gdLst/>
            <a:ahLst/>
            <a:cxnLst/>
            <a:rect l="l" t="t" r="r" b="b"/>
            <a:pathLst>
              <a:path w="281940" h="216534">
                <a:moveTo>
                  <a:pt x="0" y="108203"/>
                </a:moveTo>
                <a:lnTo>
                  <a:pt x="11078" y="66061"/>
                </a:lnTo>
                <a:lnTo>
                  <a:pt x="41290" y="31670"/>
                </a:lnTo>
                <a:lnTo>
                  <a:pt x="86100" y="8495"/>
                </a:lnTo>
                <a:lnTo>
                  <a:pt x="140970" y="0"/>
                </a:lnTo>
                <a:lnTo>
                  <a:pt x="195839" y="8495"/>
                </a:lnTo>
                <a:lnTo>
                  <a:pt x="240649" y="31670"/>
                </a:lnTo>
                <a:lnTo>
                  <a:pt x="270861" y="66061"/>
                </a:lnTo>
                <a:lnTo>
                  <a:pt x="281939" y="108203"/>
                </a:lnTo>
                <a:lnTo>
                  <a:pt x="270861" y="150346"/>
                </a:lnTo>
                <a:lnTo>
                  <a:pt x="240649" y="184737"/>
                </a:lnTo>
                <a:lnTo>
                  <a:pt x="195839" y="207912"/>
                </a:lnTo>
                <a:lnTo>
                  <a:pt x="140970" y="216407"/>
                </a:lnTo>
                <a:lnTo>
                  <a:pt x="86100" y="207912"/>
                </a:lnTo>
                <a:lnTo>
                  <a:pt x="41290" y="184737"/>
                </a:lnTo>
                <a:lnTo>
                  <a:pt x="11078" y="150346"/>
                </a:lnTo>
                <a:lnTo>
                  <a:pt x="0" y="108203"/>
                </a:lnTo>
                <a:close/>
              </a:path>
            </a:pathLst>
          </a:custGeom>
          <a:ln w="12700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518397" y="301244"/>
            <a:ext cx="7112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64118" y="360679"/>
            <a:ext cx="59055" cy="106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1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57288" y="813816"/>
            <a:ext cx="281940" cy="216535"/>
          </a:xfrm>
          <a:custGeom>
            <a:avLst/>
            <a:gdLst/>
            <a:ahLst/>
            <a:cxnLst/>
            <a:rect l="l" t="t" r="r" b="b"/>
            <a:pathLst>
              <a:path w="281940" h="216534">
                <a:moveTo>
                  <a:pt x="0" y="108204"/>
                </a:moveTo>
                <a:lnTo>
                  <a:pt x="11078" y="66061"/>
                </a:lnTo>
                <a:lnTo>
                  <a:pt x="41290" y="31670"/>
                </a:lnTo>
                <a:lnTo>
                  <a:pt x="86100" y="8495"/>
                </a:lnTo>
                <a:lnTo>
                  <a:pt x="140969" y="0"/>
                </a:lnTo>
                <a:lnTo>
                  <a:pt x="195839" y="8495"/>
                </a:lnTo>
                <a:lnTo>
                  <a:pt x="240649" y="31670"/>
                </a:lnTo>
                <a:lnTo>
                  <a:pt x="270861" y="66061"/>
                </a:lnTo>
                <a:lnTo>
                  <a:pt x="281939" y="108204"/>
                </a:lnTo>
                <a:lnTo>
                  <a:pt x="270861" y="150346"/>
                </a:lnTo>
                <a:lnTo>
                  <a:pt x="240649" y="184737"/>
                </a:lnTo>
                <a:lnTo>
                  <a:pt x="195839" y="207912"/>
                </a:lnTo>
                <a:lnTo>
                  <a:pt x="140969" y="216408"/>
                </a:lnTo>
                <a:lnTo>
                  <a:pt x="86100" y="207912"/>
                </a:lnTo>
                <a:lnTo>
                  <a:pt x="41290" y="184737"/>
                </a:lnTo>
                <a:lnTo>
                  <a:pt x="11078" y="150346"/>
                </a:lnTo>
                <a:lnTo>
                  <a:pt x="0" y="108204"/>
                </a:lnTo>
                <a:close/>
              </a:path>
            </a:pathLst>
          </a:custGeom>
          <a:ln w="12700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362190" y="843533"/>
            <a:ext cx="15557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800" spc="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2222" sz="750" spc="7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baseline="-22222" sz="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388095" y="841247"/>
            <a:ext cx="281940" cy="216535"/>
          </a:xfrm>
          <a:custGeom>
            <a:avLst/>
            <a:gdLst/>
            <a:ahLst/>
            <a:cxnLst/>
            <a:rect l="l" t="t" r="r" b="b"/>
            <a:pathLst>
              <a:path w="281940" h="216534">
                <a:moveTo>
                  <a:pt x="0" y="108203"/>
                </a:moveTo>
                <a:lnTo>
                  <a:pt x="11078" y="66061"/>
                </a:lnTo>
                <a:lnTo>
                  <a:pt x="41290" y="31670"/>
                </a:lnTo>
                <a:lnTo>
                  <a:pt x="86100" y="8495"/>
                </a:lnTo>
                <a:lnTo>
                  <a:pt x="140970" y="0"/>
                </a:lnTo>
                <a:lnTo>
                  <a:pt x="195839" y="8495"/>
                </a:lnTo>
                <a:lnTo>
                  <a:pt x="240649" y="31670"/>
                </a:lnTo>
                <a:lnTo>
                  <a:pt x="270861" y="66061"/>
                </a:lnTo>
                <a:lnTo>
                  <a:pt x="281939" y="108203"/>
                </a:lnTo>
                <a:lnTo>
                  <a:pt x="270861" y="150346"/>
                </a:lnTo>
                <a:lnTo>
                  <a:pt x="240649" y="184737"/>
                </a:lnTo>
                <a:lnTo>
                  <a:pt x="195839" y="207912"/>
                </a:lnTo>
                <a:lnTo>
                  <a:pt x="140970" y="216407"/>
                </a:lnTo>
                <a:lnTo>
                  <a:pt x="86100" y="207912"/>
                </a:lnTo>
                <a:lnTo>
                  <a:pt x="41290" y="184737"/>
                </a:lnTo>
                <a:lnTo>
                  <a:pt x="11078" y="150346"/>
                </a:lnTo>
                <a:lnTo>
                  <a:pt x="0" y="108203"/>
                </a:lnTo>
                <a:close/>
              </a:path>
            </a:pathLst>
          </a:custGeom>
          <a:ln w="12700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498458" y="861440"/>
            <a:ext cx="15557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800" spc="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2222" sz="750" spc="7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baseline="-22222" sz="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822692" y="1283208"/>
            <a:ext cx="281940" cy="216535"/>
          </a:xfrm>
          <a:custGeom>
            <a:avLst/>
            <a:gdLst/>
            <a:ahLst/>
            <a:cxnLst/>
            <a:rect l="l" t="t" r="r" b="b"/>
            <a:pathLst>
              <a:path w="281940" h="216534">
                <a:moveTo>
                  <a:pt x="0" y="108203"/>
                </a:moveTo>
                <a:lnTo>
                  <a:pt x="11078" y="66061"/>
                </a:lnTo>
                <a:lnTo>
                  <a:pt x="41290" y="31670"/>
                </a:lnTo>
                <a:lnTo>
                  <a:pt x="86100" y="8495"/>
                </a:lnTo>
                <a:lnTo>
                  <a:pt x="140969" y="0"/>
                </a:lnTo>
                <a:lnTo>
                  <a:pt x="195839" y="8495"/>
                </a:lnTo>
                <a:lnTo>
                  <a:pt x="240649" y="31670"/>
                </a:lnTo>
                <a:lnTo>
                  <a:pt x="270861" y="66061"/>
                </a:lnTo>
                <a:lnTo>
                  <a:pt x="281939" y="108203"/>
                </a:lnTo>
                <a:lnTo>
                  <a:pt x="270861" y="150346"/>
                </a:lnTo>
                <a:lnTo>
                  <a:pt x="240649" y="184737"/>
                </a:lnTo>
                <a:lnTo>
                  <a:pt x="195839" y="207912"/>
                </a:lnTo>
                <a:lnTo>
                  <a:pt x="140969" y="216407"/>
                </a:lnTo>
                <a:lnTo>
                  <a:pt x="86100" y="207912"/>
                </a:lnTo>
                <a:lnTo>
                  <a:pt x="41290" y="184737"/>
                </a:lnTo>
                <a:lnTo>
                  <a:pt x="11078" y="150346"/>
                </a:lnTo>
                <a:lnTo>
                  <a:pt x="0" y="108203"/>
                </a:lnTo>
                <a:close/>
              </a:path>
            </a:pathLst>
          </a:custGeom>
          <a:ln w="12700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927593" y="1313433"/>
            <a:ext cx="15557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800" spc="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2222" sz="750" spc="7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baseline="-22222" sz="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268718" y="404621"/>
            <a:ext cx="1346200" cy="936625"/>
          </a:xfrm>
          <a:custGeom>
            <a:avLst/>
            <a:gdLst/>
            <a:ahLst/>
            <a:cxnLst/>
            <a:rect l="l" t="t" r="r" b="b"/>
            <a:pathLst>
              <a:path w="1346200" h="936625">
                <a:moveTo>
                  <a:pt x="76200" y="334137"/>
                </a:moveTo>
                <a:lnTo>
                  <a:pt x="47625" y="334137"/>
                </a:lnTo>
                <a:lnTo>
                  <a:pt x="47625" y="57912"/>
                </a:lnTo>
                <a:lnTo>
                  <a:pt x="28575" y="57912"/>
                </a:lnTo>
                <a:lnTo>
                  <a:pt x="28575" y="334137"/>
                </a:lnTo>
                <a:lnTo>
                  <a:pt x="0" y="334137"/>
                </a:lnTo>
                <a:lnTo>
                  <a:pt x="38100" y="410337"/>
                </a:lnTo>
                <a:lnTo>
                  <a:pt x="69850" y="346837"/>
                </a:lnTo>
                <a:lnTo>
                  <a:pt x="76200" y="334137"/>
                </a:lnTo>
                <a:close/>
              </a:path>
              <a:path w="1346200" h="936625">
                <a:moveTo>
                  <a:pt x="557149" y="936498"/>
                </a:moveTo>
                <a:lnTo>
                  <a:pt x="542848" y="902081"/>
                </a:lnTo>
                <a:lnTo>
                  <a:pt x="524510" y="857885"/>
                </a:lnTo>
                <a:lnTo>
                  <a:pt x="505853" y="879386"/>
                </a:lnTo>
                <a:lnTo>
                  <a:pt x="198247" y="613029"/>
                </a:lnTo>
                <a:lnTo>
                  <a:pt x="185801" y="627507"/>
                </a:lnTo>
                <a:lnTo>
                  <a:pt x="493344" y="893800"/>
                </a:lnTo>
                <a:lnTo>
                  <a:pt x="474599" y="915416"/>
                </a:lnTo>
                <a:lnTo>
                  <a:pt x="557149" y="936498"/>
                </a:lnTo>
                <a:close/>
              </a:path>
              <a:path w="1346200" h="936625">
                <a:moveTo>
                  <a:pt x="1154811" y="511302"/>
                </a:moveTo>
                <a:lnTo>
                  <a:pt x="987082" y="413321"/>
                </a:lnTo>
                <a:lnTo>
                  <a:pt x="1119822" y="101333"/>
                </a:lnTo>
                <a:lnTo>
                  <a:pt x="1146175" y="112522"/>
                </a:lnTo>
                <a:lnTo>
                  <a:pt x="1144270" y="82169"/>
                </a:lnTo>
                <a:lnTo>
                  <a:pt x="1140841" y="27432"/>
                </a:lnTo>
                <a:lnTo>
                  <a:pt x="1075944" y="82677"/>
                </a:lnTo>
                <a:lnTo>
                  <a:pt x="1102321" y="93891"/>
                </a:lnTo>
                <a:lnTo>
                  <a:pt x="970534" y="403644"/>
                </a:lnTo>
                <a:lnTo>
                  <a:pt x="331241" y="30149"/>
                </a:lnTo>
                <a:lnTo>
                  <a:pt x="334975" y="23749"/>
                </a:lnTo>
                <a:lnTo>
                  <a:pt x="345567" y="5588"/>
                </a:lnTo>
                <a:lnTo>
                  <a:pt x="260604" y="0"/>
                </a:lnTo>
                <a:lnTo>
                  <a:pt x="307213" y="71374"/>
                </a:lnTo>
                <a:lnTo>
                  <a:pt x="321614" y="46672"/>
                </a:lnTo>
                <a:lnTo>
                  <a:pt x="962977" y="421386"/>
                </a:lnTo>
                <a:lnTo>
                  <a:pt x="766953" y="882142"/>
                </a:lnTo>
                <a:lnTo>
                  <a:pt x="784479" y="889508"/>
                </a:lnTo>
                <a:lnTo>
                  <a:pt x="979525" y="431063"/>
                </a:lnTo>
                <a:lnTo>
                  <a:pt x="1145159" y="527812"/>
                </a:lnTo>
                <a:lnTo>
                  <a:pt x="1154811" y="511302"/>
                </a:lnTo>
                <a:close/>
              </a:path>
              <a:path w="1346200" h="936625">
                <a:moveTo>
                  <a:pt x="1345692" y="360045"/>
                </a:moveTo>
                <a:lnTo>
                  <a:pt x="1317117" y="360045"/>
                </a:lnTo>
                <a:lnTo>
                  <a:pt x="1317117" y="83820"/>
                </a:lnTo>
                <a:lnTo>
                  <a:pt x="1298067" y="83820"/>
                </a:lnTo>
                <a:lnTo>
                  <a:pt x="1298067" y="360045"/>
                </a:lnTo>
                <a:lnTo>
                  <a:pt x="1269492" y="360045"/>
                </a:lnTo>
                <a:lnTo>
                  <a:pt x="1307592" y="436245"/>
                </a:lnTo>
                <a:lnTo>
                  <a:pt x="1339342" y="372745"/>
                </a:lnTo>
                <a:lnTo>
                  <a:pt x="1345692" y="360045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223886" y="591057"/>
            <a:ext cx="129539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">
                <a:solidFill>
                  <a:srgbClr val="3E3D00"/>
                </a:solidFill>
                <a:latin typeface="Times New Roman"/>
                <a:cs typeface="Times New Roman"/>
              </a:rPr>
              <a:t>10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14309" y="459105"/>
            <a:ext cx="7683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42095" y="613028"/>
            <a:ext cx="7683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89646" y="1130045"/>
            <a:ext cx="7683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28052" y="692657"/>
            <a:ext cx="129539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">
                <a:solidFill>
                  <a:srgbClr val="3E3D00"/>
                </a:solidFill>
                <a:latin typeface="Times New Roman"/>
                <a:cs typeface="Times New Roman"/>
              </a:rPr>
              <a:t>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300849" y="305307"/>
            <a:ext cx="1266825" cy="1040130"/>
          </a:xfrm>
          <a:custGeom>
            <a:avLst/>
            <a:gdLst/>
            <a:ahLst/>
            <a:cxnLst/>
            <a:rect l="l" t="t" r="r" b="b"/>
            <a:pathLst>
              <a:path w="1266825" h="1040130">
                <a:moveTo>
                  <a:pt x="76200" y="219583"/>
                </a:moveTo>
                <a:lnTo>
                  <a:pt x="69875" y="207010"/>
                </a:lnTo>
                <a:lnTo>
                  <a:pt x="37973" y="143510"/>
                </a:lnTo>
                <a:lnTo>
                  <a:pt x="0" y="219837"/>
                </a:lnTo>
                <a:lnTo>
                  <a:pt x="28587" y="219748"/>
                </a:lnTo>
                <a:lnTo>
                  <a:pt x="29083" y="502158"/>
                </a:lnTo>
                <a:lnTo>
                  <a:pt x="48133" y="502031"/>
                </a:lnTo>
                <a:lnTo>
                  <a:pt x="47637" y="219684"/>
                </a:lnTo>
                <a:lnTo>
                  <a:pt x="76200" y="219583"/>
                </a:lnTo>
                <a:close/>
              </a:path>
              <a:path w="1266825" h="1040130">
                <a:moveTo>
                  <a:pt x="542925" y="980440"/>
                </a:moveTo>
                <a:lnTo>
                  <a:pt x="274091" y="748411"/>
                </a:lnTo>
                <a:lnTo>
                  <a:pt x="281216" y="740156"/>
                </a:lnTo>
                <a:lnTo>
                  <a:pt x="292735" y="726821"/>
                </a:lnTo>
                <a:lnTo>
                  <a:pt x="210185" y="705866"/>
                </a:lnTo>
                <a:lnTo>
                  <a:pt x="242951" y="784479"/>
                </a:lnTo>
                <a:lnTo>
                  <a:pt x="261670" y="762787"/>
                </a:lnTo>
                <a:lnTo>
                  <a:pt x="530479" y="994918"/>
                </a:lnTo>
                <a:lnTo>
                  <a:pt x="542925" y="980440"/>
                </a:lnTo>
                <a:close/>
              </a:path>
              <a:path w="1266825" h="1040130">
                <a:moveTo>
                  <a:pt x="1083056" y="147320"/>
                </a:moveTo>
                <a:lnTo>
                  <a:pt x="1065657" y="139700"/>
                </a:lnTo>
                <a:lnTo>
                  <a:pt x="901509" y="516813"/>
                </a:lnTo>
                <a:lnTo>
                  <a:pt x="193548" y="109347"/>
                </a:lnTo>
                <a:lnTo>
                  <a:pt x="184150" y="125857"/>
                </a:lnTo>
                <a:lnTo>
                  <a:pt x="893851" y="534390"/>
                </a:lnTo>
                <a:lnTo>
                  <a:pt x="848601" y="638352"/>
                </a:lnTo>
                <a:lnTo>
                  <a:pt x="840409" y="638111"/>
                </a:lnTo>
                <a:lnTo>
                  <a:pt x="840409" y="657174"/>
                </a:lnTo>
                <a:lnTo>
                  <a:pt x="833577" y="672871"/>
                </a:lnTo>
                <a:lnTo>
                  <a:pt x="477012" y="661504"/>
                </a:lnTo>
                <a:lnTo>
                  <a:pt x="468312" y="646023"/>
                </a:lnTo>
                <a:lnTo>
                  <a:pt x="840409" y="657174"/>
                </a:lnTo>
                <a:lnTo>
                  <a:pt x="840409" y="638111"/>
                </a:lnTo>
                <a:lnTo>
                  <a:pt x="457415" y="626630"/>
                </a:lnTo>
                <a:lnTo>
                  <a:pt x="454685" y="621779"/>
                </a:lnTo>
                <a:lnTo>
                  <a:pt x="454685" y="660793"/>
                </a:lnTo>
                <a:lnTo>
                  <a:pt x="446900" y="660539"/>
                </a:lnTo>
                <a:lnTo>
                  <a:pt x="438251" y="645121"/>
                </a:lnTo>
                <a:lnTo>
                  <a:pt x="446011" y="645363"/>
                </a:lnTo>
                <a:lnTo>
                  <a:pt x="454685" y="660793"/>
                </a:lnTo>
                <a:lnTo>
                  <a:pt x="454685" y="621779"/>
                </a:lnTo>
                <a:lnTo>
                  <a:pt x="435114" y="586930"/>
                </a:lnTo>
                <a:lnTo>
                  <a:pt x="435114" y="625970"/>
                </a:lnTo>
                <a:lnTo>
                  <a:pt x="427380" y="625729"/>
                </a:lnTo>
                <a:lnTo>
                  <a:pt x="424688" y="620928"/>
                </a:lnTo>
                <a:lnTo>
                  <a:pt x="424688" y="659841"/>
                </a:lnTo>
                <a:lnTo>
                  <a:pt x="307949" y="656107"/>
                </a:lnTo>
                <a:lnTo>
                  <a:pt x="307962" y="655701"/>
                </a:lnTo>
                <a:lnTo>
                  <a:pt x="308419" y="641235"/>
                </a:lnTo>
                <a:lnTo>
                  <a:pt x="416064" y="644461"/>
                </a:lnTo>
                <a:lnTo>
                  <a:pt x="424688" y="659841"/>
                </a:lnTo>
                <a:lnTo>
                  <a:pt x="424688" y="620928"/>
                </a:lnTo>
                <a:lnTo>
                  <a:pt x="212344" y="242074"/>
                </a:lnTo>
                <a:lnTo>
                  <a:pt x="217779" y="239014"/>
                </a:lnTo>
                <a:lnTo>
                  <a:pt x="435114" y="625970"/>
                </a:lnTo>
                <a:lnTo>
                  <a:pt x="435114" y="586930"/>
                </a:lnTo>
                <a:lnTo>
                  <a:pt x="234429" y="229641"/>
                </a:lnTo>
                <a:lnTo>
                  <a:pt x="254127" y="218567"/>
                </a:lnTo>
                <a:lnTo>
                  <a:pt x="259334" y="215646"/>
                </a:lnTo>
                <a:lnTo>
                  <a:pt x="188849" y="167894"/>
                </a:lnTo>
                <a:lnTo>
                  <a:pt x="190525" y="203136"/>
                </a:lnTo>
                <a:lnTo>
                  <a:pt x="168148" y="163195"/>
                </a:lnTo>
                <a:lnTo>
                  <a:pt x="151638" y="172593"/>
                </a:lnTo>
                <a:lnTo>
                  <a:pt x="192557" y="245618"/>
                </a:lnTo>
                <a:lnTo>
                  <a:pt x="192913" y="252984"/>
                </a:lnTo>
                <a:lnTo>
                  <a:pt x="195783" y="251371"/>
                </a:lnTo>
                <a:lnTo>
                  <a:pt x="405193" y="625068"/>
                </a:lnTo>
                <a:lnTo>
                  <a:pt x="240919" y="620141"/>
                </a:lnTo>
                <a:lnTo>
                  <a:pt x="240411" y="639191"/>
                </a:lnTo>
                <a:lnTo>
                  <a:pt x="280911" y="640410"/>
                </a:lnTo>
                <a:lnTo>
                  <a:pt x="231521" y="663194"/>
                </a:lnTo>
                <a:lnTo>
                  <a:pt x="306451" y="703707"/>
                </a:lnTo>
                <a:lnTo>
                  <a:pt x="307352" y="675157"/>
                </a:lnTo>
                <a:lnTo>
                  <a:pt x="435571" y="679246"/>
                </a:lnTo>
                <a:lnTo>
                  <a:pt x="559333" y="900061"/>
                </a:lnTo>
                <a:lnTo>
                  <a:pt x="534416" y="914019"/>
                </a:lnTo>
                <a:lnTo>
                  <a:pt x="604901" y="961898"/>
                </a:lnTo>
                <a:lnTo>
                  <a:pt x="603123" y="925004"/>
                </a:lnTo>
                <a:lnTo>
                  <a:pt x="613156" y="942848"/>
                </a:lnTo>
                <a:lnTo>
                  <a:pt x="629793" y="933450"/>
                </a:lnTo>
                <a:lnTo>
                  <a:pt x="601091" y="882383"/>
                </a:lnTo>
                <a:lnTo>
                  <a:pt x="600837" y="876808"/>
                </a:lnTo>
                <a:lnTo>
                  <a:pt x="598652" y="878039"/>
                </a:lnTo>
                <a:lnTo>
                  <a:pt x="581977" y="848360"/>
                </a:lnTo>
                <a:lnTo>
                  <a:pt x="581977" y="887374"/>
                </a:lnTo>
                <a:lnTo>
                  <a:pt x="575945" y="890752"/>
                </a:lnTo>
                <a:lnTo>
                  <a:pt x="457784" y="679958"/>
                </a:lnTo>
                <a:lnTo>
                  <a:pt x="465594" y="680212"/>
                </a:lnTo>
                <a:lnTo>
                  <a:pt x="581977" y="887374"/>
                </a:lnTo>
                <a:lnTo>
                  <a:pt x="581977" y="848360"/>
                </a:lnTo>
                <a:lnTo>
                  <a:pt x="487921" y="680923"/>
                </a:lnTo>
                <a:lnTo>
                  <a:pt x="825385" y="691680"/>
                </a:lnTo>
                <a:lnTo>
                  <a:pt x="739381" y="889279"/>
                </a:lnTo>
                <a:lnTo>
                  <a:pt x="713105" y="877824"/>
                </a:lnTo>
                <a:lnTo>
                  <a:pt x="717677" y="962914"/>
                </a:lnTo>
                <a:lnTo>
                  <a:pt x="782777" y="908558"/>
                </a:lnTo>
                <a:lnTo>
                  <a:pt x="783082" y="908304"/>
                </a:lnTo>
                <a:lnTo>
                  <a:pt x="756793" y="896861"/>
                </a:lnTo>
                <a:lnTo>
                  <a:pt x="845820" y="692327"/>
                </a:lnTo>
                <a:lnTo>
                  <a:pt x="1079373" y="699770"/>
                </a:lnTo>
                <a:lnTo>
                  <a:pt x="1080008" y="680720"/>
                </a:lnTo>
                <a:lnTo>
                  <a:pt x="1019492" y="678802"/>
                </a:lnTo>
                <a:lnTo>
                  <a:pt x="1055319" y="662178"/>
                </a:lnTo>
                <a:lnTo>
                  <a:pt x="1007999" y="662178"/>
                </a:lnTo>
                <a:lnTo>
                  <a:pt x="995375" y="662178"/>
                </a:lnTo>
                <a:lnTo>
                  <a:pt x="994892" y="678014"/>
                </a:lnTo>
                <a:lnTo>
                  <a:pt x="854011" y="673519"/>
                </a:lnTo>
                <a:lnTo>
                  <a:pt x="860856" y="657783"/>
                </a:lnTo>
                <a:lnTo>
                  <a:pt x="995387" y="661809"/>
                </a:lnTo>
                <a:lnTo>
                  <a:pt x="1007999" y="661809"/>
                </a:lnTo>
                <a:lnTo>
                  <a:pt x="1056132" y="661809"/>
                </a:lnTo>
                <a:lnTo>
                  <a:pt x="1071753" y="654558"/>
                </a:lnTo>
                <a:lnTo>
                  <a:pt x="1019365" y="626325"/>
                </a:lnTo>
                <a:lnTo>
                  <a:pt x="1078865" y="629793"/>
                </a:lnTo>
                <a:lnTo>
                  <a:pt x="1063396" y="606425"/>
                </a:lnTo>
                <a:lnTo>
                  <a:pt x="1031875" y="558800"/>
                </a:lnTo>
                <a:lnTo>
                  <a:pt x="1017600" y="583615"/>
                </a:lnTo>
                <a:lnTo>
                  <a:pt x="1008100" y="578154"/>
                </a:lnTo>
                <a:lnTo>
                  <a:pt x="1008100" y="600138"/>
                </a:lnTo>
                <a:lnTo>
                  <a:pt x="999274" y="615505"/>
                </a:lnTo>
                <a:lnTo>
                  <a:pt x="996823" y="614172"/>
                </a:lnTo>
                <a:lnTo>
                  <a:pt x="996632" y="620077"/>
                </a:lnTo>
                <a:lnTo>
                  <a:pt x="993902" y="624840"/>
                </a:lnTo>
                <a:lnTo>
                  <a:pt x="996492" y="624992"/>
                </a:lnTo>
                <a:lnTo>
                  <a:pt x="995959" y="642759"/>
                </a:lnTo>
                <a:lnTo>
                  <a:pt x="869048" y="638962"/>
                </a:lnTo>
                <a:lnTo>
                  <a:pt x="910424" y="543915"/>
                </a:lnTo>
                <a:lnTo>
                  <a:pt x="1008100" y="600138"/>
                </a:lnTo>
                <a:lnTo>
                  <a:pt x="1008100" y="578154"/>
                </a:lnTo>
                <a:lnTo>
                  <a:pt x="918070" y="526338"/>
                </a:lnTo>
                <a:lnTo>
                  <a:pt x="1083056" y="147320"/>
                </a:lnTo>
                <a:close/>
              </a:path>
              <a:path w="1266825" h="1040130">
                <a:moveTo>
                  <a:pt x="1087628" y="65024"/>
                </a:moveTo>
                <a:lnTo>
                  <a:pt x="1030198" y="63195"/>
                </a:lnTo>
                <a:lnTo>
                  <a:pt x="1062939" y="48018"/>
                </a:lnTo>
                <a:lnTo>
                  <a:pt x="1015619" y="48018"/>
                </a:lnTo>
                <a:lnTo>
                  <a:pt x="1002995" y="48018"/>
                </a:lnTo>
                <a:lnTo>
                  <a:pt x="1002563" y="62318"/>
                </a:lnTo>
                <a:lnTo>
                  <a:pt x="315569" y="40411"/>
                </a:lnTo>
                <a:lnTo>
                  <a:pt x="315582" y="40017"/>
                </a:lnTo>
                <a:lnTo>
                  <a:pt x="315988" y="27063"/>
                </a:lnTo>
                <a:lnTo>
                  <a:pt x="1003007" y="47637"/>
                </a:lnTo>
                <a:lnTo>
                  <a:pt x="1015631" y="47637"/>
                </a:lnTo>
                <a:lnTo>
                  <a:pt x="1063752" y="47637"/>
                </a:lnTo>
                <a:lnTo>
                  <a:pt x="1079373" y="40386"/>
                </a:lnTo>
                <a:lnTo>
                  <a:pt x="1004443" y="0"/>
                </a:lnTo>
                <a:lnTo>
                  <a:pt x="1003579" y="28587"/>
                </a:lnTo>
                <a:lnTo>
                  <a:pt x="248539" y="5969"/>
                </a:lnTo>
                <a:lnTo>
                  <a:pt x="248031" y="25019"/>
                </a:lnTo>
                <a:lnTo>
                  <a:pt x="285419" y="26149"/>
                </a:lnTo>
                <a:lnTo>
                  <a:pt x="239141" y="47498"/>
                </a:lnTo>
                <a:lnTo>
                  <a:pt x="314071" y="88011"/>
                </a:lnTo>
                <a:lnTo>
                  <a:pt x="314972" y="59461"/>
                </a:lnTo>
                <a:lnTo>
                  <a:pt x="1086993" y="84074"/>
                </a:lnTo>
                <a:lnTo>
                  <a:pt x="1087628" y="65024"/>
                </a:lnTo>
                <a:close/>
              </a:path>
              <a:path w="1266825" h="1040130">
                <a:moveTo>
                  <a:pt x="1175131" y="791083"/>
                </a:moveTo>
                <a:lnTo>
                  <a:pt x="1163320" y="776097"/>
                </a:lnTo>
                <a:lnTo>
                  <a:pt x="1109192" y="818591"/>
                </a:lnTo>
                <a:lnTo>
                  <a:pt x="1123010" y="789432"/>
                </a:lnTo>
                <a:lnTo>
                  <a:pt x="1138047" y="757682"/>
                </a:lnTo>
                <a:lnTo>
                  <a:pt x="1096695" y="766127"/>
                </a:lnTo>
                <a:lnTo>
                  <a:pt x="1096695" y="828408"/>
                </a:lnTo>
                <a:lnTo>
                  <a:pt x="896721" y="985418"/>
                </a:lnTo>
                <a:lnTo>
                  <a:pt x="883996" y="969175"/>
                </a:lnTo>
                <a:lnTo>
                  <a:pt x="1084021" y="812228"/>
                </a:lnTo>
                <a:lnTo>
                  <a:pt x="1096695" y="828408"/>
                </a:lnTo>
                <a:lnTo>
                  <a:pt x="1096695" y="766127"/>
                </a:lnTo>
                <a:lnTo>
                  <a:pt x="1054608" y="774700"/>
                </a:lnTo>
                <a:lnTo>
                  <a:pt x="1072299" y="797280"/>
                </a:lnTo>
                <a:lnTo>
                  <a:pt x="806323" y="1005967"/>
                </a:lnTo>
                <a:lnTo>
                  <a:pt x="818007" y="1020953"/>
                </a:lnTo>
                <a:lnTo>
                  <a:pt x="871486" y="978992"/>
                </a:lnTo>
                <a:lnTo>
                  <a:pt x="842645" y="1040003"/>
                </a:lnTo>
                <a:lnTo>
                  <a:pt x="926084" y="1022858"/>
                </a:lnTo>
                <a:lnTo>
                  <a:pt x="914628" y="1008253"/>
                </a:lnTo>
                <a:lnTo>
                  <a:pt x="908494" y="1000429"/>
                </a:lnTo>
                <a:lnTo>
                  <a:pt x="1175131" y="791083"/>
                </a:lnTo>
                <a:close/>
              </a:path>
              <a:path w="1266825" h="1040130">
                <a:moveTo>
                  <a:pt x="1266317" y="270002"/>
                </a:moveTo>
                <a:lnTo>
                  <a:pt x="1259967" y="257302"/>
                </a:lnTo>
                <a:lnTo>
                  <a:pt x="1228217" y="193802"/>
                </a:lnTo>
                <a:lnTo>
                  <a:pt x="1190117" y="270002"/>
                </a:lnTo>
                <a:lnTo>
                  <a:pt x="1218692" y="270002"/>
                </a:lnTo>
                <a:lnTo>
                  <a:pt x="1218692" y="501015"/>
                </a:lnTo>
                <a:lnTo>
                  <a:pt x="1237742" y="501015"/>
                </a:lnTo>
                <a:lnTo>
                  <a:pt x="1237742" y="270002"/>
                </a:lnTo>
                <a:lnTo>
                  <a:pt x="1266317" y="270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925561" y="230505"/>
            <a:ext cx="12953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>
                <a:solidFill>
                  <a:srgbClr val="3E3D00"/>
                </a:solidFill>
                <a:latin typeface="Times New Roman"/>
                <a:cs typeface="Times New Roman"/>
              </a:rPr>
              <a:t>14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10143" y="592074"/>
            <a:ext cx="7683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82178" y="564007"/>
            <a:ext cx="7683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87818" y="1027557"/>
            <a:ext cx="7683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88732" y="617601"/>
            <a:ext cx="39687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0035" algn="l"/>
              </a:tabLst>
            </a:pPr>
            <a:r>
              <a:rPr dirty="0" sz="800" spc="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8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8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800" spc="5">
                <a:solidFill>
                  <a:srgbClr val="3E3D00"/>
                </a:solidFill>
                <a:latin typeface="Times New Roman"/>
                <a:cs typeface="Times New Roman"/>
              </a:rPr>
              <a:t>18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182102" y="1052906"/>
            <a:ext cx="25463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13888" sz="120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r>
              <a:rPr dirty="0" baseline="13888" sz="12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800" spc="5">
                <a:solidFill>
                  <a:srgbClr val="3E3D00"/>
                </a:solidFill>
                <a:latin typeface="Times New Roman"/>
                <a:cs typeface="Times New Roman"/>
              </a:rPr>
              <a:t>16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98002" y="1181226"/>
            <a:ext cx="129539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">
                <a:solidFill>
                  <a:srgbClr val="3E3D00"/>
                </a:solidFill>
                <a:latin typeface="Times New Roman"/>
                <a:cs typeface="Times New Roman"/>
              </a:rPr>
              <a:t>17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494397" y="380237"/>
            <a:ext cx="908050" cy="497840"/>
          </a:xfrm>
          <a:custGeom>
            <a:avLst/>
            <a:gdLst/>
            <a:ahLst/>
            <a:cxnLst/>
            <a:rect l="l" t="t" r="r" b="b"/>
            <a:pathLst>
              <a:path w="908050" h="497840">
                <a:moveTo>
                  <a:pt x="907542" y="40386"/>
                </a:moveTo>
                <a:lnTo>
                  <a:pt x="898779" y="23622"/>
                </a:lnTo>
                <a:lnTo>
                  <a:pt x="863701" y="41973"/>
                </a:lnTo>
                <a:lnTo>
                  <a:pt x="878852" y="20955"/>
                </a:lnTo>
                <a:lnTo>
                  <a:pt x="893953" y="0"/>
                </a:lnTo>
                <a:lnTo>
                  <a:pt x="837222" y="1028"/>
                </a:lnTo>
                <a:lnTo>
                  <a:pt x="837222" y="55829"/>
                </a:lnTo>
                <a:lnTo>
                  <a:pt x="76720" y="453694"/>
                </a:lnTo>
                <a:lnTo>
                  <a:pt x="70472" y="441731"/>
                </a:lnTo>
                <a:lnTo>
                  <a:pt x="830910" y="43726"/>
                </a:lnTo>
                <a:lnTo>
                  <a:pt x="837222" y="55829"/>
                </a:lnTo>
                <a:lnTo>
                  <a:pt x="837222" y="1028"/>
                </a:lnTo>
                <a:lnTo>
                  <a:pt x="808863" y="1524"/>
                </a:lnTo>
                <a:lnTo>
                  <a:pt x="822096" y="26860"/>
                </a:lnTo>
                <a:lnTo>
                  <a:pt x="0" y="457073"/>
                </a:lnTo>
                <a:lnTo>
                  <a:pt x="8890" y="473964"/>
                </a:lnTo>
                <a:lnTo>
                  <a:pt x="43738" y="455726"/>
                </a:lnTo>
                <a:lnTo>
                  <a:pt x="13589" y="497459"/>
                </a:lnTo>
                <a:lnTo>
                  <a:pt x="98806" y="495935"/>
                </a:lnTo>
                <a:lnTo>
                  <a:pt x="88646" y="476504"/>
                </a:lnTo>
                <a:lnTo>
                  <a:pt x="85559" y="470611"/>
                </a:lnTo>
                <a:lnTo>
                  <a:pt x="907542" y="40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958963" y="325475"/>
            <a:ext cx="240665" cy="79692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365"/>
              </a:spcBef>
            </a:pPr>
            <a:r>
              <a:rPr dirty="0" sz="800" spc="5">
                <a:solidFill>
                  <a:srgbClr val="3E3D00"/>
                </a:solidFill>
                <a:latin typeface="Times New Roman"/>
                <a:cs typeface="Times New Roman"/>
              </a:rPr>
              <a:t>14</a:t>
            </a:r>
            <a:endParaRPr sz="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70"/>
              </a:spcBef>
            </a:pPr>
            <a:r>
              <a:rPr dirty="0" sz="80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r>
              <a:rPr dirty="0" sz="800" spc="1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-34722" sz="1200">
                <a:solidFill>
                  <a:srgbClr val="3E3D00"/>
                </a:solidFill>
                <a:latin typeface="Times New Roman"/>
                <a:cs typeface="Times New Roman"/>
              </a:rPr>
              <a:t>8</a:t>
            </a:r>
            <a:endParaRPr baseline="-34722" sz="1200">
              <a:latin typeface="Times New Roman"/>
              <a:cs typeface="Times New Roman"/>
            </a:endParaRPr>
          </a:p>
          <a:p>
            <a:pPr marL="87630">
              <a:lnSpc>
                <a:spcPts val="875"/>
              </a:lnSpc>
              <a:spcBef>
                <a:spcPts val="869"/>
              </a:spcBef>
            </a:pPr>
            <a:r>
              <a:rPr dirty="0" sz="8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800">
              <a:latin typeface="Times New Roman"/>
              <a:cs typeface="Times New Roman"/>
            </a:endParaRPr>
          </a:p>
          <a:p>
            <a:pPr marL="38100">
              <a:lnSpc>
                <a:spcPts val="875"/>
              </a:lnSpc>
            </a:pPr>
            <a:r>
              <a:rPr dirty="0" sz="800">
                <a:solidFill>
                  <a:srgbClr val="3E3D00"/>
                </a:solidFill>
                <a:latin typeface="Times New Roman"/>
                <a:cs typeface="Times New Roman"/>
              </a:rPr>
              <a:t>9</a:t>
            </a:r>
            <a:endParaRPr sz="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dirty="0" sz="80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40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29383" y="329184"/>
            <a:ext cx="5461000" cy="5295900"/>
            <a:chOff x="1929383" y="329184"/>
            <a:chExt cx="5461000" cy="5295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9383" y="786384"/>
              <a:ext cx="5207894" cy="48387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03697" y="329184"/>
              <a:ext cx="1686560" cy="602615"/>
            </a:xfrm>
            <a:custGeom>
              <a:avLst/>
              <a:gdLst/>
              <a:ahLst/>
              <a:cxnLst/>
              <a:rect l="l" t="t" r="r" b="b"/>
              <a:pathLst>
                <a:path w="1686559" h="602615">
                  <a:moveTo>
                    <a:pt x="769619" y="289560"/>
                  </a:moveTo>
                  <a:lnTo>
                    <a:pt x="376808" y="289560"/>
                  </a:lnTo>
                  <a:lnTo>
                    <a:pt x="0" y="602234"/>
                  </a:lnTo>
                  <a:lnTo>
                    <a:pt x="769619" y="289560"/>
                  </a:lnTo>
                  <a:close/>
                </a:path>
                <a:path w="1686559" h="602615">
                  <a:moveTo>
                    <a:pt x="1637919" y="0"/>
                  </a:moveTo>
                  <a:lnTo>
                    <a:pt x="163194" y="0"/>
                  </a:lnTo>
                  <a:lnTo>
                    <a:pt x="144402" y="3790"/>
                  </a:lnTo>
                  <a:lnTo>
                    <a:pt x="129063" y="14128"/>
                  </a:lnTo>
                  <a:lnTo>
                    <a:pt x="118725" y="29467"/>
                  </a:lnTo>
                  <a:lnTo>
                    <a:pt x="114935" y="48260"/>
                  </a:lnTo>
                  <a:lnTo>
                    <a:pt x="114935" y="241300"/>
                  </a:lnTo>
                  <a:lnTo>
                    <a:pt x="118725" y="260092"/>
                  </a:lnTo>
                  <a:lnTo>
                    <a:pt x="129063" y="275431"/>
                  </a:lnTo>
                  <a:lnTo>
                    <a:pt x="144402" y="285769"/>
                  </a:lnTo>
                  <a:lnTo>
                    <a:pt x="163194" y="289560"/>
                  </a:lnTo>
                  <a:lnTo>
                    <a:pt x="1637919" y="289560"/>
                  </a:lnTo>
                  <a:lnTo>
                    <a:pt x="1656711" y="285769"/>
                  </a:lnTo>
                  <a:lnTo>
                    <a:pt x="1672050" y="275431"/>
                  </a:lnTo>
                  <a:lnTo>
                    <a:pt x="1682388" y="260092"/>
                  </a:lnTo>
                  <a:lnTo>
                    <a:pt x="1686178" y="241300"/>
                  </a:lnTo>
                  <a:lnTo>
                    <a:pt x="1686178" y="48260"/>
                  </a:lnTo>
                  <a:lnTo>
                    <a:pt x="1682388" y="29467"/>
                  </a:lnTo>
                  <a:lnTo>
                    <a:pt x="1672050" y="14128"/>
                  </a:lnTo>
                  <a:lnTo>
                    <a:pt x="1656711" y="3790"/>
                  </a:lnTo>
                  <a:lnTo>
                    <a:pt x="1637919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6232905" y="356108"/>
            <a:ext cx="746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Root</a:t>
            </a:r>
            <a:r>
              <a:rPr dirty="0" sz="12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start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34895" y="1621536"/>
            <a:ext cx="1952625" cy="958850"/>
          </a:xfrm>
          <a:custGeom>
            <a:avLst/>
            <a:gdLst/>
            <a:ahLst/>
            <a:cxnLst/>
            <a:rect l="l" t="t" r="r" b="b"/>
            <a:pathLst>
              <a:path w="1952625" h="958850">
                <a:moveTo>
                  <a:pt x="1411478" y="0"/>
                </a:moveTo>
                <a:lnTo>
                  <a:pt x="159766" y="0"/>
                </a:lnTo>
                <a:lnTo>
                  <a:pt x="109256" y="8142"/>
                </a:lnTo>
                <a:lnTo>
                  <a:pt x="65397" y="30817"/>
                </a:lnTo>
                <a:lnTo>
                  <a:pt x="30817" y="65397"/>
                </a:lnTo>
                <a:lnTo>
                  <a:pt x="8142" y="109256"/>
                </a:lnTo>
                <a:lnTo>
                  <a:pt x="0" y="159765"/>
                </a:lnTo>
                <a:lnTo>
                  <a:pt x="0" y="798829"/>
                </a:lnTo>
                <a:lnTo>
                  <a:pt x="8142" y="849339"/>
                </a:lnTo>
                <a:lnTo>
                  <a:pt x="30817" y="893198"/>
                </a:lnTo>
                <a:lnTo>
                  <a:pt x="65397" y="927778"/>
                </a:lnTo>
                <a:lnTo>
                  <a:pt x="109256" y="950453"/>
                </a:lnTo>
                <a:lnTo>
                  <a:pt x="159766" y="958596"/>
                </a:lnTo>
                <a:lnTo>
                  <a:pt x="1411478" y="958596"/>
                </a:lnTo>
                <a:lnTo>
                  <a:pt x="1461987" y="950453"/>
                </a:lnTo>
                <a:lnTo>
                  <a:pt x="1505846" y="927778"/>
                </a:lnTo>
                <a:lnTo>
                  <a:pt x="1540426" y="893198"/>
                </a:lnTo>
                <a:lnTo>
                  <a:pt x="1563101" y="849339"/>
                </a:lnTo>
                <a:lnTo>
                  <a:pt x="1571244" y="798829"/>
                </a:lnTo>
                <a:lnTo>
                  <a:pt x="1952117" y="687451"/>
                </a:lnTo>
                <a:lnTo>
                  <a:pt x="1571244" y="559180"/>
                </a:lnTo>
                <a:lnTo>
                  <a:pt x="1571244" y="159765"/>
                </a:lnTo>
                <a:lnTo>
                  <a:pt x="1563101" y="109256"/>
                </a:lnTo>
                <a:lnTo>
                  <a:pt x="1540426" y="65397"/>
                </a:lnTo>
                <a:lnTo>
                  <a:pt x="1505846" y="30817"/>
                </a:lnTo>
                <a:lnTo>
                  <a:pt x="1461987" y="8142"/>
                </a:lnTo>
                <a:lnTo>
                  <a:pt x="1411478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961133" y="1676526"/>
            <a:ext cx="1306195" cy="81597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represents all </a:t>
            </a:r>
            <a:r>
              <a:rPr dirty="0" sz="14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those tours that </a:t>
            </a:r>
            <a:r>
              <a:rPr dirty="0" sz="14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start</a:t>
            </a:r>
            <a:r>
              <a:rPr dirty="0" sz="14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Times New Roman"/>
                <a:cs typeface="Times New Roman"/>
              </a:rPr>
              <a:t>with</a:t>
            </a:r>
            <a:r>
              <a:rPr dirty="0" sz="14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the</a:t>
            </a:r>
            <a:r>
              <a:rPr dirty="0" sz="14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path </a:t>
            </a:r>
            <a:r>
              <a:rPr dirty="0" sz="1400" spc="-3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[1,2].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7868" y="4689983"/>
            <a:ext cx="1416685" cy="1127125"/>
          </a:xfrm>
          <a:custGeom>
            <a:avLst/>
            <a:gdLst/>
            <a:ahLst/>
            <a:cxnLst/>
            <a:rect l="l" t="t" r="r" b="b"/>
            <a:pathLst>
              <a:path w="1416685" h="1127125">
                <a:moveTo>
                  <a:pt x="1027684" y="380365"/>
                </a:moveTo>
                <a:lnTo>
                  <a:pt x="124459" y="380365"/>
                </a:lnTo>
                <a:lnTo>
                  <a:pt x="76016" y="390149"/>
                </a:lnTo>
                <a:lnTo>
                  <a:pt x="36455" y="416829"/>
                </a:lnTo>
                <a:lnTo>
                  <a:pt x="9781" y="456392"/>
                </a:lnTo>
                <a:lnTo>
                  <a:pt x="0" y="504825"/>
                </a:lnTo>
                <a:lnTo>
                  <a:pt x="0" y="1002665"/>
                </a:lnTo>
                <a:lnTo>
                  <a:pt x="9781" y="1051108"/>
                </a:lnTo>
                <a:lnTo>
                  <a:pt x="36455" y="1090669"/>
                </a:lnTo>
                <a:lnTo>
                  <a:pt x="76016" y="1117343"/>
                </a:lnTo>
                <a:lnTo>
                  <a:pt x="124459" y="1127125"/>
                </a:lnTo>
                <a:lnTo>
                  <a:pt x="1027684" y="1127125"/>
                </a:lnTo>
                <a:lnTo>
                  <a:pt x="1076116" y="1117343"/>
                </a:lnTo>
                <a:lnTo>
                  <a:pt x="1115679" y="1090669"/>
                </a:lnTo>
                <a:lnTo>
                  <a:pt x="1142359" y="1051108"/>
                </a:lnTo>
                <a:lnTo>
                  <a:pt x="1152144" y="1002665"/>
                </a:lnTo>
                <a:lnTo>
                  <a:pt x="1152144" y="504825"/>
                </a:lnTo>
                <a:lnTo>
                  <a:pt x="1142359" y="456392"/>
                </a:lnTo>
                <a:lnTo>
                  <a:pt x="1115679" y="416829"/>
                </a:lnTo>
                <a:lnTo>
                  <a:pt x="1076116" y="390149"/>
                </a:lnTo>
                <a:lnTo>
                  <a:pt x="1027684" y="380365"/>
                </a:lnTo>
                <a:close/>
              </a:path>
              <a:path w="1416685" h="1127125">
                <a:moveTo>
                  <a:pt x="1416304" y="0"/>
                </a:moveTo>
                <a:lnTo>
                  <a:pt x="672084" y="380365"/>
                </a:lnTo>
                <a:lnTo>
                  <a:pt x="960119" y="380365"/>
                </a:lnTo>
                <a:lnTo>
                  <a:pt x="1416304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3488" y="5116448"/>
            <a:ext cx="637540" cy="62357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 spc="-5">
                <a:solidFill>
                  <a:srgbClr val="3E3D00"/>
                </a:solidFill>
                <a:latin typeface="Times New Roman"/>
                <a:cs typeface="Times New Roman"/>
              </a:rPr>
              <a:t>Leaf</a:t>
            </a:r>
            <a:r>
              <a:rPr dirty="0" sz="14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is</a:t>
            </a:r>
            <a:r>
              <a:rPr dirty="0" sz="1400" spc="-5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a </a:t>
            </a:r>
            <a:r>
              <a:rPr dirty="0" sz="1400" spc="-3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3E3D00"/>
                </a:solidFill>
                <a:latin typeface="Times New Roman"/>
                <a:cs typeface="Times New Roman"/>
              </a:rPr>
              <a:t>tour, </a:t>
            </a:r>
            <a:r>
              <a:rPr dirty="0" sz="14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solution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5016" y="3616452"/>
            <a:ext cx="1979676" cy="182727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40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0459" y="540881"/>
            <a:ext cx="1356447" cy="15586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4642" y="484098"/>
            <a:ext cx="1830070" cy="857885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975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22923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한계값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구하기</a:t>
            </a:r>
            <a:endParaRPr sz="2000">
              <a:latin typeface="Malgun Gothic"/>
              <a:cs typeface="Malgun Gothic"/>
            </a:endParaRPr>
          </a:p>
          <a:p>
            <a:pPr lvl="1" marL="693420" indent="-224154">
              <a:lnSpc>
                <a:spcPct val="100000"/>
              </a:lnSpc>
              <a:spcBef>
                <a:spcPts val="875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69405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초기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2153" y="1441715"/>
            <a:ext cx="3535679" cy="1750060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944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v1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떠나는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비용의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하한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= min{14, 4, 10, 20}=4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55"/>
              </a:spcBef>
            </a:pP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v2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떠나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비용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하한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min{14,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7,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8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7}</a:t>
            </a:r>
            <a:r>
              <a:rPr dirty="0" sz="1200" spc="-1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v3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떠나는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비용의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하한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min{4, 5, 7, 16}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5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v4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떠나는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비용의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하한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min{</a:t>
            </a: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1,</a:t>
            </a:r>
            <a:r>
              <a:rPr dirty="0" sz="12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7, 9, 2}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3522345" algn="l"/>
              </a:tabLst>
            </a:pPr>
            <a:r>
              <a:rPr dirty="0" u="heavy" sz="1200" spc="-1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v5</a:t>
            </a:r>
            <a:r>
              <a:rPr dirty="0" u="heavy" sz="12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에서</a:t>
            </a:r>
            <a:r>
              <a:rPr dirty="0" u="heavy" sz="1200" spc="-12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heavy" sz="12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떠나는</a:t>
            </a:r>
            <a:r>
              <a:rPr dirty="0" u="heavy" sz="1200" spc="-12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heavy" sz="12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비용의</a:t>
            </a:r>
            <a:r>
              <a:rPr dirty="0" u="heavy" sz="1200" spc="-12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heavy" sz="12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하한</a:t>
            </a:r>
            <a:r>
              <a:rPr dirty="0" u="heavy" sz="12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=</a:t>
            </a:r>
            <a:r>
              <a:rPr dirty="0" u="heavy" sz="1200" spc="-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min{18, 7, 17, 4}</a:t>
            </a:r>
            <a:r>
              <a:rPr dirty="0" u="heavy" sz="1200" spc="-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=</a:t>
            </a:r>
            <a:r>
              <a:rPr dirty="0" u="heavy" sz="12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4	</a:t>
            </a:r>
            <a:endParaRPr sz="1200">
              <a:latin typeface="Times New Roman"/>
              <a:cs typeface="Times New Roman"/>
            </a:endParaRPr>
          </a:p>
          <a:p>
            <a:pPr marL="252729">
              <a:lnSpc>
                <a:spcPct val="100000"/>
              </a:lnSpc>
              <a:spcBef>
                <a:spcPts val="69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일주여행경로의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하한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=4+7+4+2+4=21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7465" y="3667125"/>
            <a:ext cx="34036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6854" indent="-224790">
              <a:lnSpc>
                <a:spcPct val="100000"/>
              </a:lnSpc>
              <a:spcBef>
                <a:spcPts val="100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23749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v1</a:t>
            </a:r>
            <a:r>
              <a:rPr dirty="0" sz="2000" spc="100">
                <a:solidFill>
                  <a:srgbClr val="3E3D00"/>
                </a:solidFill>
                <a:latin typeface="Malgun Gothic"/>
                <a:cs typeface="Malgun Gothic"/>
              </a:rPr>
              <a:t>→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v2]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경로가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결정된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0619" y="4199635"/>
            <a:ext cx="3018790" cy="137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v1</a:t>
            </a:r>
            <a:r>
              <a:rPr dirty="0" sz="1200" spc="9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spc="55">
                <a:solidFill>
                  <a:srgbClr val="3E3D00"/>
                </a:solidFill>
                <a:latin typeface="Malgun Gothic"/>
                <a:cs typeface="Malgun Gothic"/>
              </a:rPr>
              <a:t>→</a:t>
            </a:r>
            <a:r>
              <a:rPr dirty="0" sz="12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v2]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경로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길이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8900"/>
              </a:lnSpc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v2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1200" spc="-1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떠나는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비용의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하한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min{7, 8, 7}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7  v3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1200" spc="-1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떠나는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비용의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하한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min{4,  7, 16}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4  v4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1200" spc="-1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떠나는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비용의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하한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min{</a:t>
            </a: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1, </a:t>
            </a:r>
            <a:r>
              <a:rPr dirty="0" sz="12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9, 2}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2  v5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1200" spc="-1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떠나는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비용의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하한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min{18, 17, 4}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42872" y="5550408"/>
            <a:ext cx="3500754" cy="8255"/>
          </a:xfrm>
          <a:custGeom>
            <a:avLst/>
            <a:gdLst/>
            <a:ahLst/>
            <a:cxnLst/>
            <a:rect l="l" t="t" r="r" b="b"/>
            <a:pathLst>
              <a:path w="3500754" h="8254">
                <a:moveTo>
                  <a:pt x="0" y="0"/>
                </a:moveTo>
                <a:lnTo>
                  <a:pt x="3500374" y="8000"/>
                </a:lnTo>
              </a:path>
            </a:pathLst>
          </a:custGeom>
          <a:ln w="9524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64819" y="5698032"/>
            <a:ext cx="418401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v1,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200" spc="5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경로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200" spc="-1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포함하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1200" spc="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일주여행경로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하한</a:t>
            </a:r>
            <a:r>
              <a:rPr dirty="0" sz="1200" spc="-1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14</a:t>
            </a:r>
            <a:r>
              <a:rPr dirty="0" sz="1200" spc="-1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r>
              <a:rPr dirty="0" sz="1200" spc="-1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1200" spc="-1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200" spc="-1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1200" spc="-1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31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10621" y="973645"/>
            <a:ext cx="294640" cy="294640"/>
            <a:chOff x="4210621" y="973645"/>
            <a:chExt cx="294640" cy="294640"/>
          </a:xfrm>
        </p:grpSpPr>
        <p:sp>
          <p:nvSpPr>
            <p:cNvPr id="10" name="object 10"/>
            <p:cNvSpPr/>
            <p:nvPr/>
          </p:nvSpPr>
          <p:spPr>
            <a:xfrm>
              <a:off x="4215384" y="978408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5">
                  <a:moveTo>
                    <a:pt x="142493" y="0"/>
                  </a:moveTo>
                  <a:lnTo>
                    <a:pt x="97438" y="7260"/>
                  </a:lnTo>
                  <a:lnTo>
                    <a:pt x="58320" y="27480"/>
                  </a:lnTo>
                  <a:lnTo>
                    <a:pt x="27480" y="58320"/>
                  </a:lnTo>
                  <a:lnTo>
                    <a:pt x="7260" y="97438"/>
                  </a:lnTo>
                  <a:lnTo>
                    <a:pt x="0" y="142493"/>
                  </a:lnTo>
                  <a:lnTo>
                    <a:pt x="7260" y="187549"/>
                  </a:lnTo>
                  <a:lnTo>
                    <a:pt x="27480" y="226667"/>
                  </a:lnTo>
                  <a:lnTo>
                    <a:pt x="58320" y="257507"/>
                  </a:lnTo>
                  <a:lnTo>
                    <a:pt x="97438" y="277727"/>
                  </a:lnTo>
                  <a:lnTo>
                    <a:pt x="142493" y="284988"/>
                  </a:lnTo>
                  <a:lnTo>
                    <a:pt x="187549" y="277727"/>
                  </a:lnTo>
                  <a:lnTo>
                    <a:pt x="226667" y="257507"/>
                  </a:lnTo>
                  <a:lnTo>
                    <a:pt x="257507" y="226667"/>
                  </a:lnTo>
                  <a:lnTo>
                    <a:pt x="277727" y="187549"/>
                  </a:lnTo>
                  <a:lnTo>
                    <a:pt x="284988" y="142493"/>
                  </a:lnTo>
                  <a:lnTo>
                    <a:pt x="277727" y="97438"/>
                  </a:lnTo>
                  <a:lnTo>
                    <a:pt x="257507" y="58320"/>
                  </a:lnTo>
                  <a:lnTo>
                    <a:pt x="226667" y="27480"/>
                  </a:lnTo>
                  <a:lnTo>
                    <a:pt x="187549" y="7260"/>
                  </a:lnTo>
                  <a:lnTo>
                    <a:pt x="142493" y="0"/>
                  </a:lnTo>
                  <a:close/>
                </a:path>
              </a:pathLst>
            </a:custGeom>
            <a:solidFill>
              <a:srgbClr val="FFE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15384" y="978408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5">
                  <a:moveTo>
                    <a:pt x="0" y="142493"/>
                  </a:moveTo>
                  <a:lnTo>
                    <a:pt x="7260" y="97438"/>
                  </a:lnTo>
                  <a:lnTo>
                    <a:pt x="27480" y="58320"/>
                  </a:lnTo>
                  <a:lnTo>
                    <a:pt x="58320" y="27480"/>
                  </a:lnTo>
                  <a:lnTo>
                    <a:pt x="97438" y="7260"/>
                  </a:lnTo>
                  <a:lnTo>
                    <a:pt x="142493" y="0"/>
                  </a:lnTo>
                  <a:lnTo>
                    <a:pt x="187549" y="7260"/>
                  </a:lnTo>
                  <a:lnTo>
                    <a:pt x="226667" y="27480"/>
                  </a:lnTo>
                  <a:lnTo>
                    <a:pt x="257507" y="58320"/>
                  </a:lnTo>
                  <a:lnTo>
                    <a:pt x="277727" y="97438"/>
                  </a:lnTo>
                  <a:lnTo>
                    <a:pt x="284988" y="142493"/>
                  </a:lnTo>
                  <a:lnTo>
                    <a:pt x="277727" y="187549"/>
                  </a:lnTo>
                  <a:lnTo>
                    <a:pt x="257507" y="226667"/>
                  </a:lnTo>
                  <a:lnTo>
                    <a:pt x="226667" y="257507"/>
                  </a:lnTo>
                  <a:lnTo>
                    <a:pt x="187549" y="277727"/>
                  </a:lnTo>
                  <a:lnTo>
                    <a:pt x="142493" y="284988"/>
                  </a:lnTo>
                  <a:lnTo>
                    <a:pt x="97438" y="277727"/>
                  </a:lnTo>
                  <a:lnTo>
                    <a:pt x="58320" y="257507"/>
                  </a:lnTo>
                  <a:lnTo>
                    <a:pt x="27480" y="226667"/>
                  </a:lnTo>
                  <a:lnTo>
                    <a:pt x="7260" y="187549"/>
                  </a:lnTo>
                  <a:lnTo>
                    <a:pt x="0" y="14249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311522" y="1011173"/>
            <a:ext cx="946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38737" y="711517"/>
            <a:ext cx="796290" cy="820419"/>
            <a:chOff x="5138737" y="711517"/>
            <a:chExt cx="796290" cy="820419"/>
          </a:xfrm>
        </p:grpSpPr>
        <p:sp>
          <p:nvSpPr>
            <p:cNvPr id="14" name="object 14"/>
            <p:cNvSpPr/>
            <p:nvPr/>
          </p:nvSpPr>
          <p:spPr>
            <a:xfrm>
              <a:off x="5143500" y="716280"/>
              <a:ext cx="786765" cy="810895"/>
            </a:xfrm>
            <a:custGeom>
              <a:avLst/>
              <a:gdLst/>
              <a:ahLst/>
              <a:cxnLst/>
              <a:rect l="l" t="t" r="r" b="b"/>
              <a:pathLst>
                <a:path w="786764" h="810894">
                  <a:moveTo>
                    <a:pt x="393191" y="0"/>
                  </a:moveTo>
                  <a:lnTo>
                    <a:pt x="347334" y="2727"/>
                  </a:lnTo>
                  <a:lnTo>
                    <a:pt x="303031" y="10705"/>
                  </a:lnTo>
                  <a:lnTo>
                    <a:pt x="260578" y="23631"/>
                  </a:lnTo>
                  <a:lnTo>
                    <a:pt x="220269" y="41201"/>
                  </a:lnTo>
                  <a:lnTo>
                    <a:pt x="182399" y="63110"/>
                  </a:lnTo>
                  <a:lnTo>
                    <a:pt x="147263" y="89054"/>
                  </a:lnTo>
                  <a:lnTo>
                    <a:pt x="115157" y="118729"/>
                  </a:lnTo>
                  <a:lnTo>
                    <a:pt x="86374" y="151831"/>
                  </a:lnTo>
                  <a:lnTo>
                    <a:pt x="61211" y="188056"/>
                  </a:lnTo>
                  <a:lnTo>
                    <a:pt x="39961" y="227100"/>
                  </a:lnTo>
                  <a:lnTo>
                    <a:pt x="22920" y="268659"/>
                  </a:lnTo>
                  <a:lnTo>
                    <a:pt x="10383" y="312428"/>
                  </a:lnTo>
                  <a:lnTo>
                    <a:pt x="2645" y="358105"/>
                  </a:lnTo>
                  <a:lnTo>
                    <a:pt x="0" y="405384"/>
                  </a:lnTo>
                  <a:lnTo>
                    <a:pt x="2645" y="452662"/>
                  </a:lnTo>
                  <a:lnTo>
                    <a:pt x="10383" y="498339"/>
                  </a:lnTo>
                  <a:lnTo>
                    <a:pt x="22920" y="542108"/>
                  </a:lnTo>
                  <a:lnTo>
                    <a:pt x="39961" y="583667"/>
                  </a:lnTo>
                  <a:lnTo>
                    <a:pt x="61211" y="622711"/>
                  </a:lnTo>
                  <a:lnTo>
                    <a:pt x="86374" y="658936"/>
                  </a:lnTo>
                  <a:lnTo>
                    <a:pt x="115157" y="692038"/>
                  </a:lnTo>
                  <a:lnTo>
                    <a:pt x="147263" y="721713"/>
                  </a:lnTo>
                  <a:lnTo>
                    <a:pt x="182399" y="747657"/>
                  </a:lnTo>
                  <a:lnTo>
                    <a:pt x="220269" y="769566"/>
                  </a:lnTo>
                  <a:lnTo>
                    <a:pt x="260578" y="787136"/>
                  </a:lnTo>
                  <a:lnTo>
                    <a:pt x="303031" y="800062"/>
                  </a:lnTo>
                  <a:lnTo>
                    <a:pt x="347334" y="808040"/>
                  </a:lnTo>
                  <a:lnTo>
                    <a:pt x="393191" y="810768"/>
                  </a:lnTo>
                  <a:lnTo>
                    <a:pt x="439049" y="808040"/>
                  </a:lnTo>
                  <a:lnTo>
                    <a:pt x="483352" y="800062"/>
                  </a:lnTo>
                  <a:lnTo>
                    <a:pt x="525805" y="787136"/>
                  </a:lnTo>
                  <a:lnTo>
                    <a:pt x="566114" y="769566"/>
                  </a:lnTo>
                  <a:lnTo>
                    <a:pt x="603984" y="747657"/>
                  </a:lnTo>
                  <a:lnTo>
                    <a:pt x="639120" y="721713"/>
                  </a:lnTo>
                  <a:lnTo>
                    <a:pt x="671226" y="692038"/>
                  </a:lnTo>
                  <a:lnTo>
                    <a:pt x="700009" y="658936"/>
                  </a:lnTo>
                  <a:lnTo>
                    <a:pt x="725172" y="622711"/>
                  </a:lnTo>
                  <a:lnTo>
                    <a:pt x="746422" y="583667"/>
                  </a:lnTo>
                  <a:lnTo>
                    <a:pt x="763463" y="542108"/>
                  </a:lnTo>
                  <a:lnTo>
                    <a:pt x="776000" y="498339"/>
                  </a:lnTo>
                  <a:lnTo>
                    <a:pt x="783738" y="452662"/>
                  </a:lnTo>
                  <a:lnTo>
                    <a:pt x="786384" y="405384"/>
                  </a:lnTo>
                  <a:lnTo>
                    <a:pt x="783738" y="358105"/>
                  </a:lnTo>
                  <a:lnTo>
                    <a:pt x="776000" y="312428"/>
                  </a:lnTo>
                  <a:lnTo>
                    <a:pt x="763463" y="268659"/>
                  </a:lnTo>
                  <a:lnTo>
                    <a:pt x="746422" y="227100"/>
                  </a:lnTo>
                  <a:lnTo>
                    <a:pt x="725172" y="188056"/>
                  </a:lnTo>
                  <a:lnTo>
                    <a:pt x="700009" y="151831"/>
                  </a:lnTo>
                  <a:lnTo>
                    <a:pt x="671226" y="118729"/>
                  </a:lnTo>
                  <a:lnTo>
                    <a:pt x="639120" y="89054"/>
                  </a:lnTo>
                  <a:lnTo>
                    <a:pt x="603984" y="63110"/>
                  </a:lnTo>
                  <a:lnTo>
                    <a:pt x="566114" y="41201"/>
                  </a:lnTo>
                  <a:lnTo>
                    <a:pt x="525805" y="23631"/>
                  </a:lnTo>
                  <a:lnTo>
                    <a:pt x="483352" y="10705"/>
                  </a:lnTo>
                  <a:lnTo>
                    <a:pt x="439049" y="2727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FFE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143500" y="716280"/>
              <a:ext cx="786765" cy="810895"/>
            </a:xfrm>
            <a:custGeom>
              <a:avLst/>
              <a:gdLst/>
              <a:ahLst/>
              <a:cxnLst/>
              <a:rect l="l" t="t" r="r" b="b"/>
              <a:pathLst>
                <a:path w="786764" h="810894">
                  <a:moveTo>
                    <a:pt x="0" y="405384"/>
                  </a:moveTo>
                  <a:lnTo>
                    <a:pt x="2645" y="358105"/>
                  </a:lnTo>
                  <a:lnTo>
                    <a:pt x="10383" y="312428"/>
                  </a:lnTo>
                  <a:lnTo>
                    <a:pt x="22920" y="268659"/>
                  </a:lnTo>
                  <a:lnTo>
                    <a:pt x="39961" y="227100"/>
                  </a:lnTo>
                  <a:lnTo>
                    <a:pt x="61211" y="188056"/>
                  </a:lnTo>
                  <a:lnTo>
                    <a:pt x="86374" y="151831"/>
                  </a:lnTo>
                  <a:lnTo>
                    <a:pt x="115157" y="118729"/>
                  </a:lnTo>
                  <a:lnTo>
                    <a:pt x="147263" y="89054"/>
                  </a:lnTo>
                  <a:lnTo>
                    <a:pt x="182399" y="63110"/>
                  </a:lnTo>
                  <a:lnTo>
                    <a:pt x="220269" y="41201"/>
                  </a:lnTo>
                  <a:lnTo>
                    <a:pt x="260578" y="23631"/>
                  </a:lnTo>
                  <a:lnTo>
                    <a:pt x="303031" y="10705"/>
                  </a:lnTo>
                  <a:lnTo>
                    <a:pt x="347334" y="2727"/>
                  </a:lnTo>
                  <a:lnTo>
                    <a:pt x="393191" y="0"/>
                  </a:lnTo>
                  <a:lnTo>
                    <a:pt x="439049" y="2727"/>
                  </a:lnTo>
                  <a:lnTo>
                    <a:pt x="483352" y="10705"/>
                  </a:lnTo>
                  <a:lnTo>
                    <a:pt x="525805" y="23631"/>
                  </a:lnTo>
                  <a:lnTo>
                    <a:pt x="566114" y="41201"/>
                  </a:lnTo>
                  <a:lnTo>
                    <a:pt x="603984" y="63110"/>
                  </a:lnTo>
                  <a:lnTo>
                    <a:pt x="639120" y="89054"/>
                  </a:lnTo>
                  <a:lnTo>
                    <a:pt x="671226" y="118729"/>
                  </a:lnTo>
                  <a:lnTo>
                    <a:pt x="700009" y="151831"/>
                  </a:lnTo>
                  <a:lnTo>
                    <a:pt x="725172" y="188056"/>
                  </a:lnTo>
                  <a:lnTo>
                    <a:pt x="746422" y="227100"/>
                  </a:lnTo>
                  <a:lnTo>
                    <a:pt x="763463" y="268659"/>
                  </a:lnTo>
                  <a:lnTo>
                    <a:pt x="776000" y="312428"/>
                  </a:lnTo>
                  <a:lnTo>
                    <a:pt x="783738" y="358105"/>
                  </a:lnTo>
                  <a:lnTo>
                    <a:pt x="786384" y="405384"/>
                  </a:lnTo>
                  <a:lnTo>
                    <a:pt x="783738" y="452662"/>
                  </a:lnTo>
                  <a:lnTo>
                    <a:pt x="776000" y="498339"/>
                  </a:lnTo>
                  <a:lnTo>
                    <a:pt x="763463" y="542108"/>
                  </a:lnTo>
                  <a:lnTo>
                    <a:pt x="746422" y="583667"/>
                  </a:lnTo>
                  <a:lnTo>
                    <a:pt x="725172" y="622711"/>
                  </a:lnTo>
                  <a:lnTo>
                    <a:pt x="700009" y="658936"/>
                  </a:lnTo>
                  <a:lnTo>
                    <a:pt x="671226" y="692038"/>
                  </a:lnTo>
                  <a:lnTo>
                    <a:pt x="639120" y="721713"/>
                  </a:lnTo>
                  <a:lnTo>
                    <a:pt x="603984" y="747657"/>
                  </a:lnTo>
                  <a:lnTo>
                    <a:pt x="566114" y="769566"/>
                  </a:lnTo>
                  <a:lnTo>
                    <a:pt x="525805" y="787136"/>
                  </a:lnTo>
                  <a:lnTo>
                    <a:pt x="483352" y="800062"/>
                  </a:lnTo>
                  <a:lnTo>
                    <a:pt x="439049" y="808040"/>
                  </a:lnTo>
                  <a:lnTo>
                    <a:pt x="393191" y="810768"/>
                  </a:lnTo>
                  <a:lnTo>
                    <a:pt x="347334" y="808040"/>
                  </a:lnTo>
                  <a:lnTo>
                    <a:pt x="303031" y="800062"/>
                  </a:lnTo>
                  <a:lnTo>
                    <a:pt x="260578" y="787136"/>
                  </a:lnTo>
                  <a:lnTo>
                    <a:pt x="220269" y="769566"/>
                  </a:lnTo>
                  <a:lnTo>
                    <a:pt x="182399" y="747657"/>
                  </a:lnTo>
                  <a:lnTo>
                    <a:pt x="147263" y="721713"/>
                  </a:lnTo>
                  <a:lnTo>
                    <a:pt x="115157" y="692038"/>
                  </a:lnTo>
                  <a:lnTo>
                    <a:pt x="86374" y="658936"/>
                  </a:lnTo>
                  <a:lnTo>
                    <a:pt x="61211" y="622711"/>
                  </a:lnTo>
                  <a:lnTo>
                    <a:pt x="39961" y="583667"/>
                  </a:lnTo>
                  <a:lnTo>
                    <a:pt x="22920" y="542108"/>
                  </a:lnTo>
                  <a:lnTo>
                    <a:pt x="10383" y="498339"/>
                  </a:lnTo>
                  <a:lnTo>
                    <a:pt x="2645" y="452662"/>
                  </a:lnTo>
                  <a:lnTo>
                    <a:pt x="0" y="40538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40477" y="910209"/>
            <a:ext cx="393065" cy="373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2,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58419">
              <a:lnSpc>
                <a:spcPts val="1370"/>
              </a:lnSpc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4,5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00372" y="1069847"/>
            <a:ext cx="643255" cy="480695"/>
          </a:xfrm>
          <a:custGeom>
            <a:avLst/>
            <a:gdLst/>
            <a:ahLst/>
            <a:cxnLst/>
            <a:rect l="l" t="t" r="r" b="b"/>
            <a:pathLst>
              <a:path w="643254" h="480694">
                <a:moveTo>
                  <a:pt x="235331" y="418465"/>
                </a:moveTo>
                <a:lnTo>
                  <a:pt x="219837" y="415290"/>
                </a:lnTo>
                <a:lnTo>
                  <a:pt x="207137" y="477520"/>
                </a:lnTo>
                <a:lnTo>
                  <a:pt x="222631" y="480695"/>
                </a:lnTo>
                <a:lnTo>
                  <a:pt x="235331" y="418465"/>
                </a:lnTo>
                <a:close/>
              </a:path>
              <a:path w="643254" h="480694">
                <a:moveTo>
                  <a:pt x="257683" y="309626"/>
                </a:moveTo>
                <a:lnTo>
                  <a:pt x="242062" y="306451"/>
                </a:lnTo>
                <a:lnTo>
                  <a:pt x="229362" y="368681"/>
                </a:lnTo>
                <a:lnTo>
                  <a:pt x="244856" y="371856"/>
                </a:lnTo>
                <a:lnTo>
                  <a:pt x="257683" y="309626"/>
                </a:lnTo>
                <a:close/>
              </a:path>
              <a:path w="643254" h="480694">
                <a:moveTo>
                  <a:pt x="279908" y="200787"/>
                </a:moveTo>
                <a:lnTo>
                  <a:pt x="264287" y="197612"/>
                </a:lnTo>
                <a:lnTo>
                  <a:pt x="251587" y="259715"/>
                </a:lnTo>
                <a:lnTo>
                  <a:pt x="267208" y="262890"/>
                </a:lnTo>
                <a:lnTo>
                  <a:pt x="279908" y="200787"/>
                </a:lnTo>
                <a:close/>
              </a:path>
              <a:path w="643254" h="480694">
                <a:moveTo>
                  <a:pt x="321945" y="222504"/>
                </a:moveTo>
                <a:lnTo>
                  <a:pt x="320548" y="218313"/>
                </a:lnTo>
                <a:lnTo>
                  <a:pt x="298780" y="154051"/>
                </a:lnTo>
                <a:lnTo>
                  <a:pt x="292595" y="135763"/>
                </a:lnTo>
                <a:lnTo>
                  <a:pt x="287909" y="121920"/>
                </a:lnTo>
                <a:lnTo>
                  <a:pt x="220091" y="197739"/>
                </a:lnTo>
                <a:lnTo>
                  <a:pt x="217170" y="201041"/>
                </a:lnTo>
                <a:lnTo>
                  <a:pt x="217424" y="206121"/>
                </a:lnTo>
                <a:lnTo>
                  <a:pt x="220599" y="209042"/>
                </a:lnTo>
                <a:lnTo>
                  <a:pt x="223901" y="211963"/>
                </a:lnTo>
                <a:lnTo>
                  <a:pt x="228981" y="211582"/>
                </a:lnTo>
                <a:lnTo>
                  <a:pt x="231902" y="208407"/>
                </a:lnTo>
                <a:lnTo>
                  <a:pt x="281622" y="152781"/>
                </a:lnTo>
                <a:lnTo>
                  <a:pt x="305562" y="223393"/>
                </a:lnTo>
                <a:lnTo>
                  <a:pt x="306959" y="227584"/>
                </a:lnTo>
                <a:lnTo>
                  <a:pt x="311404" y="229743"/>
                </a:lnTo>
                <a:lnTo>
                  <a:pt x="319786" y="226949"/>
                </a:lnTo>
                <a:lnTo>
                  <a:pt x="321945" y="222504"/>
                </a:lnTo>
                <a:close/>
              </a:path>
              <a:path w="643254" h="480694">
                <a:moveTo>
                  <a:pt x="632256" y="58166"/>
                </a:moveTo>
                <a:lnTo>
                  <a:pt x="630301" y="58166"/>
                </a:lnTo>
                <a:lnTo>
                  <a:pt x="606818" y="58166"/>
                </a:lnTo>
                <a:lnTo>
                  <a:pt x="550926" y="90678"/>
                </a:lnTo>
                <a:lnTo>
                  <a:pt x="547878" y="92329"/>
                </a:lnTo>
                <a:lnTo>
                  <a:pt x="546862" y="96266"/>
                </a:lnTo>
                <a:lnTo>
                  <a:pt x="548513" y="99314"/>
                </a:lnTo>
                <a:lnTo>
                  <a:pt x="550291" y="102362"/>
                </a:lnTo>
                <a:lnTo>
                  <a:pt x="554228" y="103378"/>
                </a:lnTo>
                <a:lnTo>
                  <a:pt x="632256" y="58166"/>
                </a:lnTo>
                <a:close/>
              </a:path>
              <a:path w="643254" h="480694">
                <a:moveTo>
                  <a:pt x="643001" y="51943"/>
                </a:moveTo>
                <a:lnTo>
                  <a:pt x="554482" y="0"/>
                </a:lnTo>
                <a:lnTo>
                  <a:pt x="550545" y="1016"/>
                </a:lnTo>
                <a:lnTo>
                  <a:pt x="548767" y="3937"/>
                </a:lnTo>
                <a:lnTo>
                  <a:pt x="546989" y="6985"/>
                </a:lnTo>
                <a:lnTo>
                  <a:pt x="548005" y="10922"/>
                </a:lnTo>
                <a:lnTo>
                  <a:pt x="606856" y="45415"/>
                </a:lnTo>
                <a:lnTo>
                  <a:pt x="0" y="43942"/>
                </a:lnTo>
                <a:lnTo>
                  <a:pt x="0" y="56642"/>
                </a:lnTo>
                <a:lnTo>
                  <a:pt x="606907" y="58115"/>
                </a:lnTo>
                <a:lnTo>
                  <a:pt x="630301" y="58166"/>
                </a:lnTo>
                <a:lnTo>
                  <a:pt x="632345" y="58115"/>
                </a:lnTo>
                <a:lnTo>
                  <a:pt x="643001" y="51943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4638865" y="3831145"/>
            <a:ext cx="866140" cy="509905"/>
            <a:chOff x="4638865" y="3831145"/>
            <a:chExt cx="866140" cy="509905"/>
          </a:xfrm>
        </p:grpSpPr>
        <p:sp>
          <p:nvSpPr>
            <p:cNvPr id="19" name="object 19"/>
            <p:cNvSpPr/>
            <p:nvPr/>
          </p:nvSpPr>
          <p:spPr>
            <a:xfrm>
              <a:off x="4643628" y="3835908"/>
              <a:ext cx="856615" cy="500380"/>
            </a:xfrm>
            <a:custGeom>
              <a:avLst/>
              <a:gdLst/>
              <a:ahLst/>
              <a:cxnLst/>
              <a:rect l="l" t="t" r="r" b="b"/>
              <a:pathLst>
                <a:path w="856614" h="500379">
                  <a:moveTo>
                    <a:pt x="428244" y="0"/>
                  </a:moveTo>
                  <a:lnTo>
                    <a:pt x="370141" y="2281"/>
                  </a:lnTo>
                  <a:lnTo>
                    <a:pt x="314413" y="8927"/>
                  </a:lnTo>
                  <a:lnTo>
                    <a:pt x="261568" y="19639"/>
                  </a:lnTo>
                  <a:lnTo>
                    <a:pt x="212118" y="34120"/>
                  </a:lnTo>
                  <a:lnTo>
                    <a:pt x="166573" y="52073"/>
                  </a:lnTo>
                  <a:lnTo>
                    <a:pt x="125444" y="73199"/>
                  </a:lnTo>
                  <a:lnTo>
                    <a:pt x="89241" y="97201"/>
                  </a:lnTo>
                  <a:lnTo>
                    <a:pt x="58476" y="123782"/>
                  </a:lnTo>
                  <a:lnTo>
                    <a:pt x="15299" y="183488"/>
                  </a:lnTo>
                  <a:lnTo>
                    <a:pt x="0" y="249936"/>
                  </a:lnTo>
                  <a:lnTo>
                    <a:pt x="3910" y="283853"/>
                  </a:lnTo>
                  <a:lnTo>
                    <a:pt x="33658" y="347227"/>
                  </a:lnTo>
                  <a:lnTo>
                    <a:pt x="89241" y="402670"/>
                  </a:lnTo>
                  <a:lnTo>
                    <a:pt x="125444" y="426672"/>
                  </a:lnTo>
                  <a:lnTo>
                    <a:pt x="166573" y="447798"/>
                  </a:lnTo>
                  <a:lnTo>
                    <a:pt x="212118" y="465751"/>
                  </a:lnTo>
                  <a:lnTo>
                    <a:pt x="261568" y="480232"/>
                  </a:lnTo>
                  <a:lnTo>
                    <a:pt x="314413" y="490944"/>
                  </a:lnTo>
                  <a:lnTo>
                    <a:pt x="370141" y="497590"/>
                  </a:lnTo>
                  <a:lnTo>
                    <a:pt x="428244" y="499872"/>
                  </a:lnTo>
                  <a:lnTo>
                    <a:pt x="486346" y="497590"/>
                  </a:lnTo>
                  <a:lnTo>
                    <a:pt x="542074" y="490944"/>
                  </a:lnTo>
                  <a:lnTo>
                    <a:pt x="594919" y="480232"/>
                  </a:lnTo>
                  <a:lnTo>
                    <a:pt x="644369" y="465751"/>
                  </a:lnTo>
                  <a:lnTo>
                    <a:pt x="689914" y="447798"/>
                  </a:lnTo>
                  <a:lnTo>
                    <a:pt x="731043" y="426672"/>
                  </a:lnTo>
                  <a:lnTo>
                    <a:pt x="767246" y="402670"/>
                  </a:lnTo>
                  <a:lnTo>
                    <a:pt x="798011" y="376089"/>
                  </a:lnTo>
                  <a:lnTo>
                    <a:pt x="841188" y="316383"/>
                  </a:lnTo>
                  <a:lnTo>
                    <a:pt x="856488" y="249936"/>
                  </a:lnTo>
                  <a:lnTo>
                    <a:pt x="852577" y="216018"/>
                  </a:lnTo>
                  <a:lnTo>
                    <a:pt x="822829" y="152644"/>
                  </a:lnTo>
                  <a:lnTo>
                    <a:pt x="767246" y="97201"/>
                  </a:lnTo>
                  <a:lnTo>
                    <a:pt x="731043" y="73199"/>
                  </a:lnTo>
                  <a:lnTo>
                    <a:pt x="689914" y="52073"/>
                  </a:lnTo>
                  <a:lnTo>
                    <a:pt x="644369" y="34120"/>
                  </a:lnTo>
                  <a:lnTo>
                    <a:pt x="594919" y="19639"/>
                  </a:lnTo>
                  <a:lnTo>
                    <a:pt x="542074" y="8927"/>
                  </a:lnTo>
                  <a:lnTo>
                    <a:pt x="486346" y="2281"/>
                  </a:lnTo>
                  <a:lnTo>
                    <a:pt x="428244" y="0"/>
                  </a:lnTo>
                  <a:close/>
                </a:path>
              </a:pathLst>
            </a:custGeom>
            <a:solidFill>
              <a:srgbClr val="FFE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643628" y="3835908"/>
              <a:ext cx="856615" cy="500380"/>
            </a:xfrm>
            <a:custGeom>
              <a:avLst/>
              <a:gdLst/>
              <a:ahLst/>
              <a:cxnLst/>
              <a:rect l="l" t="t" r="r" b="b"/>
              <a:pathLst>
                <a:path w="856614" h="500379">
                  <a:moveTo>
                    <a:pt x="0" y="249936"/>
                  </a:moveTo>
                  <a:lnTo>
                    <a:pt x="15299" y="183488"/>
                  </a:lnTo>
                  <a:lnTo>
                    <a:pt x="58476" y="123782"/>
                  </a:lnTo>
                  <a:lnTo>
                    <a:pt x="89241" y="97201"/>
                  </a:lnTo>
                  <a:lnTo>
                    <a:pt x="125444" y="73199"/>
                  </a:lnTo>
                  <a:lnTo>
                    <a:pt x="166573" y="52073"/>
                  </a:lnTo>
                  <a:lnTo>
                    <a:pt x="212118" y="34120"/>
                  </a:lnTo>
                  <a:lnTo>
                    <a:pt x="261568" y="19639"/>
                  </a:lnTo>
                  <a:lnTo>
                    <a:pt x="314413" y="8927"/>
                  </a:lnTo>
                  <a:lnTo>
                    <a:pt x="370141" y="2281"/>
                  </a:lnTo>
                  <a:lnTo>
                    <a:pt x="428244" y="0"/>
                  </a:lnTo>
                  <a:lnTo>
                    <a:pt x="486346" y="2281"/>
                  </a:lnTo>
                  <a:lnTo>
                    <a:pt x="542074" y="8927"/>
                  </a:lnTo>
                  <a:lnTo>
                    <a:pt x="594919" y="19639"/>
                  </a:lnTo>
                  <a:lnTo>
                    <a:pt x="644369" y="34120"/>
                  </a:lnTo>
                  <a:lnTo>
                    <a:pt x="689914" y="52073"/>
                  </a:lnTo>
                  <a:lnTo>
                    <a:pt x="731043" y="73199"/>
                  </a:lnTo>
                  <a:lnTo>
                    <a:pt x="767246" y="97201"/>
                  </a:lnTo>
                  <a:lnTo>
                    <a:pt x="798011" y="123782"/>
                  </a:lnTo>
                  <a:lnTo>
                    <a:pt x="841188" y="183488"/>
                  </a:lnTo>
                  <a:lnTo>
                    <a:pt x="856488" y="249936"/>
                  </a:lnTo>
                  <a:lnTo>
                    <a:pt x="852577" y="283853"/>
                  </a:lnTo>
                  <a:lnTo>
                    <a:pt x="822829" y="347227"/>
                  </a:lnTo>
                  <a:lnTo>
                    <a:pt x="767246" y="402670"/>
                  </a:lnTo>
                  <a:lnTo>
                    <a:pt x="731043" y="426672"/>
                  </a:lnTo>
                  <a:lnTo>
                    <a:pt x="689914" y="447798"/>
                  </a:lnTo>
                  <a:lnTo>
                    <a:pt x="644369" y="465751"/>
                  </a:lnTo>
                  <a:lnTo>
                    <a:pt x="594919" y="480232"/>
                  </a:lnTo>
                  <a:lnTo>
                    <a:pt x="542074" y="490944"/>
                  </a:lnTo>
                  <a:lnTo>
                    <a:pt x="486346" y="497590"/>
                  </a:lnTo>
                  <a:lnTo>
                    <a:pt x="428244" y="499872"/>
                  </a:lnTo>
                  <a:lnTo>
                    <a:pt x="370141" y="497590"/>
                  </a:lnTo>
                  <a:lnTo>
                    <a:pt x="314413" y="490944"/>
                  </a:lnTo>
                  <a:lnTo>
                    <a:pt x="261568" y="480232"/>
                  </a:lnTo>
                  <a:lnTo>
                    <a:pt x="212118" y="465751"/>
                  </a:lnTo>
                  <a:lnTo>
                    <a:pt x="166573" y="447798"/>
                  </a:lnTo>
                  <a:lnTo>
                    <a:pt x="125444" y="426672"/>
                  </a:lnTo>
                  <a:lnTo>
                    <a:pt x="89241" y="402670"/>
                  </a:lnTo>
                  <a:lnTo>
                    <a:pt x="58476" y="376089"/>
                  </a:lnTo>
                  <a:lnTo>
                    <a:pt x="15299" y="316383"/>
                  </a:lnTo>
                  <a:lnTo>
                    <a:pt x="0" y="24993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859782" y="3969765"/>
            <a:ext cx="4254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r>
              <a:rPr dirty="0" sz="1100" spc="-30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100" spc="55">
                <a:solidFill>
                  <a:srgbClr val="3E3D00"/>
                </a:solidFill>
                <a:latin typeface="Malgun Gothic"/>
                <a:cs typeface="Malgun Gothic"/>
              </a:rPr>
              <a:t>→</a:t>
            </a:r>
            <a:r>
              <a:rPr dirty="0" sz="11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38481" y="3761041"/>
            <a:ext cx="796290" cy="652780"/>
            <a:chOff x="6138481" y="3761041"/>
            <a:chExt cx="796290" cy="652780"/>
          </a:xfrm>
        </p:grpSpPr>
        <p:sp>
          <p:nvSpPr>
            <p:cNvPr id="23" name="object 23"/>
            <p:cNvSpPr/>
            <p:nvPr/>
          </p:nvSpPr>
          <p:spPr>
            <a:xfrm>
              <a:off x="6143244" y="3765803"/>
              <a:ext cx="786765" cy="643255"/>
            </a:xfrm>
            <a:custGeom>
              <a:avLst/>
              <a:gdLst/>
              <a:ahLst/>
              <a:cxnLst/>
              <a:rect l="l" t="t" r="r" b="b"/>
              <a:pathLst>
                <a:path w="786765" h="643254">
                  <a:moveTo>
                    <a:pt x="393191" y="0"/>
                  </a:moveTo>
                  <a:lnTo>
                    <a:pt x="339834" y="2936"/>
                  </a:lnTo>
                  <a:lnTo>
                    <a:pt x="288660" y="11489"/>
                  </a:lnTo>
                  <a:lnTo>
                    <a:pt x="240137" y="25276"/>
                  </a:lnTo>
                  <a:lnTo>
                    <a:pt x="194733" y="43913"/>
                  </a:lnTo>
                  <a:lnTo>
                    <a:pt x="152917" y="67016"/>
                  </a:lnTo>
                  <a:lnTo>
                    <a:pt x="115157" y="94202"/>
                  </a:lnTo>
                  <a:lnTo>
                    <a:pt x="81921" y="125086"/>
                  </a:lnTo>
                  <a:lnTo>
                    <a:pt x="53678" y="159286"/>
                  </a:lnTo>
                  <a:lnTo>
                    <a:pt x="30896" y="196417"/>
                  </a:lnTo>
                  <a:lnTo>
                    <a:pt x="14044" y="236096"/>
                  </a:lnTo>
                  <a:lnTo>
                    <a:pt x="3589" y="277939"/>
                  </a:lnTo>
                  <a:lnTo>
                    <a:pt x="0" y="321564"/>
                  </a:lnTo>
                  <a:lnTo>
                    <a:pt x="3589" y="365188"/>
                  </a:lnTo>
                  <a:lnTo>
                    <a:pt x="14044" y="407031"/>
                  </a:lnTo>
                  <a:lnTo>
                    <a:pt x="30896" y="446710"/>
                  </a:lnTo>
                  <a:lnTo>
                    <a:pt x="53678" y="483841"/>
                  </a:lnTo>
                  <a:lnTo>
                    <a:pt x="81921" y="518041"/>
                  </a:lnTo>
                  <a:lnTo>
                    <a:pt x="115157" y="548925"/>
                  </a:lnTo>
                  <a:lnTo>
                    <a:pt x="152917" y="576111"/>
                  </a:lnTo>
                  <a:lnTo>
                    <a:pt x="194733" y="599214"/>
                  </a:lnTo>
                  <a:lnTo>
                    <a:pt x="240137" y="617851"/>
                  </a:lnTo>
                  <a:lnTo>
                    <a:pt x="288660" y="631638"/>
                  </a:lnTo>
                  <a:lnTo>
                    <a:pt x="339834" y="640191"/>
                  </a:lnTo>
                  <a:lnTo>
                    <a:pt x="393191" y="643128"/>
                  </a:lnTo>
                  <a:lnTo>
                    <a:pt x="446549" y="640191"/>
                  </a:lnTo>
                  <a:lnTo>
                    <a:pt x="497723" y="631638"/>
                  </a:lnTo>
                  <a:lnTo>
                    <a:pt x="546246" y="617851"/>
                  </a:lnTo>
                  <a:lnTo>
                    <a:pt x="591650" y="599214"/>
                  </a:lnTo>
                  <a:lnTo>
                    <a:pt x="633466" y="576111"/>
                  </a:lnTo>
                  <a:lnTo>
                    <a:pt x="671226" y="548925"/>
                  </a:lnTo>
                  <a:lnTo>
                    <a:pt x="704462" y="518041"/>
                  </a:lnTo>
                  <a:lnTo>
                    <a:pt x="732705" y="483841"/>
                  </a:lnTo>
                  <a:lnTo>
                    <a:pt x="755487" y="446710"/>
                  </a:lnTo>
                  <a:lnTo>
                    <a:pt x="772339" y="407031"/>
                  </a:lnTo>
                  <a:lnTo>
                    <a:pt x="782794" y="365188"/>
                  </a:lnTo>
                  <a:lnTo>
                    <a:pt x="786383" y="321564"/>
                  </a:lnTo>
                  <a:lnTo>
                    <a:pt x="782794" y="277939"/>
                  </a:lnTo>
                  <a:lnTo>
                    <a:pt x="772339" y="236096"/>
                  </a:lnTo>
                  <a:lnTo>
                    <a:pt x="755487" y="196417"/>
                  </a:lnTo>
                  <a:lnTo>
                    <a:pt x="732705" y="159286"/>
                  </a:lnTo>
                  <a:lnTo>
                    <a:pt x="704462" y="125086"/>
                  </a:lnTo>
                  <a:lnTo>
                    <a:pt x="671226" y="94202"/>
                  </a:lnTo>
                  <a:lnTo>
                    <a:pt x="633466" y="67016"/>
                  </a:lnTo>
                  <a:lnTo>
                    <a:pt x="591650" y="43913"/>
                  </a:lnTo>
                  <a:lnTo>
                    <a:pt x="546246" y="25276"/>
                  </a:lnTo>
                  <a:lnTo>
                    <a:pt x="497723" y="11489"/>
                  </a:lnTo>
                  <a:lnTo>
                    <a:pt x="446549" y="293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FFE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143244" y="3765803"/>
              <a:ext cx="786765" cy="643255"/>
            </a:xfrm>
            <a:custGeom>
              <a:avLst/>
              <a:gdLst/>
              <a:ahLst/>
              <a:cxnLst/>
              <a:rect l="l" t="t" r="r" b="b"/>
              <a:pathLst>
                <a:path w="786765" h="643254">
                  <a:moveTo>
                    <a:pt x="0" y="321564"/>
                  </a:moveTo>
                  <a:lnTo>
                    <a:pt x="3589" y="277939"/>
                  </a:lnTo>
                  <a:lnTo>
                    <a:pt x="14044" y="236096"/>
                  </a:lnTo>
                  <a:lnTo>
                    <a:pt x="30896" y="196417"/>
                  </a:lnTo>
                  <a:lnTo>
                    <a:pt x="53678" y="159286"/>
                  </a:lnTo>
                  <a:lnTo>
                    <a:pt x="81921" y="125086"/>
                  </a:lnTo>
                  <a:lnTo>
                    <a:pt x="115157" y="94202"/>
                  </a:lnTo>
                  <a:lnTo>
                    <a:pt x="152917" y="67016"/>
                  </a:lnTo>
                  <a:lnTo>
                    <a:pt x="194733" y="43913"/>
                  </a:lnTo>
                  <a:lnTo>
                    <a:pt x="240137" y="25276"/>
                  </a:lnTo>
                  <a:lnTo>
                    <a:pt x="288660" y="11489"/>
                  </a:lnTo>
                  <a:lnTo>
                    <a:pt x="339834" y="2936"/>
                  </a:lnTo>
                  <a:lnTo>
                    <a:pt x="393191" y="0"/>
                  </a:lnTo>
                  <a:lnTo>
                    <a:pt x="446549" y="2936"/>
                  </a:lnTo>
                  <a:lnTo>
                    <a:pt x="497723" y="11489"/>
                  </a:lnTo>
                  <a:lnTo>
                    <a:pt x="546246" y="25276"/>
                  </a:lnTo>
                  <a:lnTo>
                    <a:pt x="591650" y="43913"/>
                  </a:lnTo>
                  <a:lnTo>
                    <a:pt x="633466" y="67016"/>
                  </a:lnTo>
                  <a:lnTo>
                    <a:pt x="671226" y="94202"/>
                  </a:lnTo>
                  <a:lnTo>
                    <a:pt x="704462" y="125086"/>
                  </a:lnTo>
                  <a:lnTo>
                    <a:pt x="732705" y="159286"/>
                  </a:lnTo>
                  <a:lnTo>
                    <a:pt x="755487" y="196417"/>
                  </a:lnTo>
                  <a:lnTo>
                    <a:pt x="772339" y="236096"/>
                  </a:lnTo>
                  <a:lnTo>
                    <a:pt x="782794" y="277939"/>
                  </a:lnTo>
                  <a:lnTo>
                    <a:pt x="786383" y="321564"/>
                  </a:lnTo>
                  <a:lnTo>
                    <a:pt x="782794" y="365188"/>
                  </a:lnTo>
                  <a:lnTo>
                    <a:pt x="772339" y="407031"/>
                  </a:lnTo>
                  <a:lnTo>
                    <a:pt x="755487" y="446710"/>
                  </a:lnTo>
                  <a:lnTo>
                    <a:pt x="732705" y="483841"/>
                  </a:lnTo>
                  <a:lnTo>
                    <a:pt x="704462" y="518041"/>
                  </a:lnTo>
                  <a:lnTo>
                    <a:pt x="671226" y="548925"/>
                  </a:lnTo>
                  <a:lnTo>
                    <a:pt x="633466" y="576111"/>
                  </a:lnTo>
                  <a:lnTo>
                    <a:pt x="591650" y="599214"/>
                  </a:lnTo>
                  <a:lnTo>
                    <a:pt x="546246" y="617851"/>
                  </a:lnTo>
                  <a:lnTo>
                    <a:pt x="497723" y="631638"/>
                  </a:lnTo>
                  <a:lnTo>
                    <a:pt x="446549" y="640191"/>
                  </a:lnTo>
                  <a:lnTo>
                    <a:pt x="393191" y="643128"/>
                  </a:lnTo>
                  <a:lnTo>
                    <a:pt x="339834" y="640191"/>
                  </a:lnTo>
                  <a:lnTo>
                    <a:pt x="288660" y="631638"/>
                  </a:lnTo>
                  <a:lnTo>
                    <a:pt x="240137" y="617851"/>
                  </a:lnTo>
                  <a:lnTo>
                    <a:pt x="194733" y="599214"/>
                  </a:lnTo>
                  <a:lnTo>
                    <a:pt x="152917" y="576111"/>
                  </a:lnTo>
                  <a:lnTo>
                    <a:pt x="115157" y="548925"/>
                  </a:lnTo>
                  <a:lnTo>
                    <a:pt x="81921" y="518041"/>
                  </a:lnTo>
                  <a:lnTo>
                    <a:pt x="53678" y="483841"/>
                  </a:lnTo>
                  <a:lnTo>
                    <a:pt x="30896" y="446710"/>
                  </a:lnTo>
                  <a:lnTo>
                    <a:pt x="14044" y="407031"/>
                  </a:lnTo>
                  <a:lnTo>
                    <a:pt x="3589" y="365188"/>
                  </a:lnTo>
                  <a:lnTo>
                    <a:pt x="0" y="32156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340855" y="3876294"/>
            <a:ext cx="393065" cy="373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37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3,4,</a:t>
            </a:r>
            <a:endParaRPr sz="1200">
              <a:latin typeface="Courier New"/>
              <a:cs typeface="Courier New"/>
            </a:endParaRPr>
          </a:p>
          <a:p>
            <a:pPr algn="ctr" marL="1270">
              <a:lnSpc>
                <a:spcPts val="1370"/>
              </a:lnSpc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474973" y="4034154"/>
            <a:ext cx="2668270" cy="919480"/>
            <a:chOff x="3474973" y="4034154"/>
            <a:chExt cx="2668270" cy="919480"/>
          </a:xfrm>
        </p:grpSpPr>
        <p:sp>
          <p:nvSpPr>
            <p:cNvPr id="27" name="object 27"/>
            <p:cNvSpPr/>
            <p:nvPr/>
          </p:nvSpPr>
          <p:spPr>
            <a:xfrm>
              <a:off x="3474974" y="4034154"/>
              <a:ext cx="2668270" cy="594360"/>
            </a:xfrm>
            <a:custGeom>
              <a:avLst/>
              <a:gdLst/>
              <a:ahLst/>
              <a:cxnLst/>
              <a:rect l="l" t="t" r="r" b="b"/>
              <a:pathLst>
                <a:path w="2668270" h="594360">
                  <a:moveTo>
                    <a:pt x="65151" y="305435"/>
                  </a:moveTo>
                  <a:lnTo>
                    <a:pt x="62611" y="289814"/>
                  </a:lnTo>
                  <a:lnTo>
                    <a:pt x="0" y="300228"/>
                  </a:lnTo>
                  <a:lnTo>
                    <a:pt x="2540" y="315849"/>
                  </a:lnTo>
                  <a:lnTo>
                    <a:pt x="65151" y="305435"/>
                  </a:lnTo>
                  <a:close/>
                </a:path>
                <a:path w="2668270" h="594360">
                  <a:moveTo>
                    <a:pt x="174879" y="287147"/>
                  </a:moveTo>
                  <a:lnTo>
                    <a:pt x="172212" y="271526"/>
                  </a:lnTo>
                  <a:lnTo>
                    <a:pt x="109601" y="281940"/>
                  </a:lnTo>
                  <a:lnTo>
                    <a:pt x="112141" y="297561"/>
                  </a:lnTo>
                  <a:lnTo>
                    <a:pt x="174879" y="287147"/>
                  </a:lnTo>
                  <a:close/>
                </a:path>
                <a:path w="2668270" h="594360">
                  <a:moveTo>
                    <a:pt x="284480" y="268859"/>
                  </a:moveTo>
                  <a:lnTo>
                    <a:pt x="281813" y="253238"/>
                  </a:lnTo>
                  <a:lnTo>
                    <a:pt x="219202" y="263652"/>
                  </a:lnTo>
                  <a:lnTo>
                    <a:pt x="221742" y="279273"/>
                  </a:lnTo>
                  <a:lnTo>
                    <a:pt x="284480" y="268859"/>
                  </a:lnTo>
                  <a:close/>
                </a:path>
                <a:path w="2668270" h="594360">
                  <a:moveTo>
                    <a:pt x="394081" y="250571"/>
                  </a:moveTo>
                  <a:lnTo>
                    <a:pt x="391414" y="234950"/>
                  </a:lnTo>
                  <a:lnTo>
                    <a:pt x="328803" y="245364"/>
                  </a:lnTo>
                  <a:lnTo>
                    <a:pt x="331470" y="261112"/>
                  </a:lnTo>
                  <a:lnTo>
                    <a:pt x="394081" y="250571"/>
                  </a:lnTo>
                  <a:close/>
                </a:path>
                <a:path w="2668270" h="594360">
                  <a:moveTo>
                    <a:pt x="503682" y="232410"/>
                  </a:moveTo>
                  <a:lnTo>
                    <a:pt x="501015" y="216662"/>
                  </a:lnTo>
                  <a:lnTo>
                    <a:pt x="438404" y="227076"/>
                  </a:lnTo>
                  <a:lnTo>
                    <a:pt x="441071" y="242824"/>
                  </a:lnTo>
                  <a:lnTo>
                    <a:pt x="503682" y="232410"/>
                  </a:lnTo>
                  <a:close/>
                </a:path>
                <a:path w="2668270" h="594360">
                  <a:moveTo>
                    <a:pt x="613283" y="214122"/>
                  </a:moveTo>
                  <a:lnTo>
                    <a:pt x="610616" y="198374"/>
                  </a:lnTo>
                  <a:lnTo>
                    <a:pt x="548005" y="208915"/>
                  </a:lnTo>
                  <a:lnTo>
                    <a:pt x="550672" y="224536"/>
                  </a:lnTo>
                  <a:lnTo>
                    <a:pt x="613283" y="214122"/>
                  </a:lnTo>
                  <a:close/>
                </a:path>
                <a:path w="2668270" h="594360">
                  <a:moveTo>
                    <a:pt x="722884" y="195834"/>
                  </a:moveTo>
                  <a:lnTo>
                    <a:pt x="720217" y="180213"/>
                  </a:lnTo>
                  <a:lnTo>
                    <a:pt x="657606" y="190627"/>
                  </a:lnTo>
                  <a:lnTo>
                    <a:pt x="660273" y="206248"/>
                  </a:lnTo>
                  <a:lnTo>
                    <a:pt x="722884" y="195834"/>
                  </a:lnTo>
                  <a:close/>
                </a:path>
                <a:path w="2668270" h="594360">
                  <a:moveTo>
                    <a:pt x="832485" y="177546"/>
                  </a:moveTo>
                  <a:lnTo>
                    <a:pt x="829945" y="161925"/>
                  </a:lnTo>
                  <a:lnTo>
                    <a:pt x="767207" y="172339"/>
                  </a:lnTo>
                  <a:lnTo>
                    <a:pt x="769874" y="187960"/>
                  </a:lnTo>
                  <a:lnTo>
                    <a:pt x="832485" y="177546"/>
                  </a:lnTo>
                  <a:close/>
                </a:path>
                <a:path w="2668270" h="594360">
                  <a:moveTo>
                    <a:pt x="942086" y="159258"/>
                  </a:moveTo>
                  <a:lnTo>
                    <a:pt x="939546" y="143637"/>
                  </a:lnTo>
                  <a:lnTo>
                    <a:pt x="876808" y="154051"/>
                  </a:lnTo>
                  <a:lnTo>
                    <a:pt x="879475" y="169672"/>
                  </a:lnTo>
                  <a:lnTo>
                    <a:pt x="942086" y="159258"/>
                  </a:lnTo>
                  <a:close/>
                </a:path>
                <a:path w="2668270" h="594360">
                  <a:moveTo>
                    <a:pt x="1051687" y="140970"/>
                  </a:moveTo>
                  <a:lnTo>
                    <a:pt x="1049147" y="125349"/>
                  </a:lnTo>
                  <a:lnTo>
                    <a:pt x="986536" y="135763"/>
                  </a:lnTo>
                  <a:lnTo>
                    <a:pt x="989076" y="151511"/>
                  </a:lnTo>
                  <a:lnTo>
                    <a:pt x="1051687" y="140970"/>
                  </a:lnTo>
                  <a:close/>
                </a:path>
                <a:path w="2668270" h="594360">
                  <a:moveTo>
                    <a:pt x="1159129" y="571246"/>
                  </a:moveTo>
                  <a:lnTo>
                    <a:pt x="1153287" y="556387"/>
                  </a:lnTo>
                  <a:lnTo>
                    <a:pt x="1094105" y="579374"/>
                  </a:lnTo>
                  <a:lnTo>
                    <a:pt x="1099947" y="594233"/>
                  </a:lnTo>
                  <a:lnTo>
                    <a:pt x="1159129" y="571246"/>
                  </a:lnTo>
                  <a:close/>
                </a:path>
                <a:path w="2668270" h="594360">
                  <a:moveTo>
                    <a:pt x="1191895" y="109601"/>
                  </a:moveTo>
                  <a:lnTo>
                    <a:pt x="1182547" y="106045"/>
                  </a:lnTo>
                  <a:lnTo>
                    <a:pt x="1160818" y="97777"/>
                  </a:lnTo>
                  <a:lnTo>
                    <a:pt x="1160818" y="114782"/>
                  </a:lnTo>
                  <a:lnTo>
                    <a:pt x="1160094" y="115379"/>
                  </a:lnTo>
                  <a:lnTo>
                    <a:pt x="1159941" y="114452"/>
                  </a:lnTo>
                  <a:lnTo>
                    <a:pt x="1160818" y="114782"/>
                  </a:lnTo>
                  <a:lnTo>
                    <a:pt x="1160818" y="97777"/>
                  </a:lnTo>
                  <a:lnTo>
                    <a:pt x="1096772" y="73406"/>
                  </a:lnTo>
                  <a:lnTo>
                    <a:pt x="1092581" y="71882"/>
                  </a:lnTo>
                  <a:lnTo>
                    <a:pt x="1088009" y="73914"/>
                  </a:lnTo>
                  <a:lnTo>
                    <a:pt x="1086485" y="78105"/>
                  </a:lnTo>
                  <a:lnTo>
                    <a:pt x="1084961" y="82169"/>
                  </a:lnTo>
                  <a:lnTo>
                    <a:pt x="1086993" y="86741"/>
                  </a:lnTo>
                  <a:lnTo>
                    <a:pt x="1146060" y="109181"/>
                  </a:lnTo>
                  <a:lnTo>
                    <a:pt x="1096137" y="117475"/>
                  </a:lnTo>
                  <a:lnTo>
                    <a:pt x="1098677" y="133223"/>
                  </a:lnTo>
                  <a:lnTo>
                    <a:pt x="1148778" y="124790"/>
                  </a:lnTo>
                  <a:lnTo>
                    <a:pt x="1103503" y="162433"/>
                  </a:lnTo>
                  <a:lnTo>
                    <a:pt x="1100074" y="165227"/>
                  </a:lnTo>
                  <a:lnTo>
                    <a:pt x="1099566" y="170307"/>
                  </a:lnTo>
                  <a:lnTo>
                    <a:pt x="1102487" y="173609"/>
                  </a:lnTo>
                  <a:lnTo>
                    <a:pt x="1105281" y="177038"/>
                  </a:lnTo>
                  <a:lnTo>
                    <a:pt x="1110234" y="177419"/>
                  </a:lnTo>
                  <a:lnTo>
                    <a:pt x="1113663" y="174625"/>
                  </a:lnTo>
                  <a:lnTo>
                    <a:pt x="1179817" y="119634"/>
                  </a:lnTo>
                  <a:lnTo>
                    <a:pt x="1191895" y="109601"/>
                  </a:lnTo>
                  <a:close/>
                </a:path>
                <a:path w="2668270" h="594360">
                  <a:moveTo>
                    <a:pt x="1262634" y="530860"/>
                  </a:moveTo>
                  <a:lnTo>
                    <a:pt x="1256919" y="516128"/>
                  </a:lnTo>
                  <a:lnTo>
                    <a:pt x="1197737" y="539115"/>
                  </a:lnTo>
                  <a:lnTo>
                    <a:pt x="1203452" y="553974"/>
                  </a:lnTo>
                  <a:lnTo>
                    <a:pt x="1262634" y="530860"/>
                  </a:lnTo>
                  <a:close/>
                </a:path>
                <a:path w="2668270" h="594360">
                  <a:moveTo>
                    <a:pt x="1366266" y="490601"/>
                  </a:moveTo>
                  <a:lnTo>
                    <a:pt x="1360424" y="475869"/>
                  </a:lnTo>
                  <a:lnTo>
                    <a:pt x="1301242" y="498856"/>
                  </a:lnTo>
                  <a:lnTo>
                    <a:pt x="1307084" y="513588"/>
                  </a:lnTo>
                  <a:lnTo>
                    <a:pt x="1366266" y="490601"/>
                  </a:lnTo>
                  <a:close/>
                </a:path>
                <a:path w="2668270" h="594360">
                  <a:moveTo>
                    <a:pt x="1469771" y="450342"/>
                  </a:moveTo>
                  <a:lnTo>
                    <a:pt x="1464056" y="435610"/>
                  </a:lnTo>
                  <a:lnTo>
                    <a:pt x="1404874" y="458597"/>
                  </a:lnTo>
                  <a:lnTo>
                    <a:pt x="1410589" y="473329"/>
                  </a:lnTo>
                  <a:lnTo>
                    <a:pt x="1469771" y="450342"/>
                  </a:lnTo>
                  <a:close/>
                </a:path>
                <a:path w="2668270" h="594360">
                  <a:moveTo>
                    <a:pt x="1573403" y="410083"/>
                  </a:moveTo>
                  <a:lnTo>
                    <a:pt x="1567561" y="395224"/>
                  </a:lnTo>
                  <a:lnTo>
                    <a:pt x="1508379" y="418338"/>
                  </a:lnTo>
                  <a:lnTo>
                    <a:pt x="1514221" y="433070"/>
                  </a:lnTo>
                  <a:lnTo>
                    <a:pt x="1573403" y="410083"/>
                  </a:lnTo>
                  <a:close/>
                </a:path>
                <a:path w="2668270" h="594360">
                  <a:moveTo>
                    <a:pt x="1676908" y="369824"/>
                  </a:moveTo>
                  <a:lnTo>
                    <a:pt x="1671193" y="354965"/>
                  </a:lnTo>
                  <a:lnTo>
                    <a:pt x="1612011" y="378079"/>
                  </a:lnTo>
                  <a:lnTo>
                    <a:pt x="1617726" y="392811"/>
                  </a:lnTo>
                  <a:lnTo>
                    <a:pt x="1676908" y="369824"/>
                  </a:lnTo>
                  <a:close/>
                </a:path>
                <a:path w="2668270" h="594360">
                  <a:moveTo>
                    <a:pt x="1780540" y="329565"/>
                  </a:moveTo>
                  <a:lnTo>
                    <a:pt x="1774698" y="314706"/>
                  </a:lnTo>
                  <a:lnTo>
                    <a:pt x="1715516" y="337693"/>
                  </a:lnTo>
                  <a:lnTo>
                    <a:pt x="1721358" y="352552"/>
                  </a:lnTo>
                  <a:lnTo>
                    <a:pt x="1780540" y="329565"/>
                  </a:lnTo>
                  <a:close/>
                </a:path>
                <a:path w="2668270" h="594360">
                  <a:moveTo>
                    <a:pt x="1884045" y="289306"/>
                  </a:moveTo>
                  <a:lnTo>
                    <a:pt x="1878330" y="274447"/>
                  </a:lnTo>
                  <a:lnTo>
                    <a:pt x="1819148" y="297434"/>
                  </a:lnTo>
                  <a:lnTo>
                    <a:pt x="1824863" y="312293"/>
                  </a:lnTo>
                  <a:lnTo>
                    <a:pt x="1884045" y="289306"/>
                  </a:lnTo>
                  <a:close/>
                </a:path>
                <a:path w="2668270" h="594360">
                  <a:moveTo>
                    <a:pt x="1987677" y="248920"/>
                  </a:moveTo>
                  <a:lnTo>
                    <a:pt x="1981835" y="234188"/>
                  </a:lnTo>
                  <a:lnTo>
                    <a:pt x="1922653" y="257175"/>
                  </a:lnTo>
                  <a:lnTo>
                    <a:pt x="1928495" y="272034"/>
                  </a:lnTo>
                  <a:lnTo>
                    <a:pt x="1987677" y="248920"/>
                  </a:lnTo>
                  <a:close/>
                </a:path>
                <a:path w="2668270" h="594360">
                  <a:moveTo>
                    <a:pt x="2091182" y="208661"/>
                  </a:moveTo>
                  <a:lnTo>
                    <a:pt x="2085467" y="193929"/>
                  </a:lnTo>
                  <a:lnTo>
                    <a:pt x="2026285" y="216916"/>
                  </a:lnTo>
                  <a:lnTo>
                    <a:pt x="2032000" y="231648"/>
                  </a:lnTo>
                  <a:lnTo>
                    <a:pt x="2091182" y="208661"/>
                  </a:lnTo>
                  <a:close/>
                </a:path>
                <a:path w="2668270" h="594360">
                  <a:moveTo>
                    <a:pt x="2194814" y="168402"/>
                  </a:moveTo>
                  <a:lnTo>
                    <a:pt x="2188972" y="153670"/>
                  </a:lnTo>
                  <a:lnTo>
                    <a:pt x="2129790" y="176657"/>
                  </a:lnTo>
                  <a:lnTo>
                    <a:pt x="2135632" y="191389"/>
                  </a:lnTo>
                  <a:lnTo>
                    <a:pt x="2194814" y="168402"/>
                  </a:lnTo>
                  <a:close/>
                </a:path>
                <a:path w="2668270" h="594360">
                  <a:moveTo>
                    <a:pt x="2298319" y="128143"/>
                  </a:moveTo>
                  <a:lnTo>
                    <a:pt x="2292604" y="113284"/>
                  </a:lnTo>
                  <a:lnTo>
                    <a:pt x="2233422" y="136398"/>
                  </a:lnTo>
                  <a:lnTo>
                    <a:pt x="2239137" y="151130"/>
                  </a:lnTo>
                  <a:lnTo>
                    <a:pt x="2298319" y="128143"/>
                  </a:lnTo>
                  <a:close/>
                </a:path>
                <a:path w="2668270" h="594360">
                  <a:moveTo>
                    <a:pt x="2382901" y="86741"/>
                  </a:moveTo>
                  <a:lnTo>
                    <a:pt x="2372512" y="85090"/>
                  </a:lnTo>
                  <a:lnTo>
                    <a:pt x="2282317" y="70739"/>
                  </a:lnTo>
                  <a:lnTo>
                    <a:pt x="2277999" y="70104"/>
                  </a:lnTo>
                  <a:lnTo>
                    <a:pt x="2273935" y="73025"/>
                  </a:lnTo>
                  <a:lnTo>
                    <a:pt x="2273300" y="77343"/>
                  </a:lnTo>
                  <a:lnTo>
                    <a:pt x="2272538" y="81661"/>
                  </a:lnTo>
                  <a:lnTo>
                    <a:pt x="2275586" y="85725"/>
                  </a:lnTo>
                  <a:lnTo>
                    <a:pt x="2279904" y="86487"/>
                  </a:lnTo>
                  <a:lnTo>
                    <a:pt x="2338006" y="95719"/>
                  </a:lnTo>
                  <a:lnTo>
                    <a:pt x="2336927" y="96139"/>
                  </a:lnTo>
                  <a:lnTo>
                    <a:pt x="2342769" y="110871"/>
                  </a:lnTo>
                  <a:lnTo>
                    <a:pt x="2343785" y="110477"/>
                  </a:lnTo>
                  <a:lnTo>
                    <a:pt x="2307082" y="156591"/>
                  </a:lnTo>
                  <a:lnTo>
                    <a:pt x="2304415" y="160020"/>
                  </a:lnTo>
                  <a:lnTo>
                    <a:pt x="2304923" y="164973"/>
                  </a:lnTo>
                  <a:lnTo>
                    <a:pt x="2308352" y="167640"/>
                  </a:lnTo>
                  <a:lnTo>
                    <a:pt x="2311781" y="170434"/>
                  </a:lnTo>
                  <a:lnTo>
                    <a:pt x="2316861" y="169799"/>
                  </a:lnTo>
                  <a:lnTo>
                    <a:pt x="2319528" y="166370"/>
                  </a:lnTo>
                  <a:lnTo>
                    <a:pt x="2382901" y="86741"/>
                  </a:lnTo>
                  <a:close/>
                </a:path>
                <a:path w="2668270" h="594360">
                  <a:moveTo>
                    <a:pt x="2668143" y="51689"/>
                  </a:moveTo>
                  <a:lnTo>
                    <a:pt x="2657246" y="45339"/>
                  </a:lnTo>
                  <a:lnTo>
                    <a:pt x="2579497" y="0"/>
                  </a:lnTo>
                  <a:lnTo>
                    <a:pt x="2575560" y="1016"/>
                  </a:lnTo>
                  <a:lnTo>
                    <a:pt x="2572004" y="7112"/>
                  </a:lnTo>
                  <a:lnTo>
                    <a:pt x="2573020" y="10922"/>
                  </a:lnTo>
                  <a:lnTo>
                    <a:pt x="2631998" y="45339"/>
                  </a:lnTo>
                  <a:lnTo>
                    <a:pt x="2025142" y="45339"/>
                  </a:lnTo>
                  <a:lnTo>
                    <a:pt x="2025142" y="58039"/>
                  </a:lnTo>
                  <a:lnTo>
                    <a:pt x="2631998" y="58039"/>
                  </a:lnTo>
                  <a:lnTo>
                    <a:pt x="2573020" y="92456"/>
                  </a:lnTo>
                  <a:lnTo>
                    <a:pt x="2572004" y="96266"/>
                  </a:lnTo>
                  <a:lnTo>
                    <a:pt x="2575560" y="102362"/>
                  </a:lnTo>
                  <a:lnTo>
                    <a:pt x="2579497" y="103378"/>
                  </a:lnTo>
                  <a:lnTo>
                    <a:pt x="2657246" y="58039"/>
                  </a:lnTo>
                  <a:lnTo>
                    <a:pt x="2668143" y="51689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643372" y="4660391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20" h="288289">
                  <a:moveTo>
                    <a:pt x="143255" y="0"/>
                  </a:moveTo>
                  <a:lnTo>
                    <a:pt x="97974" y="7345"/>
                  </a:lnTo>
                  <a:lnTo>
                    <a:pt x="58649" y="27797"/>
                  </a:lnTo>
                  <a:lnTo>
                    <a:pt x="27639" y="58978"/>
                  </a:lnTo>
                  <a:lnTo>
                    <a:pt x="7303" y="98511"/>
                  </a:lnTo>
                  <a:lnTo>
                    <a:pt x="0" y="144017"/>
                  </a:lnTo>
                  <a:lnTo>
                    <a:pt x="7303" y="189524"/>
                  </a:lnTo>
                  <a:lnTo>
                    <a:pt x="27639" y="229057"/>
                  </a:lnTo>
                  <a:lnTo>
                    <a:pt x="58649" y="260238"/>
                  </a:lnTo>
                  <a:lnTo>
                    <a:pt x="97974" y="280690"/>
                  </a:lnTo>
                  <a:lnTo>
                    <a:pt x="143255" y="288035"/>
                  </a:lnTo>
                  <a:lnTo>
                    <a:pt x="188537" y="280690"/>
                  </a:lnTo>
                  <a:lnTo>
                    <a:pt x="227862" y="260238"/>
                  </a:lnTo>
                  <a:lnTo>
                    <a:pt x="258872" y="229057"/>
                  </a:lnTo>
                  <a:lnTo>
                    <a:pt x="279208" y="189524"/>
                  </a:lnTo>
                  <a:lnTo>
                    <a:pt x="286512" y="144017"/>
                  </a:lnTo>
                  <a:lnTo>
                    <a:pt x="279208" y="98511"/>
                  </a:lnTo>
                  <a:lnTo>
                    <a:pt x="258872" y="58978"/>
                  </a:lnTo>
                  <a:lnTo>
                    <a:pt x="227862" y="27797"/>
                  </a:lnTo>
                  <a:lnTo>
                    <a:pt x="188537" y="7345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FFE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643372" y="4660391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20" h="288289">
                  <a:moveTo>
                    <a:pt x="0" y="144017"/>
                  </a:moveTo>
                  <a:lnTo>
                    <a:pt x="7303" y="98511"/>
                  </a:lnTo>
                  <a:lnTo>
                    <a:pt x="27639" y="58978"/>
                  </a:lnTo>
                  <a:lnTo>
                    <a:pt x="58649" y="27797"/>
                  </a:lnTo>
                  <a:lnTo>
                    <a:pt x="97974" y="7345"/>
                  </a:lnTo>
                  <a:lnTo>
                    <a:pt x="143255" y="0"/>
                  </a:lnTo>
                  <a:lnTo>
                    <a:pt x="188537" y="7345"/>
                  </a:lnTo>
                  <a:lnTo>
                    <a:pt x="227862" y="27797"/>
                  </a:lnTo>
                  <a:lnTo>
                    <a:pt x="258872" y="58978"/>
                  </a:lnTo>
                  <a:lnTo>
                    <a:pt x="279208" y="98511"/>
                  </a:lnTo>
                  <a:lnTo>
                    <a:pt x="286512" y="144017"/>
                  </a:lnTo>
                  <a:lnTo>
                    <a:pt x="279208" y="189524"/>
                  </a:lnTo>
                  <a:lnTo>
                    <a:pt x="258872" y="229057"/>
                  </a:lnTo>
                  <a:lnTo>
                    <a:pt x="227862" y="260238"/>
                  </a:lnTo>
                  <a:lnTo>
                    <a:pt x="188537" y="280690"/>
                  </a:lnTo>
                  <a:lnTo>
                    <a:pt x="143255" y="288035"/>
                  </a:lnTo>
                  <a:lnTo>
                    <a:pt x="97974" y="280690"/>
                  </a:lnTo>
                  <a:lnTo>
                    <a:pt x="58649" y="260238"/>
                  </a:lnTo>
                  <a:lnTo>
                    <a:pt x="27639" y="229057"/>
                  </a:lnTo>
                  <a:lnTo>
                    <a:pt x="7303" y="189524"/>
                  </a:lnTo>
                  <a:lnTo>
                    <a:pt x="0" y="14401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4937252" y="362635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067109" y="1664017"/>
            <a:ext cx="296545" cy="294640"/>
            <a:chOff x="5067109" y="1664017"/>
            <a:chExt cx="296545" cy="294640"/>
          </a:xfrm>
        </p:grpSpPr>
        <p:sp>
          <p:nvSpPr>
            <p:cNvPr id="32" name="object 32"/>
            <p:cNvSpPr/>
            <p:nvPr/>
          </p:nvSpPr>
          <p:spPr>
            <a:xfrm>
              <a:off x="5071871" y="1668779"/>
              <a:ext cx="287020" cy="285115"/>
            </a:xfrm>
            <a:custGeom>
              <a:avLst/>
              <a:gdLst/>
              <a:ahLst/>
              <a:cxnLst/>
              <a:rect l="l" t="t" r="r" b="b"/>
              <a:pathLst>
                <a:path w="287020" h="285114">
                  <a:moveTo>
                    <a:pt x="143255" y="0"/>
                  </a:moveTo>
                  <a:lnTo>
                    <a:pt x="97974" y="7260"/>
                  </a:lnTo>
                  <a:lnTo>
                    <a:pt x="58649" y="27480"/>
                  </a:lnTo>
                  <a:lnTo>
                    <a:pt x="27639" y="58320"/>
                  </a:lnTo>
                  <a:lnTo>
                    <a:pt x="7303" y="97438"/>
                  </a:lnTo>
                  <a:lnTo>
                    <a:pt x="0" y="142494"/>
                  </a:lnTo>
                  <a:lnTo>
                    <a:pt x="7303" y="187549"/>
                  </a:lnTo>
                  <a:lnTo>
                    <a:pt x="27639" y="226667"/>
                  </a:lnTo>
                  <a:lnTo>
                    <a:pt x="58649" y="257507"/>
                  </a:lnTo>
                  <a:lnTo>
                    <a:pt x="97974" y="277727"/>
                  </a:lnTo>
                  <a:lnTo>
                    <a:pt x="143255" y="284988"/>
                  </a:lnTo>
                  <a:lnTo>
                    <a:pt x="188537" y="277727"/>
                  </a:lnTo>
                  <a:lnTo>
                    <a:pt x="227862" y="257507"/>
                  </a:lnTo>
                  <a:lnTo>
                    <a:pt x="258872" y="226667"/>
                  </a:lnTo>
                  <a:lnTo>
                    <a:pt x="279208" y="187549"/>
                  </a:lnTo>
                  <a:lnTo>
                    <a:pt x="286512" y="142494"/>
                  </a:lnTo>
                  <a:lnTo>
                    <a:pt x="279208" y="97438"/>
                  </a:lnTo>
                  <a:lnTo>
                    <a:pt x="258872" y="58320"/>
                  </a:lnTo>
                  <a:lnTo>
                    <a:pt x="227862" y="27480"/>
                  </a:lnTo>
                  <a:lnTo>
                    <a:pt x="188537" y="7260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FFE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071871" y="1668779"/>
              <a:ext cx="287020" cy="285115"/>
            </a:xfrm>
            <a:custGeom>
              <a:avLst/>
              <a:gdLst/>
              <a:ahLst/>
              <a:cxnLst/>
              <a:rect l="l" t="t" r="r" b="b"/>
              <a:pathLst>
                <a:path w="287020" h="285114">
                  <a:moveTo>
                    <a:pt x="0" y="142494"/>
                  </a:moveTo>
                  <a:lnTo>
                    <a:pt x="7303" y="97438"/>
                  </a:lnTo>
                  <a:lnTo>
                    <a:pt x="27639" y="58320"/>
                  </a:lnTo>
                  <a:lnTo>
                    <a:pt x="58649" y="27480"/>
                  </a:lnTo>
                  <a:lnTo>
                    <a:pt x="97974" y="7260"/>
                  </a:lnTo>
                  <a:lnTo>
                    <a:pt x="143255" y="0"/>
                  </a:lnTo>
                  <a:lnTo>
                    <a:pt x="188537" y="7260"/>
                  </a:lnTo>
                  <a:lnTo>
                    <a:pt x="227862" y="27480"/>
                  </a:lnTo>
                  <a:lnTo>
                    <a:pt x="258872" y="58320"/>
                  </a:lnTo>
                  <a:lnTo>
                    <a:pt x="279208" y="97438"/>
                  </a:lnTo>
                  <a:lnTo>
                    <a:pt x="286512" y="142494"/>
                  </a:lnTo>
                  <a:lnTo>
                    <a:pt x="279208" y="187549"/>
                  </a:lnTo>
                  <a:lnTo>
                    <a:pt x="258872" y="226667"/>
                  </a:lnTo>
                  <a:lnTo>
                    <a:pt x="227862" y="257507"/>
                  </a:lnTo>
                  <a:lnTo>
                    <a:pt x="188537" y="277727"/>
                  </a:lnTo>
                  <a:lnTo>
                    <a:pt x="143255" y="284988"/>
                  </a:lnTo>
                  <a:lnTo>
                    <a:pt x="97974" y="277727"/>
                  </a:lnTo>
                  <a:lnTo>
                    <a:pt x="58649" y="257507"/>
                  </a:lnTo>
                  <a:lnTo>
                    <a:pt x="27639" y="226667"/>
                  </a:lnTo>
                  <a:lnTo>
                    <a:pt x="7303" y="187549"/>
                  </a:lnTo>
                  <a:lnTo>
                    <a:pt x="0" y="14249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5168900" y="1701800"/>
            <a:ext cx="946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996749" y="1401889"/>
            <a:ext cx="794385" cy="820419"/>
            <a:chOff x="5996749" y="1401889"/>
            <a:chExt cx="794385" cy="820419"/>
          </a:xfrm>
        </p:grpSpPr>
        <p:sp>
          <p:nvSpPr>
            <p:cNvPr id="36" name="object 36"/>
            <p:cNvSpPr/>
            <p:nvPr/>
          </p:nvSpPr>
          <p:spPr>
            <a:xfrm>
              <a:off x="6001511" y="1406652"/>
              <a:ext cx="784860" cy="810895"/>
            </a:xfrm>
            <a:custGeom>
              <a:avLst/>
              <a:gdLst/>
              <a:ahLst/>
              <a:cxnLst/>
              <a:rect l="l" t="t" r="r" b="b"/>
              <a:pathLst>
                <a:path w="784859" h="810894">
                  <a:moveTo>
                    <a:pt x="392429" y="0"/>
                  </a:moveTo>
                  <a:lnTo>
                    <a:pt x="346654" y="2727"/>
                  </a:lnTo>
                  <a:lnTo>
                    <a:pt x="302431" y="10705"/>
                  </a:lnTo>
                  <a:lnTo>
                    <a:pt x="260057" y="23631"/>
                  </a:lnTo>
                  <a:lnTo>
                    <a:pt x="219824" y="41201"/>
                  </a:lnTo>
                  <a:lnTo>
                    <a:pt x="182028" y="63110"/>
                  </a:lnTo>
                  <a:lnTo>
                    <a:pt x="146961" y="89054"/>
                  </a:lnTo>
                  <a:lnTo>
                    <a:pt x="114919" y="118729"/>
                  </a:lnTo>
                  <a:lnTo>
                    <a:pt x="86194" y="151831"/>
                  </a:lnTo>
                  <a:lnTo>
                    <a:pt x="61082" y="188056"/>
                  </a:lnTo>
                  <a:lnTo>
                    <a:pt x="39877" y="227100"/>
                  </a:lnTo>
                  <a:lnTo>
                    <a:pt x="22872" y="268659"/>
                  </a:lnTo>
                  <a:lnTo>
                    <a:pt x="10361" y="312428"/>
                  </a:lnTo>
                  <a:lnTo>
                    <a:pt x="2639" y="358105"/>
                  </a:lnTo>
                  <a:lnTo>
                    <a:pt x="0" y="405384"/>
                  </a:lnTo>
                  <a:lnTo>
                    <a:pt x="2639" y="452662"/>
                  </a:lnTo>
                  <a:lnTo>
                    <a:pt x="10361" y="498339"/>
                  </a:lnTo>
                  <a:lnTo>
                    <a:pt x="22872" y="542108"/>
                  </a:lnTo>
                  <a:lnTo>
                    <a:pt x="39877" y="583667"/>
                  </a:lnTo>
                  <a:lnTo>
                    <a:pt x="61082" y="622711"/>
                  </a:lnTo>
                  <a:lnTo>
                    <a:pt x="86194" y="658936"/>
                  </a:lnTo>
                  <a:lnTo>
                    <a:pt x="114919" y="692038"/>
                  </a:lnTo>
                  <a:lnTo>
                    <a:pt x="146961" y="721713"/>
                  </a:lnTo>
                  <a:lnTo>
                    <a:pt x="182028" y="747657"/>
                  </a:lnTo>
                  <a:lnTo>
                    <a:pt x="219824" y="769566"/>
                  </a:lnTo>
                  <a:lnTo>
                    <a:pt x="260057" y="787136"/>
                  </a:lnTo>
                  <a:lnTo>
                    <a:pt x="302431" y="800062"/>
                  </a:lnTo>
                  <a:lnTo>
                    <a:pt x="346654" y="808040"/>
                  </a:lnTo>
                  <a:lnTo>
                    <a:pt x="392429" y="810768"/>
                  </a:lnTo>
                  <a:lnTo>
                    <a:pt x="438205" y="808040"/>
                  </a:lnTo>
                  <a:lnTo>
                    <a:pt x="482428" y="800062"/>
                  </a:lnTo>
                  <a:lnTo>
                    <a:pt x="524802" y="787136"/>
                  </a:lnTo>
                  <a:lnTo>
                    <a:pt x="565035" y="769566"/>
                  </a:lnTo>
                  <a:lnTo>
                    <a:pt x="602831" y="747657"/>
                  </a:lnTo>
                  <a:lnTo>
                    <a:pt x="637898" y="721713"/>
                  </a:lnTo>
                  <a:lnTo>
                    <a:pt x="669940" y="692038"/>
                  </a:lnTo>
                  <a:lnTo>
                    <a:pt x="698665" y="658936"/>
                  </a:lnTo>
                  <a:lnTo>
                    <a:pt x="723777" y="622711"/>
                  </a:lnTo>
                  <a:lnTo>
                    <a:pt x="744982" y="583667"/>
                  </a:lnTo>
                  <a:lnTo>
                    <a:pt x="761987" y="542108"/>
                  </a:lnTo>
                  <a:lnTo>
                    <a:pt x="774498" y="498339"/>
                  </a:lnTo>
                  <a:lnTo>
                    <a:pt x="782220" y="452662"/>
                  </a:lnTo>
                  <a:lnTo>
                    <a:pt x="784860" y="405384"/>
                  </a:lnTo>
                  <a:lnTo>
                    <a:pt x="782220" y="358105"/>
                  </a:lnTo>
                  <a:lnTo>
                    <a:pt x="774498" y="312428"/>
                  </a:lnTo>
                  <a:lnTo>
                    <a:pt x="761987" y="268659"/>
                  </a:lnTo>
                  <a:lnTo>
                    <a:pt x="744982" y="227100"/>
                  </a:lnTo>
                  <a:lnTo>
                    <a:pt x="723777" y="188056"/>
                  </a:lnTo>
                  <a:lnTo>
                    <a:pt x="698665" y="151831"/>
                  </a:lnTo>
                  <a:lnTo>
                    <a:pt x="669940" y="118729"/>
                  </a:lnTo>
                  <a:lnTo>
                    <a:pt x="637898" y="89054"/>
                  </a:lnTo>
                  <a:lnTo>
                    <a:pt x="602831" y="63110"/>
                  </a:lnTo>
                  <a:lnTo>
                    <a:pt x="565035" y="41201"/>
                  </a:lnTo>
                  <a:lnTo>
                    <a:pt x="524802" y="23631"/>
                  </a:lnTo>
                  <a:lnTo>
                    <a:pt x="482428" y="10705"/>
                  </a:lnTo>
                  <a:lnTo>
                    <a:pt x="438205" y="2727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FFE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001511" y="1406652"/>
              <a:ext cx="784860" cy="810895"/>
            </a:xfrm>
            <a:custGeom>
              <a:avLst/>
              <a:gdLst/>
              <a:ahLst/>
              <a:cxnLst/>
              <a:rect l="l" t="t" r="r" b="b"/>
              <a:pathLst>
                <a:path w="784859" h="810894">
                  <a:moveTo>
                    <a:pt x="0" y="405384"/>
                  </a:moveTo>
                  <a:lnTo>
                    <a:pt x="2639" y="358105"/>
                  </a:lnTo>
                  <a:lnTo>
                    <a:pt x="10361" y="312428"/>
                  </a:lnTo>
                  <a:lnTo>
                    <a:pt x="22872" y="268659"/>
                  </a:lnTo>
                  <a:lnTo>
                    <a:pt x="39877" y="227100"/>
                  </a:lnTo>
                  <a:lnTo>
                    <a:pt x="61082" y="188056"/>
                  </a:lnTo>
                  <a:lnTo>
                    <a:pt x="86194" y="151831"/>
                  </a:lnTo>
                  <a:lnTo>
                    <a:pt x="114919" y="118729"/>
                  </a:lnTo>
                  <a:lnTo>
                    <a:pt x="146961" y="89054"/>
                  </a:lnTo>
                  <a:lnTo>
                    <a:pt x="182028" y="63110"/>
                  </a:lnTo>
                  <a:lnTo>
                    <a:pt x="219824" y="41201"/>
                  </a:lnTo>
                  <a:lnTo>
                    <a:pt x="260057" y="23631"/>
                  </a:lnTo>
                  <a:lnTo>
                    <a:pt x="302431" y="10705"/>
                  </a:lnTo>
                  <a:lnTo>
                    <a:pt x="346654" y="2727"/>
                  </a:lnTo>
                  <a:lnTo>
                    <a:pt x="392429" y="0"/>
                  </a:lnTo>
                  <a:lnTo>
                    <a:pt x="438205" y="2727"/>
                  </a:lnTo>
                  <a:lnTo>
                    <a:pt x="482428" y="10705"/>
                  </a:lnTo>
                  <a:lnTo>
                    <a:pt x="524802" y="23631"/>
                  </a:lnTo>
                  <a:lnTo>
                    <a:pt x="565035" y="41201"/>
                  </a:lnTo>
                  <a:lnTo>
                    <a:pt x="602831" y="63110"/>
                  </a:lnTo>
                  <a:lnTo>
                    <a:pt x="637898" y="89054"/>
                  </a:lnTo>
                  <a:lnTo>
                    <a:pt x="669940" y="118729"/>
                  </a:lnTo>
                  <a:lnTo>
                    <a:pt x="698665" y="151831"/>
                  </a:lnTo>
                  <a:lnTo>
                    <a:pt x="723777" y="188056"/>
                  </a:lnTo>
                  <a:lnTo>
                    <a:pt x="744982" y="227100"/>
                  </a:lnTo>
                  <a:lnTo>
                    <a:pt x="761987" y="268659"/>
                  </a:lnTo>
                  <a:lnTo>
                    <a:pt x="774498" y="312428"/>
                  </a:lnTo>
                  <a:lnTo>
                    <a:pt x="782220" y="358105"/>
                  </a:lnTo>
                  <a:lnTo>
                    <a:pt x="784860" y="405384"/>
                  </a:lnTo>
                  <a:lnTo>
                    <a:pt x="782220" y="452662"/>
                  </a:lnTo>
                  <a:lnTo>
                    <a:pt x="774498" y="498339"/>
                  </a:lnTo>
                  <a:lnTo>
                    <a:pt x="761987" y="542108"/>
                  </a:lnTo>
                  <a:lnTo>
                    <a:pt x="744982" y="583667"/>
                  </a:lnTo>
                  <a:lnTo>
                    <a:pt x="723777" y="622711"/>
                  </a:lnTo>
                  <a:lnTo>
                    <a:pt x="698665" y="658936"/>
                  </a:lnTo>
                  <a:lnTo>
                    <a:pt x="669940" y="692038"/>
                  </a:lnTo>
                  <a:lnTo>
                    <a:pt x="637898" y="721713"/>
                  </a:lnTo>
                  <a:lnTo>
                    <a:pt x="602831" y="747657"/>
                  </a:lnTo>
                  <a:lnTo>
                    <a:pt x="565035" y="769566"/>
                  </a:lnTo>
                  <a:lnTo>
                    <a:pt x="524802" y="787136"/>
                  </a:lnTo>
                  <a:lnTo>
                    <a:pt x="482428" y="800062"/>
                  </a:lnTo>
                  <a:lnTo>
                    <a:pt x="438205" y="808040"/>
                  </a:lnTo>
                  <a:lnTo>
                    <a:pt x="392429" y="810768"/>
                  </a:lnTo>
                  <a:lnTo>
                    <a:pt x="346654" y="808040"/>
                  </a:lnTo>
                  <a:lnTo>
                    <a:pt x="302431" y="800062"/>
                  </a:lnTo>
                  <a:lnTo>
                    <a:pt x="260057" y="787136"/>
                  </a:lnTo>
                  <a:lnTo>
                    <a:pt x="219824" y="769566"/>
                  </a:lnTo>
                  <a:lnTo>
                    <a:pt x="182028" y="747657"/>
                  </a:lnTo>
                  <a:lnTo>
                    <a:pt x="146961" y="721713"/>
                  </a:lnTo>
                  <a:lnTo>
                    <a:pt x="114919" y="692038"/>
                  </a:lnTo>
                  <a:lnTo>
                    <a:pt x="86194" y="658936"/>
                  </a:lnTo>
                  <a:lnTo>
                    <a:pt x="61082" y="622711"/>
                  </a:lnTo>
                  <a:lnTo>
                    <a:pt x="39877" y="583667"/>
                  </a:lnTo>
                  <a:lnTo>
                    <a:pt x="22872" y="542108"/>
                  </a:lnTo>
                  <a:lnTo>
                    <a:pt x="10361" y="498339"/>
                  </a:lnTo>
                  <a:lnTo>
                    <a:pt x="2639" y="452662"/>
                  </a:lnTo>
                  <a:lnTo>
                    <a:pt x="0" y="40538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6197853" y="1518665"/>
            <a:ext cx="393065" cy="537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ts val="137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1,</a:t>
            </a:r>
            <a:endParaRPr sz="1200">
              <a:latin typeface="Courier New"/>
              <a:cs typeface="Courier New"/>
            </a:endParaRPr>
          </a:p>
          <a:p>
            <a:pPr algn="ctr">
              <a:lnSpc>
                <a:spcPts val="1295"/>
              </a:lnSpc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3,4,</a:t>
            </a:r>
            <a:endParaRPr sz="1200">
              <a:latin typeface="Courier New"/>
              <a:cs typeface="Courier New"/>
            </a:endParaRPr>
          </a:p>
          <a:p>
            <a:pPr algn="ctr" marL="1270">
              <a:lnSpc>
                <a:spcPts val="1370"/>
              </a:lnSpc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635690" y="1760347"/>
            <a:ext cx="1365885" cy="511809"/>
            <a:chOff x="4635690" y="1760347"/>
            <a:chExt cx="1365885" cy="511809"/>
          </a:xfrm>
        </p:grpSpPr>
        <p:sp>
          <p:nvSpPr>
            <p:cNvPr id="40" name="object 40"/>
            <p:cNvSpPr/>
            <p:nvPr/>
          </p:nvSpPr>
          <p:spPr>
            <a:xfrm>
              <a:off x="5358384" y="1760346"/>
              <a:ext cx="643255" cy="480695"/>
            </a:xfrm>
            <a:custGeom>
              <a:avLst/>
              <a:gdLst/>
              <a:ahLst/>
              <a:cxnLst/>
              <a:rect l="l" t="t" r="r" b="b"/>
              <a:pathLst>
                <a:path w="643254" h="480694">
                  <a:moveTo>
                    <a:pt x="233807" y="418338"/>
                  </a:moveTo>
                  <a:lnTo>
                    <a:pt x="218313" y="415163"/>
                  </a:lnTo>
                  <a:lnTo>
                    <a:pt x="205613" y="477393"/>
                  </a:lnTo>
                  <a:lnTo>
                    <a:pt x="221107" y="480568"/>
                  </a:lnTo>
                  <a:lnTo>
                    <a:pt x="233807" y="418338"/>
                  </a:lnTo>
                  <a:close/>
                </a:path>
                <a:path w="643254" h="480694">
                  <a:moveTo>
                    <a:pt x="256159" y="309499"/>
                  </a:moveTo>
                  <a:lnTo>
                    <a:pt x="240538" y="306324"/>
                  </a:lnTo>
                  <a:lnTo>
                    <a:pt x="227838" y="368554"/>
                  </a:lnTo>
                  <a:lnTo>
                    <a:pt x="243332" y="371729"/>
                  </a:lnTo>
                  <a:lnTo>
                    <a:pt x="256159" y="309499"/>
                  </a:lnTo>
                  <a:close/>
                </a:path>
                <a:path w="643254" h="480694">
                  <a:moveTo>
                    <a:pt x="278384" y="200660"/>
                  </a:moveTo>
                  <a:lnTo>
                    <a:pt x="262763" y="197485"/>
                  </a:lnTo>
                  <a:lnTo>
                    <a:pt x="250063" y="259588"/>
                  </a:lnTo>
                  <a:lnTo>
                    <a:pt x="265684" y="262763"/>
                  </a:lnTo>
                  <a:lnTo>
                    <a:pt x="278384" y="200660"/>
                  </a:lnTo>
                  <a:close/>
                </a:path>
                <a:path w="643254" h="480694">
                  <a:moveTo>
                    <a:pt x="320421" y="222377"/>
                  </a:moveTo>
                  <a:lnTo>
                    <a:pt x="319024" y="218186"/>
                  </a:lnTo>
                  <a:lnTo>
                    <a:pt x="297256" y="153924"/>
                  </a:lnTo>
                  <a:lnTo>
                    <a:pt x="291071" y="135636"/>
                  </a:lnTo>
                  <a:lnTo>
                    <a:pt x="286385" y="121793"/>
                  </a:lnTo>
                  <a:lnTo>
                    <a:pt x="218567" y="197612"/>
                  </a:lnTo>
                  <a:lnTo>
                    <a:pt x="215646" y="200914"/>
                  </a:lnTo>
                  <a:lnTo>
                    <a:pt x="215900" y="205994"/>
                  </a:lnTo>
                  <a:lnTo>
                    <a:pt x="219075" y="208915"/>
                  </a:lnTo>
                  <a:lnTo>
                    <a:pt x="222377" y="211836"/>
                  </a:lnTo>
                  <a:lnTo>
                    <a:pt x="227457" y="211455"/>
                  </a:lnTo>
                  <a:lnTo>
                    <a:pt x="230378" y="208280"/>
                  </a:lnTo>
                  <a:lnTo>
                    <a:pt x="280098" y="152654"/>
                  </a:lnTo>
                  <a:lnTo>
                    <a:pt x="304038" y="223266"/>
                  </a:lnTo>
                  <a:lnTo>
                    <a:pt x="305435" y="227457"/>
                  </a:lnTo>
                  <a:lnTo>
                    <a:pt x="309880" y="229616"/>
                  </a:lnTo>
                  <a:lnTo>
                    <a:pt x="318262" y="226822"/>
                  </a:lnTo>
                  <a:lnTo>
                    <a:pt x="320421" y="222377"/>
                  </a:lnTo>
                  <a:close/>
                </a:path>
                <a:path w="643254" h="480694">
                  <a:moveTo>
                    <a:pt x="643001" y="51689"/>
                  </a:moveTo>
                  <a:lnTo>
                    <a:pt x="632104" y="45339"/>
                  </a:lnTo>
                  <a:lnTo>
                    <a:pt x="554355" y="0"/>
                  </a:lnTo>
                  <a:lnTo>
                    <a:pt x="550418" y="1016"/>
                  </a:lnTo>
                  <a:lnTo>
                    <a:pt x="546862" y="7112"/>
                  </a:lnTo>
                  <a:lnTo>
                    <a:pt x="547878" y="10922"/>
                  </a:lnTo>
                  <a:lnTo>
                    <a:pt x="606856" y="45339"/>
                  </a:lnTo>
                  <a:lnTo>
                    <a:pt x="0" y="45339"/>
                  </a:lnTo>
                  <a:lnTo>
                    <a:pt x="0" y="58039"/>
                  </a:lnTo>
                  <a:lnTo>
                    <a:pt x="606856" y="58039"/>
                  </a:lnTo>
                  <a:lnTo>
                    <a:pt x="547878" y="92456"/>
                  </a:lnTo>
                  <a:lnTo>
                    <a:pt x="546862" y="96266"/>
                  </a:lnTo>
                  <a:lnTo>
                    <a:pt x="550418" y="102362"/>
                  </a:lnTo>
                  <a:lnTo>
                    <a:pt x="554355" y="103378"/>
                  </a:lnTo>
                  <a:lnTo>
                    <a:pt x="632104" y="58039"/>
                  </a:lnTo>
                  <a:lnTo>
                    <a:pt x="643001" y="51689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643628" y="1978152"/>
              <a:ext cx="929005" cy="285750"/>
            </a:xfrm>
            <a:custGeom>
              <a:avLst/>
              <a:gdLst/>
              <a:ahLst/>
              <a:cxnLst/>
              <a:rect l="l" t="t" r="r" b="b"/>
              <a:pathLst>
                <a:path w="929004" h="285750">
                  <a:moveTo>
                    <a:pt x="0" y="0"/>
                  </a:moveTo>
                  <a:lnTo>
                    <a:pt x="928624" y="285750"/>
                  </a:lnTo>
                </a:path>
              </a:pathLst>
            </a:custGeom>
            <a:ln w="15875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5732779" y="4686427"/>
            <a:ext cx="10985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353109" y="4474273"/>
            <a:ext cx="796290" cy="651510"/>
            <a:chOff x="7353109" y="4474273"/>
            <a:chExt cx="796290" cy="651510"/>
          </a:xfrm>
        </p:grpSpPr>
        <p:sp>
          <p:nvSpPr>
            <p:cNvPr id="44" name="object 44"/>
            <p:cNvSpPr/>
            <p:nvPr/>
          </p:nvSpPr>
          <p:spPr>
            <a:xfrm>
              <a:off x="7357871" y="4479035"/>
              <a:ext cx="786765" cy="641985"/>
            </a:xfrm>
            <a:custGeom>
              <a:avLst/>
              <a:gdLst/>
              <a:ahLst/>
              <a:cxnLst/>
              <a:rect l="l" t="t" r="r" b="b"/>
              <a:pathLst>
                <a:path w="786765" h="641985">
                  <a:moveTo>
                    <a:pt x="393192" y="0"/>
                  </a:moveTo>
                  <a:lnTo>
                    <a:pt x="339834" y="2928"/>
                  </a:lnTo>
                  <a:lnTo>
                    <a:pt x="288660" y="11459"/>
                  </a:lnTo>
                  <a:lnTo>
                    <a:pt x="240137" y="25211"/>
                  </a:lnTo>
                  <a:lnTo>
                    <a:pt x="194733" y="43800"/>
                  </a:lnTo>
                  <a:lnTo>
                    <a:pt x="152917" y="66845"/>
                  </a:lnTo>
                  <a:lnTo>
                    <a:pt x="115157" y="93964"/>
                  </a:lnTo>
                  <a:lnTo>
                    <a:pt x="81921" y="124773"/>
                  </a:lnTo>
                  <a:lnTo>
                    <a:pt x="53678" y="158891"/>
                  </a:lnTo>
                  <a:lnTo>
                    <a:pt x="30896" y="195935"/>
                  </a:lnTo>
                  <a:lnTo>
                    <a:pt x="14044" y="235523"/>
                  </a:lnTo>
                  <a:lnTo>
                    <a:pt x="3589" y="277272"/>
                  </a:lnTo>
                  <a:lnTo>
                    <a:pt x="0" y="320801"/>
                  </a:lnTo>
                  <a:lnTo>
                    <a:pt x="3589" y="364331"/>
                  </a:lnTo>
                  <a:lnTo>
                    <a:pt x="14044" y="406080"/>
                  </a:lnTo>
                  <a:lnTo>
                    <a:pt x="30896" y="445668"/>
                  </a:lnTo>
                  <a:lnTo>
                    <a:pt x="53678" y="482712"/>
                  </a:lnTo>
                  <a:lnTo>
                    <a:pt x="81921" y="516830"/>
                  </a:lnTo>
                  <a:lnTo>
                    <a:pt x="115157" y="547639"/>
                  </a:lnTo>
                  <a:lnTo>
                    <a:pt x="152917" y="574758"/>
                  </a:lnTo>
                  <a:lnTo>
                    <a:pt x="194733" y="597803"/>
                  </a:lnTo>
                  <a:lnTo>
                    <a:pt x="240137" y="616392"/>
                  </a:lnTo>
                  <a:lnTo>
                    <a:pt x="288660" y="630144"/>
                  </a:lnTo>
                  <a:lnTo>
                    <a:pt x="339834" y="638675"/>
                  </a:lnTo>
                  <a:lnTo>
                    <a:pt x="393192" y="641603"/>
                  </a:lnTo>
                  <a:lnTo>
                    <a:pt x="446549" y="638675"/>
                  </a:lnTo>
                  <a:lnTo>
                    <a:pt x="497723" y="630144"/>
                  </a:lnTo>
                  <a:lnTo>
                    <a:pt x="546246" y="616392"/>
                  </a:lnTo>
                  <a:lnTo>
                    <a:pt x="591650" y="597803"/>
                  </a:lnTo>
                  <a:lnTo>
                    <a:pt x="633466" y="574758"/>
                  </a:lnTo>
                  <a:lnTo>
                    <a:pt x="671226" y="547639"/>
                  </a:lnTo>
                  <a:lnTo>
                    <a:pt x="704462" y="516830"/>
                  </a:lnTo>
                  <a:lnTo>
                    <a:pt x="732705" y="482712"/>
                  </a:lnTo>
                  <a:lnTo>
                    <a:pt x="755487" y="445668"/>
                  </a:lnTo>
                  <a:lnTo>
                    <a:pt x="772339" y="406080"/>
                  </a:lnTo>
                  <a:lnTo>
                    <a:pt x="782794" y="364331"/>
                  </a:lnTo>
                  <a:lnTo>
                    <a:pt x="786383" y="320801"/>
                  </a:lnTo>
                  <a:lnTo>
                    <a:pt x="782794" y="277272"/>
                  </a:lnTo>
                  <a:lnTo>
                    <a:pt x="772339" y="235523"/>
                  </a:lnTo>
                  <a:lnTo>
                    <a:pt x="755487" y="195935"/>
                  </a:lnTo>
                  <a:lnTo>
                    <a:pt x="732705" y="158891"/>
                  </a:lnTo>
                  <a:lnTo>
                    <a:pt x="704462" y="124773"/>
                  </a:lnTo>
                  <a:lnTo>
                    <a:pt x="671226" y="93964"/>
                  </a:lnTo>
                  <a:lnTo>
                    <a:pt x="633466" y="66845"/>
                  </a:lnTo>
                  <a:lnTo>
                    <a:pt x="591650" y="43800"/>
                  </a:lnTo>
                  <a:lnTo>
                    <a:pt x="546246" y="25211"/>
                  </a:lnTo>
                  <a:lnTo>
                    <a:pt x="497723" y="11459"/>
                  </a:lnTo>
                  <a:lnTo>
                    <a:pt x="446549" y="2928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FFE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357871" y="4479035"/>
              <a:ext cx="786765" cy="641985"/>
            </a:xfrm>
            <a:custGeom>
              <a:avLst/>
              <a:gdLst/>
              <a:ahLst/>
              <a:cxnLst/>
              <a:rect l="l" t="t" r="r" b="b"/>
              <a:pathLst>
                <a:path w="786765" h="641985">
                  <a:moveTo>
                    <a:pt x="0" y="320801"/>
                  </a:moveTo>
                  <a:lnTo>
                    <a:pt x="3589" y="277272"/>
                  </a:lnTo>
                  <a:lnTo>
                    <a:pt x="14044" y="235523"/>
                  </a:lnTo>
                  <a:lnTo>
                    <a:pt x="30896" y="195935"/>
                  </a:lnTo>
                  <a:lnTo>
                    <a:pt x="53678" y="158891"/>
                  </a:lnTo>
                  <a:lnTo>
                    <a:pt x="81921" y="124773"/>
                  </a:lnTo>
                  <a:lnTo>
                    <a:pt x="115157" y="93964"/>
                  </a:lnTo>
                  <a:lnTo>
                    <a:pt x="152917" y="66845"/>
                  </a:lnTo>
                  <a:lnTo>
                    <a:pt x="194733" y="43800"/>
                  </a:lnTo>
                  <a:lnTo>
                    <a:pt x="240137" y="25211"/>
                  </a:lnTo>
                  <a:lnTo>
                    <a:pt x="288660" y="11459"/>
                  </a:lnTo>
                  <a:lnTo>
                    <a:pt x="339834" y="2928"/>
                  </a:lnTo>
                  <a:lnTo>
                    <a:pt x="393192" y="0"/>
                  </a:lnTo>
                  <a:lnTo>
                    <a:pt x="446549" y="2928"/>
                  </a:lnTo>
                  <a:lnTo>
                    <a:pt x="497723" y="11459"/>
                  </a:lnTo>
                  <a:lnTo>
                    <a:pt x="546246" y="25211"/>
                  </a:lnTo>
                  <a:lnTo>
                    <a:pt x="591650" y="43800"/>
                  </a:lnTo>
                  <a:lnTo>
                    <a:pt x="633466" y="66845"/>
                  </a:lnTo>
                  <a:lnTo>
                    <a:pt x="671226" y="93964"/>
                  </a:lnTo>
                  <a:lnTo>
                    <a:pt x="704462" y="124773"/>
                  </a:lnTo>
                  <a:lnTo>
                    <a:pt x="732705" y="158891"/>
                  </a:lnTo>
                  <a:lnTo>
                    <a:pt x="755487" y="195935"/>
                  </a:lnTo>
                  <a:lnTo>
                    <a:pt x="772339" y="235523"/>
                  </a:lnTo>
                  <a:lnTo>
                    <a:pt x="782794" y="277272"/>
                  </a:lnTo>
                  <a:lnTo>
                    <a:pt x="786383" y="320801"/>
                  </a:lnTo>
                  <a:lnTo>
                    <a:pt x="782794" y="364331"/>
                  </a:lnTo>
                  <a:lnTo>
                    <a:pt x="772339" y="406080"/>
                  </a:lnTo>
                  <a:lnTo>
                    <a:pt x="755487" y="445668"/>
                  </a:lnTo>
                  <a:lnTo>
                    <a:pt x="732705" y="482712"/>
                  </a:lnTo>
                  <a:lnTo>
                    <a:pt x="704462" y="516830"/>
                  </a:lnTo>
                  <a:lnTo>
                    <a:pt x="671226" y="547639"/>
                  </a:lnTo>
                  <a:lnTo>
                    <a:pt x="633466" y="574758"/>
                  </a:lnTo>
                  <a:lnTo>
                    <a:pt x="591650" y="597803"/>
                  </a:lnTo>
                  <a:lnTo>
                    <a:pt x="546246" y="616392"/>
                  </a:lnTo>
                  <a:lnTo>
                    <a:pt x="497723" y="630144"/>
                  </a:lnTo>
                  <a:lnTo>
                    <a:pt x="446549" y="638675"/>
                  </a:lnTo>
                  <a:lnTo>
                    <a:pt x="393192" y="641603"/>
                  </a:lnTo>
                  <a:lnTo>
                    <a:pt x="339834" y="638675"/>
                  </a:lnTo>
                  <a:lnTo>
                    <a:pt x="288660" y="630144"/>
                  </a:lnTo>
                  <a:lnTo>
                    <a:pt x="240137" y="616392"/>
                  </a:lnTo>
                  <a:lnTo>
                    <a:pt x="194733" y="597803"/>
                  </a:lnTo>
                  <a:lnTo>
                    <a:pt x="152917" y="574758"/>
                  </a:lnTo>
                  <a:lnTo>
                    <a:pt x="115157" y="547639"/>
                  </a:lnTo>
                  <a:lnTo>
                    <a:pt x="81921" y="516830"/>
                  </a:lnTo>
                  <a:lnTo>
                    <a:pt x="53678" y="482712"/>
                  </a:lnTo>
                  <a:lnTo>
                    <a:pt x="30896" y="445668"/>
                  </a:lnTo>
                  <a:lnTo>
                    <a:pt x="14044" y="406080"/>
                  </a:lnTo>
                  <a:lnTo>
                    <a:pt x="3589" y="364331"/>
                  </a:lnTo>
                  <a:lnTo>
                    <a:pt x="0" y="320801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7555483" y="4589145"/>
            <a:ext cx="393065" cy="373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37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1,4,</a:t>
            </a:r>
            <a:endParaRPr sz="1200">
              <a:latin typeface="Courier New"/>
              <a:cs typeface="Courier New"/>
            </a:endParaRPr>
          </a:p>
          <a:p>
            <a:pPr algn="ctr" marL="1270">
              <a:lnSpc>
                <a:spcPts val="1370"/>
              </a:lnSpc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210109" y="4655629"/>
            <a:ext cx="1148715" cy="296545"/>
            <a:chOff x="6210109" y="4655629"/>
            <a:chExt cx="1148715" cy="296545"/>
          </a:xfrm>
        </p:grpSpPr>
        <p:sp>
          <p:nvSpPr>
            <p:cNvPr id="48" name="object 48"/>
            <p:cNvSpPr/>
            <p:nvPr/>
          </p:nvSpPr>
          <p:spPr>
            <a:xfrm>
              <a:off x="6501383" y="4749164"/>
              <a:ext cx="857250" cy="103505"/>
            </a:xfrm>
            <a:custGeom>
              <a:avLst/>
              <a:gdLst/>
              <a:ahLst/>
              <a:cxnLst/>
              <a:rect l="l" t="t" r="r" b="b"/>
              <a:pathLst>
                <a:path w="857250" h="103504">
                  <a:moveTo>
                    <a:pt x="846290" y="45085"/>
                  </a:moveTo>
                  <a:lnTo>
                    <a:pt x="844676" y="45085"/>
                  </a:lnTo>
                  <a:lnTo>
                    <a:pt x="844676" y="57785"/>
                  </a:lnTo>
                  <a:lnTo>
                    <a:pt x="821247" y="57873"/>
                  </a:lnTo>
                  <a:lnTo>
                    <a:pt x="762381" y="92456"/>
                  </a:lnTo>
                  <a:lnTo>
                    <a:pt x="761364" y="96393"/>
                  </a:lnTo>
                  <a:lnTo>
                    <a:pt x="764920" y="102489"/>
                  </a:lnTo>
                  <a:lnTo>
                    <a:pt x="768858" y="103505"/>
                  </a:lnTo>
                  <a:lnTo>
                    <a:pt x="857249" y="51435"/>
                  </a:lnTo>
                  <a:lnTo>
                    <a:pt x="846290" y="45085"/>
                  </a:lnTo>
                  <a:close/>
                </a:path>
                <a:path w="857250" h="103504">
                  <a:moveTo>
                    <a:pt x="821044" y="45173"/>
                  </a:moveTo>
                  <a:lnTo>
                    <a:pt x="0" y="48260"/>
                  </a:lnTo>
                  <a:lnTo>
                    <a:pt x="0" y="60960"/>
                  </a:lnTo>
                  <a:lnTo>
                    <a:pt x="821247" y="57873"/>
                  </a:lnTo>
                  <a:lnTo>
                    <a:pt x="832031" y="51537"/>
                  </a:lnTo>
                  <a:lnTo>
                    <a:pt x="821044" y="45173"/>
                  </a:lnTo>
                  <a:close/>
                </a:path>
                <a:path w="857250" h="103504">
                  <a:moveTo>
                    <a:pt x="832031" y="51537"/>
                  </a:moveTo>
                  <a:lnTo>
                    <a:pt x="821247" y="57873"/>
                  </a:lnTo>
                  <a:lnTo>
                    <a:pt x="844676" y="57785"/>
                  </a:lnTo>
                  <a:lnTo>
                    <a:pt x="844676" y="57023"/>
                  </a:lnTo>
                  <a:lnTo>
                    <a:pt x="841501" y="57023"/>
                  </a:lnTo>
                  <a:lnTo>
                    <a:pt x="832031" y="51537"/>
                  </a:lnTo>
                  <a:close/>
                </a:path>
                <a:path w="857250" h="103504">
                  <a:moveTo>
                    <a:pt x="841501" y="45974"/>
                  </a:moveTo>
                  <a:lnTo>
                    <a:pt x="832031" y="51537"/>
                  </a:lnTo>
                  <a:lnTo>
                    <a:pt x="841501" y="57023"/>
                  </a:lnTo>
                  <a:lnTo>
                    <a:pt x="841501" y="45974"/>
                  </a:lnTo>
                  <a:close/>
                </a:path>
                <a:path w="857250" h="103504">
                  <a:moveTo>
                    <a:pt x="844676" y="45974"/>
                  </a:moveTo>
                  <a:lnTo>
                    <a:pt x="841501" y="45974"/>
                  </a:lnTo>
                  <a:lnTo>
                    <a:pt x="841501" y="57023"/>
                  </a:lnTo>
                  <a:lnTo>
                    <a:pt x="844676" y="57023"/>
                  </a:lnTo>
                  <a:lnTo>
                    <a:pt x="844676" y="45974"/>
                  </a:lnTo>
                  <a:close/>
                </a:path>
                <a:path w="857250" h="103504">
                  <a:moveTo>
                    <a:pt x="844676" y="45085"/>
                  </a:moveTo>
                  <a:lnTo>
                    <a:pt x="821044" y="45173"/>
                  </a:lnTo>
                  <a:lnTo>
                    <a:pt x="832031" y="51537"/>
                  </a:lnTo>
                  <a:lnTo>
                    <a:pt x="841501" y="45974"/>
                  </a:lnTo>
                  <a:lnTo>
                    <a:pt x="844676" y="45974"/>
                  </a:lnTo>
                  <a:lnTo>
                    <a:pt x="844676" y="45085"/>
                  </a:lnTo>
                  <a:close/>
                </a:path>
                <a:path w="857250" h="103504">
                  <a:moveTo>
                    <a:pt x="768476" y="0"/>
                  </a:moveTo>
                  <a:lnTo>
                    <a:pt x="764539" y="1143"/>
                  </a:lnTo>
                  <a:lnTo>
                    <a:pt x="762762" y="4191"/>
                  </a:lnTo>
                  <a:lnTo>
                    <a:pt x="761111" y="7112"/>
                  </a:lnTo>
                  <a:lnTo>
                    <a:pt x="762126" y="11049"/>
                  </a:lnTo>
                  <a:lnTo>
                    <a:pt x="821044" y="45173"/>
                  </a:lnTo>
                  <a:lnTo>
                    <a:pt x="846290" y="45085"/>
                  </a:lnTo>
                  <a:lnTo>
                    <a:pt x="768476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214871" y="4660391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20">
                  <a:moveTo>
                    <a:pt x="143255" y="0"/>
                  </a:moveTo>
                  <a:lnTo>
                    <a:pt x="97974" y="7303"/>
                  </a:lnTo>
                  <a:lnTo>
                    <a:pt x="58649" y="27639"/>
                  </a:lnTo>
                  <a:lnTo>
                    <a:pt x="27639" y="58649"/>
                  </a:lnTo>
                  <a:lnTo>
                    <a:pt x="7303" y="97974"/>
                  </a:lnTo>
                  <a:lnTo>
                    <a:pt x="0" y="143255"/>
                  </a:lnTo>
                  <a:lnTo>
                    <a:pt x="7303" y="188537"/>
                  </a:lnTo>
                  <a:lnTo>
                    <a:pt x="27639" y="227862"/>
                  </a:lnTo>
                  <a:lnTo>
                    <a:pt x="58649" y="258872"/>
                  </a:lnTo>
                  <a:lnTo>
                    <a:pt x="97974" y="279208"/>
                  </a:lnTo>
                  <a:lnTo>
                    <a:pt x="143255" y="286511"/>
                  </a:lnTo>
                  <a:lnTo>
                    <a:pt x="188537" y="279208"/>
                  </a:lnTo>
                  <a:lnTo>
                    <a:pt x="227862" y="258872"/>
                  </a:lnTo>
                  <a:lnTo>
                    <a:pt x="258872" y="227862"/>
                  </a:lnTo>
                  <a:lnTo>
                    <a:pt x="279208" y="188537"/>
                  </a:lnTo>
                  <a:lnTo>
                    <a:pt x="286512" y="143255"/>
                  </a:lnTo>
                  <a:lnTo>
                    <a:pt x="279208" y="97974"/>
                  </a:lnTo>
                  <a:lnTo>
                    <a:pt x="258872" y="58649"/>
                  </a:lnTo>
                  <a:lnTo>
                    <a:pt x="227862" y="27639"/>
                  </a:lnTo>
                  <a:lnTo>
                    <a:pt x="188537" y="7303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FFE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214871" y="4660391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20">
                  <a:moveTo>
                    <a:pt x="0" y="143255"/>
                  </a:moveTo>
                  <a:lnTo>
                    <a:pt x="7303" y="97974"/>
                  </a:lnTo>
                  <a:lnTo>
                    <a:pt x="27639" y="58649"/>
                  </a:lnTo>
                  <a:lnTo>
                    <a:pt x="58649" y="27639"/>
                  </a:lnTo>
                  <a:lnTo>
                    <a:pt x="97974" y="7303"/>
                  </a:lnTo>
                  <a:lnTo>
                    <a:pt x="143255" y="0"/>
                  </a:lnTo>
                  <a:lnTo>
                    <a:pt x="188537" y="7303"/>
                  </a:lnTo>
                  <a:lnTo>
                    <a:pt x="227862" y="27639"/>
                  </a:lnTo>
                  <a:lnTo>
                    <a:pt x="258872" y="58649"/>
                  </a:lnTo>
                  <a:lnTo>
                    <a:pt x="279208" y="97974"/>
                  </a:lnTo>
                  <a:lnTo>
                    <a:pt x="286512" y="143255"/>
                  </a:lnTo>
                  <a:lnTo>
                    <a:pt x="279208" y="188537"/>
                  </a:lnTo>
                  <a:lnTo>
                    <a:pt x="258872" y="227862"/>
                  </a:lnTo>
                  <a:lnTo>
                    <a:pt x="227862" y="258872"/>
                  </a:lnTo>
                  <a:lnTo>
                    <a:pt x="188537" y="279208"/>
                  </a:lnTo>
                  <a:lnTo>
                    <a:pt x="143255" y="286511"/>
                  </a:lnTo>
                  <a:lnTo>
                    <a:pt x="97974" y="279208"/>
                  </a:lnTo>
                  <a:lnTo>
                    <a:pt x="58649" y="258872"/>
                  </a:lnTo>
                  <a:lnTo>
                    <a:pt x="27639" y="227862"/>
                  </a:lnTo>
                  <a:lnTo>
                    <a:pt x="7303" y="188537"/>
                  </a:lnTo>
                  <a:lnTo>
                    <a:pt x="0" y="14325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6312153" y="4694682"/>
            <a:ext cx="946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080884" y="2907029"/>
            <a:ext cx="63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680581" y="3121151"/>
            <a:ext cx="1892300" cy="645795"/>
          </a:xfrm>
          <a:custGeom>
            <a:avLst/>
            <a:gdLst/>
            <a:ahLst/>
            <a:cxnLst/>
            <a:rect l="l" t="t" r="r" b="b"/>
            <a:pathLst>
              <a:path w="1892300" h="645795">
                <a:moveTo>
                  <a:pt x="1807591" y="0"/>
                </a:moveTo>
                <a:lnTo>
                  <a:pt x="761619" y="0"/>
                </a:lnTo>
                <a:lnTo>
                  <a:pt x="728779" y="6621"/>
                </a:lnTo>
                <a:lnTo>
                  <a:pt x="701976" y="24685"/>
                </a:lnTo>
                <a:lnTo>
                  <a:pt x="683912" y="51488"/>
                </a:lnTo>
                <a:lnTo>
                  <a:pt x="677291" y="84327"/>
                </a:lnTo>
                <a:lnTo>
                  <a:pt x="677291" y="295148"/>
                </a:lnTo>
                <a:lnTo>
                  <a:pt x="0" y="645287"/>
                </a:lnTo>
                <a:lnTo>
                  <a:pt x="677291" y="421639"/>
                </a:lnTo>
                <a:lnTo>
                  <a:pt x="1891919" y="421639"/>
                </a:lnTo>
                <a:lnTo>
                  <a:pt x="1891919" y="84327"/>
                </a:lnTo>
                <a:lnTo>
                  <a:pt x="1885297" y="51488"/>
                </a:lnTo>
                <a:lnTo>
                  <a:pt x="1867233" y="24685"/>
                </a:lnTo>
                <a:lnTo>
                  <a:pt x="1840430" y="6621"/>
                </a:lnTo>
                <a:lnTo>
                  <a:pt x="1807591" y="0"/>
                </a:lnTo>
                <a:close/>
              </a:path>
              <a:path w="1892300" h="645795">
                <a:moveTo>
                  <a:pt x="1891919" y="421639"/>
                </a:moveTo>
                <a:lnTo>
                  <a:pt x="677291" y="421639"/>
                </a:lnTo>
                <a:lnTo>
                  <a:pt x="683912" y="454479"/>
                </a:lnTo>
                <a:lnTo>
                  <a:pt x="701976" y="481282"/>
                </a:lnTo>
                <a:lnTo>
                  <a:pt x="728779" y="499346"/>
                </a:lnTo>
                <a:lnTo>
                  <a:pt x="761619" y="505968"/>
                </a:lnTo>
                <a:lnTo>
                  <a:pt x="1807591" y="505968"/>
                </a:lnTo>
                <a:lnTo>
                  <a:pt x="1840430" y="499346"/>
                </a:lnTo>
                <a:lnTo>
                  <a:pt x="1867233" y="481282"/>
                </a:lnTo>
                <a:lnTo>
                  <a:pt x="1885297" y="454479"/>
                </a:lnTo>
                <a:lnTo>
                  <a:pt x="1891919" y="421639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7445756" y="3113913"/>
            <a:ext cx="1040765" cy="495934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algn="just" marL="52069" marR="5080" indent="-40005">
              <a:lnSpc>
                <a:spcPts val="1190"/>
              </a:lnSpc>
              <a:spcBef>
                <a:spcPts val="250"/>
              </a:spcBef>
            </a:pPr>
            <a:r>
              <a:rPr dirty="0" sz="1100" spc="5">
                <a:solidFill>
                  <a:srgbClr val="3E3D00"/>
                </a:solidFill>
                <a:latin typeface="Malgun Gothic"/>
                <a:cs typeface="Malgun Gothic"/>
              </a:rPr>
              <a:t>1은</a:t>
            </a:r>
            <a:r>
              <a:rPr dirty="0" sz="11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직전</a:t>
            </a:r>
            <a:r>
              <a:rPr dirty="0" sz="11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방문노 </a:t>
            </a:r>
            <a:r>
              <a:rPr dirty="0" sz="1100" spc="-3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드 이므로 바로 </a:t>
            </a:r>
            <a:r>
              <a:rPr dirty="0" sz="1100" spc="-3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갈</a:t>
            </a:r>
            <a:r>
              <a:rPr dirty="0" sz="11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수는</a:t>
            </a:r>
            <a:r>
              <a:rPr dirty="0" sz="11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없다</a:t>
            </a:r>
            <a:endParaRPr sz="1100">
              <a:latin typeface="Malgun Gothic"/>
              <a:cs typeface="Malgun Gothic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707318" y="4888357"/>
            <a:ext cx="4008754" cy="1024890"/>
            <a:chOff x="4707318" y="4888357"/>
            <a:chExt cx="4008754" cy="1024890"/>
          </a:xfrm>
        </p:grpSpPr>
        <p:sp>
          <p:nvSpPr>
            <p:cNvPr id="56" name="object 56"/>
            <p:cNvSpPr/>
            <p:nvPr/>
          </p:nvSpPr>
          <p:spPr>
            <a:xfrm>
              <a:off x="5998844" y="4888357"/>
              <a:ext cx="788670" cy="312420"/>
            </a:xfrm>
            <a:custGeom>
              <a:avLst/>
              <a:gdLst/>
              <a:ahLst/>
              <a:cxnLst/>
              <a:rect l="l" t="t" r="r" b="b"/>
              <a:pathLst>
                <a:path w="788670" h="312420">
                  <a:moveTo>
                    <a:pt x="59689" y="275463"/>
                  </a:moveTo>
                  <a:lnTo>
                    <a:pt x="0" y="297180"/>
                  </a:lnTo>
                  <a:lnTo>
                    <a:pt x="5333" y="312166"/>
                  </a:lnTo>
                  <a:lnTo>
                    <a:pt x="65024" y="290449"/>
                  </a:lnTo>
                  <a:lnTo>
                    <a:pt x="59689" y="275463"/>
                  </a:lnTo>
                  <a:close/>
                </a:path>
                <a:path w="788670" h="312420">
                  <a:moveTo>
                    <a:pt x="164083" y="237490"/>
                  </a:moveTo>
                  <a:lnTo>
                    <a:pt x="104393" y="259207"/>
                  </a:lnTo>
                  <a:lnTo>
                    <a:pt x="109854" y="274193"/>
                  </a:lnTo>
                  <a:lnTo>
                    <a:pt x="169544" y="252476"/>
                  </a:lnTo>
                  <a:lnTo>
                    <a:pt x="164083" y="237490"/>
                  </a:lnTo>
                  <a:close/>
                </a:path>
                <a:path w="788670" h="312420">
                  <a:moveTo>
                    <a:pt x="268477" y="199517"/>
                  </a:moveTo>
                  <a:lnTo>
                    <a:pt x="208787" y="221234"/>
                  </a:lnTo>
                  <a:lnTo>
                    <a:pt x="214249" y="236220"/>
                  </a:lnTo>
                  <a:lnTo>
                    <a:pt x="273938" y="214503"/>
                  </a:lnTo>
                  <a:lnTo>
                    <a:pt x="268477" y="199517"/>
                  </a:lnTo>
                  <a:close/>
                </a:path>
                <a:path w="788670" h="312420">
                  <a:moveTo>
                    <a:pt x="372871" y="161544"/>
                  </a:moveTo>
                  <a:lnTo>
                    <a:pt x="313308" y="183261"/>
                  </a:lnTo>
                  <a:lnTo>
                    <a:pt x="318642" y="198247"/>
                  </a:lnTo>
                  <a:lnTo>
                    <a:pt x="378332" y="176530"/>
                  </a:lnTo>
                  <a:lnTo>
                    <a:pt x="372871" y="161544"/>
                  </a:lnTo>
                  <a:close/>
                </a:path>
                <a:path w="788670" h="312420">
                  <a:moveTo>
                    <a:pt x="477392" y="123571"/>
                  </a:moveTo>
                  <a:lnTo>
                    <a:pt x="417702" y="145288"/>
                  </a:lnTo>
                  <a:lnTo>
                    <a:pt x="423163" y="160274"/>
                  </a:lnTo>
                  <a:lnTo>
                    <a:pt x="482726" y="138557"/>
                  </a:lnTo>
                  <a:lnTo>
                    <a:pt x="477392" y="123571"/>
                  </a:lnTo>
                  <a:close/>
                </a:path>
                <a:path w="788670" h="312420">
                  <a:moveTo>
                    <a:pt x="581786" y="85598"/>
                  </a:moveTo>
                  <a:lnTo>
                    <a:pt x="522097" y="107315"/>
                  </a:lnTo>
                  <a:lnTo>
                    <a:pt x="527557" y="122301"/>
                  </a:lnTo>
                  <a:lnTo>
                    <a:pt x="587248" y="100584"/>
                  </a:lnTo>
                  <a:lnTo>
                    <a:pt x="581786" y="85598"/>
                  </a:lnTo>
                  <a:close/>
                </a:path>
                <a:path w="788670" h="312420">
                  <a:moveTo>
                    <a:pt x="777331" y="16891"/>
                  </a:moveTo>
                  <a:lnTo>
                    <a:pt x="771016" y="16891"/>
                  </a:lnTo>
                  <a:lnTo>
                    <a:pt x="776351" y="31750"/>
                  </a:lnTo>
                  <a:lnTo>
                    <a:pt x="748719" y="41869"/>
                  </a:lnTo>
                  <a:lnTo>
                    <a:pt x="711200" y="86995"/>
                  </a:lnTo>
                  <a:lnTo>
                    <a:pt x="708405" y="90424"/>
                  </a:lnTo>
                  <a:lnTo>
                    <a:pt x="708786" y="95377"/>
                  </a:lnTo>
                  <a:lnTo>
                    <a:pt x="712215" y="98171"/>
                  </a:lnTo>
                  <a:lnTo>
                    <a:pt x="715518" y="100965"/>
                  </a:lnTo>
                  <a:lnTo>
                    <a:pt x="720598" y="100584"/>
                  </a:lnTo>
                  <a:lnTo>
                    <a:pt x="723391" y="97155"/>
                  </a:lnTo>
                  <a:lnTo>
                    <a:pt x="788543" y="18923"/>
                  </a:lnTo>
                  <a:lnTo>
                    <a:pt x="777331" y="16891"/>
                  </a:lnTo>
                  <a:close/>
                </a:path>
                <a:path w="788670" h="312420">
                  <a:moveTo>
                    <a:pt x="686180" y="47625"/>
                  </a:moveTo>
                  <a:lnTo>
                    <a:pt x="626618" y="69342"/>
                  </a:lnTo>
                  <a:lnTo>
                    <a:pt x="631951" y="84328"/>
                  </a:lnTo>
                  <a:lnTo>
                    <a:pt x="691641" y="62611"/>
                  </a:lnTo>
                  <a:lnTo>
                    <a:pt x="686180" y="47625"/>
                  </a:lnTo>
                  <a:close/>
                </a:path>
                <a:path w="788670" h="312420">
                  <a:moveTo>
                    <a:pt x="743398" y="26886"/>
                  </a:moveTo>
                  <a:lnTo>
                    <a:pt x="731011" y="31369"/>
                  </a:lnTo>
                  <a:lnTo>
                    <a:pt x="736473" y="46355"/>
                  </a:lnTo>
                  <a:lnTo>
                    <a:pt x="748719" y="41869"/>
                  </a:lnTo>
                  <a:lnTo>
                    <a:pt x="758846" y="29690"/>
                  </a:lnTo>
                  <a:lnTo>
                    <a:pt x="743398" y="26886"/>
                  </a:lnTo>
                  <a:close/>
                </a:path>
                <a:path w="788670" h="312420">
                  <a:moveTo>
                    <a:pt x="758846" y="29690"/>
                  </a:moveTo>
                  <a:lnTo>
                    <a:pt x="748719" y="41869"/>
                  </a:lnTo>
                  <a:lnTo>
                    <a:pt x="775310" y="32131"/>
                  </a:lnTo>
                  <a:lnTo>
                    <a:pt x="772286" y="32131"/>
                  </a:lnTo>
                  <a:lnTo>
                    <a:pt x="758846" y="29690"/>
                  </a:lnTo>
                  <a:close/>
                </a:path>
                <a:path w="788670" h="312420">
                  <a:moveTo>
                    <a:pt x="767587" y="19177"/>
                  </a:moveTo>
                  <a:lnTo>
                    <a:pt x="758846" y="29690"/>
                  </a:lnTo>
                  <a:lnTo>
                    <a:pt x="772286" y="32131"/>
                  </a:lnTo>
                  <a:lnTo>
                    <a:pt x="767587" y="19177"/>
                  </a:lnTo>
                  <a:close/>
                </a:path>
                <a:path w="788670" h="312420">
                  <a:moveTo>
                    <a:pt x="771837" y="19177"/>
                  </a:moveTo>
                  <a:lnTo>
                    <a:pt x="767587" y="19177"/>
                  </a:lnTo>
                  <a:lnTo>
                    <a:pt x="772286" y="32131"/>
                  </a:lnTo>
                  <a:lnTo>
                    <a:pt x="775310" y="32131"/>
                  </a:lnTo>
                  <a:lnTo>
                    <a:pt x="776351" y="31750"/>
                  </a:lnTo>
                  <a:lnTo>
                    <a:pt x="771837" y="19177"/>
                  </a:lnTo>
                  <a:close/>
                </a:path>
                <a:path w="788670" h="312420">
                  <a:moveTo>
                    <a:pt x="771016" y="16891"/>
                  </a:moveTo>
                  <a:lnTo>
                    <a:pt x="743398" y="26886"/>
                  </a:lnTo>
                  <a:lnTo>
                    <a:pt x="758846" y="29690"/>
                  </a:lnTo>
                  <a:lnTo>
                    <a:pt x="767587" y="19177"/>
                  </a:lnTo>
                  <a:lnTo>
                    <a:pt x="771837" y="19177"/>
                  </a:lnTo>
                  <a:lnTo>
                    <a:pt x="771016" y="16891"/>
                  </a:lnTo>
                  <a:close/>
                </a:path>
                <a:path w="788670" h="312420">
                  <a:moveTo>
                    <a:pt x="684022" y="0"/>
                  </a:moveTo>
                  <a:lnTo>
                    <a:pt x="679830" y="2794"/>
                  </a:lnTo>
                  <a:lnTo>
                    <a:pt x="678306" y="11430"/>
                  </a:lnTo>
                  <a:lnTo>
                    <a:pt x="681227" y="15621"/>
                  </a:lnTo>
                  <a:lnTo>
                    <a:pt x="743398" y="26886"/>
                  </a:lnTo>
                  <a:lnTo>
                    <a:pt x="771016" y="16891"/>
                  </a:lnTo>
                  <a:lnTo>
                    <a:pt x="777331" y="16891"/>
                  </a:lnTo>
                  <a:lnTo>
                    <a:pt x="684022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715255" y="4907280"/>
              <a:ext cx="1367155" cy="295275"/>
            </a:xfrm>
            <a:custGeom>
              <a:avLst/>
              <a:gdLst/>
              <a:ahLst/>
              <a:cxnLst/>
              <a:rect l="l" t="t" r="r" b="b"/>
              <a:pathLst>
                <a:path w="1367154" h="295275">
                  <a:moveTo>
                    <a:pt x="0" y="0"/>
                  </a:moveTo>
                  <a:lnTo>
                    <a:pt x="1366901" y="295275"/>
                  </a:lnTo>
                </a:path>
              </a:pathLst>
            </a:custGeom>
            <a:ln w="15875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501127" y="5142738"/>
              <a:ext cx="1214755" cy="770890"/>
            </a:xfrm>
            <a:custGeom>
              <a:avLst/>
              <a:gdLst/>
              <a:ahLst/>
              <a:cxnLst/>
              <a:rect l="l" t="t" r="r" b="b"/>
              <a:pathLst>
                <a:path w="1214754" h="770889">
                  <a:moveTo>
                    <a:pt x="1130300" y="264414"/>
                  </a:moveTo>
                  <a:lnTo>
                    <a:pt x="84327" y="264414"/>
                  </a:lnTo>
                  <a:lnTo>
                    <a:pt x="51488" y="271035"/>
                  </a:lnTo>
                  <a:lnTo>
                    <a:pt x="24685" y="289099"/>
                  </a:lnTo>
                  <a:lnTo>
                    <a:pt x="6621" y="315902"/>
                  </a:lnTo>
                  <a:lnTo>
                    <a:pt x="0" y="348742"/>
                  </a:lnTo>
                  <a:lnTo>
                    <a:pt x="0" y="686054"/>
                  </a:lnTo>
                  <a:lnTo>
                    <a:pt x="6621" y="718877"/>
                  </a:lnTo>
                  <a:lnTo>
                    <a:pt x="24685" y="745682"/>
                  </a:lnTo>
                  <a:lnTo>
                    <a:pt x="51488" y="763754"/>
                  </a:lnTo>
                  <a:lnTo>
                    <a:pt x="84327" y="770382"/>
                  </a:lnTo>
                  <a:lnTo>
                    <a:pt x="1130300" y="770382"/>
                  </a:lnTo>
                  <a:lnTo>
                    <a:pt x="1163139" y="763754"/>
                  </a:lnTo>
                  <a:lnTo>
                    <a:pt x="1189942" y="745682"/>
                  </a:lnTo>
                  <a:lnTo>
                    <a:pt x="1208006" y="718877"/>
                  </a:lnTo>
                  <a:lnTo>
                    <a:pt x="1214627" y="686054"/>
                  </a:lnTo>
                  <a:lnTo>
                    <a:pt x="1214627" y="348742"/>
                  </a:lnTo>
                  <a:lnTo>
                    <a:pt x="1208006" y="315902"/>
                  </a:lnTo>
                  <a:lnTo>
                    <a:pt x="1189942" y="289099"/>
                  </a:lnTo>
                  <a:lnTo>
                    <a:pt x="1163139" y="271035"/>
                  </a:lnTo>
                  <a:lnTo>
                    <a:pt x="1130300" y="264414"/>
                  </a:lnTo>
                  <a:close/>
                </a:path>
                <a:path w="1214754" h="770889">
                  <a:moveTo>
                    <a:pt x="156337" y="0"/>
                  </a:moveTo>
                  <a:lnTo>
                    <a:pt x="202438" y="264414"/>
                  </a:lnTo>
                  <a:lnTo>
                    <a:pt x="506095" y="264414"/>
                  </a:lnTo>
                  <a:lnTo>
                    <a:pt x="15633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7558278" y="5400547"/>
            <a:ext cx="1103630" cy="495934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algn="ctr" marL="12700" marR="5080" indent="-1905">
              <a:lnSpc>
                <a:spcPts val="1190"/>
              </a:lnSpc>
              <a:spcBef>
                <a:spcPts val="250"/>
              </a:spcBef>
            </a:pP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2는 이미 방문한 </a:t>
            </a:r>
            <a:r>
              <a:rPr dirty="0" sz="11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노드</a:t>
            </a:r>
            <a:r>
              <a:rPr dirty="0" sz="11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이므로</a:t>
            </a:r>
            <a:r>
              <a:rPr dirty="0" sz="11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고려 </a:t>
            </a:r>
            <a:r>
              <a:rPr dirty="0" sz="1100" spc="-3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하지</a:t>
            </a:r>
            <a:r>
              <a:rPr dirty="0" sz="11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않는다.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69747" y="4692396"/>
            <a:ext cx="1322705" cy="337185"/>
          </a:xfrm>
          <a:custGeom>
            <a:avLst/>
            <a:gdLst/>
            <a:ahLst/>
            <a:cxnLst/>
            <a:rect l="l" t="t" r="r" b="b"/>
            <a:pathLst>
              <a:path w="1322705" h="337185">
                <a:moveTo>
                  <a:pt x="995426" y="0"/>
                </a:moveTo>
                <a:lnTo>
                  <a:pt x="56134" y="0"/>
                </a:lnTo>
                <a:lnTo>
                  <a:pt x="34284" y="4413"/>
                </a:lnTo>
                <a:lnTo>
                  <a:pt x="16441" y="16446"/>
                </a:lnTo>
                <a:lnTo>
                  <a:pt x="4411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1" y="302513"/>
                </a:lnTo>
                <a:lnTo>
                  <a:pt x="16441" y="320357"/>
                </a:lnTo>
                <a:lnTo>
                  <a:pt x="34284" y="332390"/>
                </a:lnTo>
                <a:lnTo>
                  <a:pt x="56134" y="336803"/>
                </a:lnTo>
                <a:lnTo>
                  <a:pt x="995426" y="336803"/>
                </a:lnTo>
                <a:lnTo>
                  <a:pt x="1017270" y="332390"/>
                </a:lnTo>
                <a:lnTo>
                  <a:pt x="1035113" y="320357"/>
                </a:lnTo>
                <a:lnTo>
                  <a:pt x="1047146" y="302513"/>
                </a:lnTo>
                <a:lnTo>
                  <a:pt x="1051560" y="280669"/>
                </a:lnTo>
                <a:lnTo>
                  <a:pt x="1284011" y="196468"/>
                </a:lnTo>
                <a:lnTo>
                  <a:pt x="1051560" y="196468"/>
                </a:lnTo>
                <a:lnTo>
                  <a:pt x="1051560" y="56133"/>
                </a:lnTo>
                <a:lnTo>
                  <a:pt x="1047146" y="34289"/>
                </a:lnTo>
                <a:lnTo>
                  <a:pt x="1035113" y="16446"/>
                </a:lnTo>
                <a:lnTo>
                  <a:pt x="1017270" y="4413"/>
                </a:lnTo>
                <a:lnTo>
                  <a:pt x="995426" y="0"/>
                </a:lnTo>
                <a:close/>
              </a:path>
              <a:path w="1322705" h="337185">
                <a:moveTo>
                  <a:pt x="1322578" y="182498"/>
                </a:moveTo>
                <a:lnTo>
                  <a:pt x="1051560" y="196468"/>
                </a:lnTo>
                <a:lnTo>
                  <a:pt x="1284011" y="196468"/>
                </a:lnTo>
                <a:lnTo>
                  <a:pt x="1322578" y="18249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383540" y="4677536"/>
            <a:ext cx="824865" cy="34480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 indent="2540">
              <a:lnSpc>
                <a:spcPts val="1190"/>
              </a:lnSpc>
              <a:spcBef>
                <a:spcPts val="250"/>
              </a:spcBef>
            </a:pP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노드</a:t>
            </a:r>
            <a:r>
              <a:rPr dirty="0" sz="1100" spc="-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4,5,1,로 </a:t>
            </a:r>
            <a:r>
              <a:rPr dirty="0" sz="1100" spc="-3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떠날</a:t>
            </a:r>
            <a:r>
              <a:rPr dirty="0" sz="11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11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Malgun Gothic"/>
                <a:cs typeface="Malgun Gothic"/>
              </a:rPr>
              <a:t>있다</a:t>
            </a:r>
            <a:endParaRPr sz="1100">
              <a:latin typeface="Malgun Gothic"/>
              <a:cs typeface="Malgun Gothic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075749" y="4166933"/>
            <a:ext cx="1003300" cy="1605915"/>
            <a:chOff x="3075749" y="4166933"/>
            <a:chExt cx="1003300" cy="1605915"/>
          </a:xfrm>
        </p:grpSpPr>
        <p:sp>
          <p:nvSpPr>
            <p:cNvPr id="63" name="object 63"/>
            <p:cNvSpPr/>
            <p:nvPr/>
          </p:nvSpPr>
          <p:spPr>
            <a:xfrm>
              <a:off x="3086861" y="4178046"/>
              <a:ext cx="360045" cy="280670"/>
            </a:xfrm>
            <a:custGeom>
              <a:avLst/>
              <a:gdLst/>
              <a:ahLst/>
              <a:cxnLst/>
              <a:rect l="l" t="t" r="r" b="b"/>
              <a:pathLst>
                <a:path w="360045" h="280670">
                  <a:moveTo>
                    <a:pt x="0" y="140207"/>
                  </a:moveTo>
                  <a:lnTo>
                    <a:pt x="9168" y="95877"/>
                  </a:lnTo>
                  <a:lnTo>
                    <a:pt x="34698" y="57387"/>
                  </a:lnTo>
                  <a:lnTo>
                    <a:pt x="73627" y="27041"/>
                  </a:lnTo>
                  <a:lnTo>
                    <a:pt x="122992" y="7144"/>
                  </a:lnTo>
                  <a:lnTo>
                    <a:pt x="179832" y="0"/>
                  </a:lnTo>
                  <a:lnTo>
                    <a:pt x="236671" y="7144"/>
                  </a:lnTo>
                  <a:lnTo>
                    <a:pt x="286036" y="27041"/>
                  </a:lnTo>
                  <a:lnTo>
                    <a:pt x="324965" y="57387"/>
                  </a:lnTo>
                  <a:lnTo>
                    <a:pt x="350495" y="95877"/>
                  </a:lnTo>
                  <a:lnTo>
                    <a:pt x="359663" y="140207"/>
                  </a:lnTo>
                  <a:lnTo>
                    <a:pt x="350495" y="184538"/>
                  </a:lnTo>
                  <a:lnTo>
                    <a:pt x="324965" y="223028"/>
                  </a:lnTo>
                  <a:lnTo>
                    <a:pt x="286036" y="253374"/>
                  </a:lnTo>
                  <a:lnTo>
                    <a:pt x="236671" y="273271"/>
                  </a:lnTo>
                  <a:lnTo>
                    <a:pt x="179832" y="280415"/>
                  </a:lnTo>
                  <a:lnTo>
                    <a:pt x="122992" y="273271"/>
                  </a:lnTo>
                  <a:lnTo>
                    <a:pt x="73627" y="253374"/>
                  </a:lnTo>
                  <a:lnTo>
                    <a:pt x="34698" y="223028"/>
                  </a:lnTo>
                  <a:lnTo>
                    <a:pt x="9168" y="184538"/>
                  </a:lnTo>
                  <a:lnTo>
                    <a:pt x="0" y="140207"/>
                  </a:lnTo>
                  <a:close/>
                </a:path>
              </a:pathLst>
            </a:custGeom>
            <a:ln w="222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3386835" y="4412996"/>
              <a:ext cx="692150" cy="1359535"/>
            </a:xfrm>
            <a:custGeom>
              <a:avLst/>
              <a:gdLst/>
              <a:ahLst/>
              <a:cxnLst/>
              <a:rect l="l" t="t" r="r" b="b"/>
              <a:pathLst>
                <a:path w="692150" h="1359535">
                  <a:moveTo>
                    <a:pt x="14224" y="0"/>
                  </a:moveTo>
                  <a:lnTo>
                    <a:pt x="0" y="7111"/>
                  </a:lnTo>
                  <a:lnTo>
                    <a:pt x="28448" y="63880"/>
                  </a:lnTo>
                  <a:lnTo>
                    <a:pt x="42672" y="56768"/>
                  </a:lnTo>
                  <a:lnTo>
                    <a:pt x="14224" y="0"/>
                  </a:lnTo>
                  <a:close/>
                </a:path>
                <a:path w="692150" h="1359535">
                  <a:moveTo>
                    <a:pt x="63880" y="99440"/>
                  </a:moveTo>
                  <a:lnTo>
                    <a:pt x="49656" y="106552"/>
                  </a:lnTo>
                  <a:lnTo>
                    <a:pt x="78104" y="163321"/>
                  </a:lnTo>
                  <a:lnTo>
                    <a:pt x="92328" y="156209"/>
                  </a:lnTo>
                  <a:lnTo>
                    <a:pt x="63880" y="99440"/>
                  </a:lnTo>
                  <a:close/>
                </a:path>
                <a:path w="692150" h="1359535">
                  <a:moveTo>
                    <a:pt x="113664" y="198754"/>
                  </a:moveTo>
                  <a:lnTo>
                    <a:pt x="99440" y="205866"/>
                  </a:lnTo>
                  <a:lnTo>
                    <a:pt x="127762" y="262635"/>
                  </a:lnTo>
                  <a:lnTo>
                    <a:pt x="141986" y="255523"/>
                  </a:lnTo>
                  <a:lnTo>
                    <a:pt x="113664" y="198754"/>
                  </a:lnTo>
                  <a:close/>
                </a:path>
                <a:path w="692150" h="1359535">
                  <a:moveTo>
                    <a:pt x="163322" y="298195"/>
                  </a:moveTo>
                  <a:lnTo>
                    <a:pt x="149098" y="305307"/>
                  </a:lnTo>
                  <a:lnTo>
                    <a:pt x="177546" y="362076"/>
                  </a:lnTo>
                  <a:lnTo>
                    <a:pt x="191642" y="354964"/>
                  </a:lnTo>
                  <a:lnTo>
                    <a:pt x="163322" y="298195"/>
                  </a:lnTo>
                  <a:close/>
                </a:path>
                <a:path w="692150" h="1359535">
                  <a:moveTo>
                    <a:pt x="212978" y="397636"/>
                  </a:moveTo>
                  <a:lnTo>
                    <a:pt x="198754" y="404621"/>
                  </a:lnTo>
                  <a:lnTo>
                    <a:pt x="227202" y="461517"/>
                  </a:lnTo>
                  <a:lnTo>
                    <a:pt x="241426" y="454405"/>
                  </a:lnTo>
                  <a:lnTo>
                    <a:pt x="212978" y="397636"/>
                  </a:lnTo>
                  <a:close/>
                </a:path>
                <a:path w="692150" h="1359535">
                  <a:moveTo>
                    <a:pt x="262636" y="496950"/>
                  </a:moveTo>
                  <a:lnTo>
                    <a:pt x="248538" y="504062"/>
                  </a:lnTo>
                  <a:lnTo>
                    <a:pt x="276860" y="560831"/>
                  </a:lnTo>
                  <a:lnTo>
                    <a:pt x="291084" y="553719"/>
                  </a:lnTo>
                  <a:lnTo>
                    <a:pt x="262636" y="496950"/>
                  </a:lnTo>
                  <a:close/>
                </a:path>
                <a:path w="692150" h="1359535">
                  <a:moveTo>
                    <a:pt x="312419" y="596391"/>
                  </a:moveTo>
                  <a:lnTo>
                    <a:pt x="298196" y="603503"/>
                  </a:lnTo>
                  <a:lnTo>
                    <a:pt x="326643" y="660272"/>
                  </a:lnTo>
                  <a:lnTo>
                    <a:pt x="340740" y="653160"/>
                  </a:lnTo>
                  <a:lnTo>
                    <a:pt x="312419" y="596391"/>
                  </a:lnTo>
                  <a:close/>
                </a:path>
                <a:path w="692150" h="1359535">
                  <a:moveTo>
                    <a:pt x="362076" y="695705"/>
                  </a:moveTo>
                  <a:lnTo>
                    <a:pt x="347852" y="702817"/>
                  </a:lnTo>
                  <a:lnTo>
                    <a:pt x="376300" y="759713"/>
                  </a:lnTo>
                  <a:lnTo>
                    <a:pt x="390525" y="752601"/>
                  </a:lnTo>
                  <a:lnTo>
                    <a:pt x="362076" y="695705"/>
                  </a:lnTo>
                  <a:close/>
                </a:path>
                <a:path w="692150" h="1359535">
                  <a:moveTo>
                    <a:pt x="411734" y="795146"/>
                  </a:moveTo>
                  <a:lnTo>
                    <a:pt x="397637" y="802258"/>
                  </a:lnTo>
                  <a:lnTo>
                    <a:pt x="425958" y="859027"/>
                  </a:lnTo>
                  <a:lnTo>
                    <a:pt x="440181" y="851915"/>
                  </a:lnTo>
                  <a:lnTo>
                    <a:pt x="411734" y="795146"/>
                  </a:lnTo>
                  <a:close/>
                </a:path>
                <a:path w="692150" h="1359535">
                  <a:moveTo>
                    <a:pt x="461517" y="894587"/>
                  </a:moveTo>
                  <a:lnTo>
                    <a:pt x="447293" y="901699"/>
                  </a:lnTo>
                  <a:lnTo>
                    <a:pt x="475741" y="958468"/>
                  </a:lnTo>
                  <a:lnTo>
                    <a:pt x="489838" y="951356"/>
                  </a:lnTo>
                  <a:lnTo>
                    <a:pt x="461517" y="894587"/>
                  </a:lnTo>
                  <a:close/>
                </a:path>
                <a:path w="692150" h="1359535">
                  <a:moveTo>
                    <a:pt x="511175" y="993901"/>
                  </a:moveTo>
                  <a:lnTo>
                    <a:pt x="496950" y="1001013"/>
                  </a:lnTo>
                  <a:lnTo>
                    <a:pt x="525399" y="1057782"/>
                  </a:lnTo>
                  <a:lnTo>
                    <a:pt x="539623" y="1050670"/>
                  </a:lnTo>
                  <a:lnTo>
                    <a:pt x="511175" y="993901"/>
                  </a:lnTo>
                  <a:close/>
                </a:path>
                <a:path w="692150" h="1359535">
                  <a:moveTo>
                    <a:pt x="560831" y="1093342"/>
                  </a:moveTo>
                  <a:lnTo>
                    <a:pt x="546735" y="1100454"/>
                  </a:lnTo>
                  <a:lnTo>
                    <a:pt x="575055" y="1157223"/>
                  </a:lnTo>
                  <a:lnTo>
                    <a:pt x="589279" y="1150111"/>
                  </a:lnTo>
                  <a:lnTo>
                    <a:pt x="560831" y="1093342"/>
                  </a:lnTo>
                  <a:close/>
                </a:path>
                <a:path w="692150" h="1359535">
                  <a:moveTo>
                    <a:pt x="604774" y="1287906"/>
                  </a:moveTo>
                  <a:lnTo>
                    <a:pt x="599821" y="1288935"/>
                  </a:lnTo>
                  <a:lnTo>
                    <a:pt x="597408" y="1292605"/>
                  </a:lnTo>
                  <a:lnTo>
                    <a:pt x="595122" y="1296276"/>
                  </a:lnTo>
                  <a:lnTo>
                    <a:pt x="596138" y="1301191"/>
                  </a:lnTo>
                  <a:lnTo>
                    <a:pt x="685038" y="1359306"/>
                  </a:lnTo>
                  <a:lnTo>
                    <a:pt x="685709" y="1348778"/>
                  </a:lnTo>
                  <a:lnTo>
                    <a:pt x="670813" y="1348778"/>
                  </a:lnTo>
                  <a:lnTo>
                    <a:pt x="657696" y="1322523"/>
                  </a:lnTo>
                  <a:lnTo>
                    <a:pt x="604774" y="1287906"/>
                  </a:lnTo>
                  <a:close/>
                </a:path>
                <a:path w="692150" h="1359535">
                  <a:moveTo>
                    <a:pt x="657696" y="1322523"/>
                  </a:moveTo>
                  <a:lnTo>
                    <a:pt x="670813" y="1348778"/>
                  </a:lnTo>
                  <a:lnTo>
                    <a:pt x="678956" y="1344714"/>
                  </a:lnTo>
                  <a:lnTo>
                    <a:pt x="670051" y="1344714"/>
                  </a:lnTo>
                  <a:lnTo>
                    <a:pt x="670930" y="1331179"/>
                  </a:lnTo>
                  <a:lnTo>
                    <a:pt x="657696" y="1322523"/>
                  </a:lnTo>
                  <a:close/>
                </a:path>
                <a:path w="692150" h="1359535">
                  <a:moveTo>
                    <a:pt x="679703" y="1248981"/>
                  </a:moveTo>
                  <a:lnTo>
                    <a:pt x="676021" y="1252296"/>
                  </a:lnTo>
                  <a:lnTo>
                    <a:pt x="675701" y="1257693"/>
                  </a:lnTo>
                  <a:lnTo>
                    <a:pt x="671949" y="1315481"/>
                  </a:lnTo>
                  <a:lnTo>
                    <a:pt x="685038" y="1341678"/>
                  </a:lnTo>
                  <a:lnTo>
                    <a:pt x="670813" y="1348778"/>
                  </a:lnTo>
                  <a:lnTo>
                    <a:pt x="685709" y="1348778"/>
                  </a:lnTo>
                  <a:lnTo>
                    <a:pt x="691577" y="1256614"/>
                  </a:lnTo>
                  <a:lnTo>
                    <a:pt x="691768" y="1253324"/>
                  </a:lnTo>
                  <a:lnTo>
                    <a:pt x="688466" y="1249552"/>
                  </a:lnTo>
                  <a:lnTo>
                    <a:pt x="679703" y="1248981"/>
                  </a:lnTo>
                  <a:close/>
                </a:path>
                <a:path w="692150" h="1359535">
                  <a:moveTo>
                    <a:pt x="670930" y="1331179"/>
                  </a:moveTo>
                  <a:lnTo>
                    <a:pt x="670051" y="1344714"/>
                  </a:lnTo>
                  <a:lnTo>
                    <a:pt x="682243" y="1338579"/>
                  </a:lnTo>
                  <a:lnTo>
                    <a:pt x="670930" y="1331179"/>
                  </a:lnTo>
                  <a:close/>
                </a:path>
                <a:path w="692150" h="1359535">
                  <a:moveTo>
                    <a:pt x="671949" y="1315481"/>
                  </a:moveTo>
                  <a:lnTo>
                    <a:pt x="670930" y="1331179"/>
                  </a:lnTo>
                  <a:lnTo>
                    <a:pt x="682243" y="1338579"/>
                  </a:lnTo>
                  <a:lnTo>
                    <a:pt x="670051" y="1344714"/>
                  </a:lnTo>
                  <a:lnTo>
                    <a:pt x="678956" y="1344714"/>
                  </a:lnTo>
                  <a:lnTo>
                    <a:pt x="685038" y="1341678"/>
                  </a:lnTo>
                  <a:lnTo>
                    <a:pt x="671949" y="1315481"/>
                  </a:lnTo>
                  <a:close/>
                </a:path>
                <a:path w="692150" h="1359535">
                  <a:moveTo>
                    <a:pt x="660273" y="1292110"/>
                  </a:moveTo>
                  <a:lnTo>
                    <a:pt x="646049" y="1299209"/>
                  </a:lnTo>
                  <a:lnTo>
                    <a:pt x="657696" y="1322523"/>
                  </a:lnTo>
                  <a:lnTo>
                    <a:pt x="670930" y="1331179"/>
                  </a:lnTo>
                  <a:lnTo>
                    <a:pt x="671949" y="1315481"/>
                  </a:lnTo>
                  <a:lnTo>
                    <a:pt x="660273" y="1292110"/>
                  </a:lnTo>
                  <a:close/>
                </a:path>
                <a:path w="692150" h="1359535">
                  <a:moveTo>
                    <a:pt x="610615" y="1192720"/>
                  </a:moveTo>
                  <a:lnTo>
                    <a:pt x="596391" y="1199819"/>
                  </a:lnTo>
                  <a:lnTo>
                    <a:pt x="624713" y="1256614"/>
                  </a:lnTo>
                  <a:lnTo>
                    <a:pt x="638937" y="1249514"/>
                  </a:lnTo>
                  <a:lnTo>
                    <a:pt x="610615" y="119272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40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4616" y="878821"/>
            <a:ext cx="1550430" cy="170133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4642" y="1285494"/>
            <a:ext cx="42278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36220" indent="-224154">
              <a:lnSpc>
                <a:spcPct val="100000"/>
              </a:lnSpc>
              <a:spcBef>
                <a:spcPts val="105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236854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1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100">
                <a:solidFill>
                  <a:srgbClr val="3E3D00"/>
                </a:solidFill>
                <a:latin typeface="Malgun Gothic"/>
                <a:cs typeface="Malgun Gothic"/>
              </a:rPr>
              <a:t>→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1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100">
                <a:solidFill>
                  <a:srgbClr val="3E3D00"/>
                </a:solidFill>
                <a:latin typeface="Malgun Gothic"/>
                <a:cs typeface="Malgun Gothic"/>
              </a:rPr>
              <a:t>→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경로가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결정된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6369" y="3413505"/>
            <a:ext cx="2828290" cy="1080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v1</a:t>
            </a:r>
            <a:r>
              <a:rPr dirty="0" sz="1200" spc="9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spc="55">
                <a:solidFill>
                  <a:srgbClr val="3E3D00"/>
                </a:solidFill>
                <a:latin typeface="Malgun Gothic"/>
                <a:cs typeface="Malgun Gothic"/>
              </a:rPr>
              <a:t>→</a:t>
            </a:r>
            <a:r>
              <a:rPr dirty="0" sz="12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v2</a:t>
            </a:r>
            <a:r>
              <a:rPr dirty="0" sz="1200" spc="9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spc="55">
                <a:solidFill>
                  <a:srgbClr val="3E3D00"/>
                </a:solidFill>
                <a:latin typeface="Malgun Gothic"/>
                <a:cs typeface="Malgun Gothic"/>
              </a:rPr>
              <a:t>→</a:t>
            </a:r>
            <a:r>
              <a:rPr dirty="0" sz="12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v3] </a:t>
            </a:r>
            <a:r>
              <a:rPr dirty="0" sz="12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경로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길이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14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58900"/>
              </a:lnSpc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v3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떠나는</a:t>
            </a:r>
            <a:r>
              <a:rPr dirty="0" sz="1200" spc="-1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비용의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하한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min{7, 16}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7  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v4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서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떠나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비용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하한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min{</a:t>
            </a: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1,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2}</a:t>
            </a:r>
            <a:r>
              <a:rPr dirty="0" sz="1200" spc="-1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2 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v5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떠나는</a:t>
            </a:r>
            <a:r>
              <a:rPr dirty="0" sz="1200" spc="-1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비용의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하한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min{18,  4}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1372" y="4485132"/>
            <a:ext cx="3500754" cy="8255"/>
          </a:xfrm>
          <a:custGeom>
            <a:avLst/>
            <a:gdLst/>
            <a:ahLst/>
            <a:cxnLst/>
            <a:rect l="l" t="t" r="r" b="b"/>
            <a:pathLst>
              <a:path w="3500754" h="8254">
                <a:moveTo>
                  <a:pt x="0" y="0"/>
                </a:moveTo>
                <a:lnTo>
                  <a:pt x="3500374" y="7874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78916" y="4633086"/>
            <a:ext cx="47936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v1</a:t>
            </a:r>
            <a:r>
              <a:rPr dirty="0" sz="1200" spc="9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spc="55">
                <a:solidFill>
                  <a:srgbClr val="3E3D00"/>
                </a:solidFill>
                <a:latin typeface="Malgun Gothic"/>
                <a:cs typeface="Malgun Gothic"/>
              </a:rPr>
              <a:t>→</a:t>
            </a:r>
            <a:r>
              <a:rPr dirty="0" sz="12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v2</a:t>
            </a:r>
            <a:r>
              <a:rPr dirty="0" sz="1200" spc="9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spc="50">
                <a:solidFill>
                  <a:srgbClr val="3E3D00"/>
                </a:solidFill>
                <a:latin typeface="Malgun Gothic"/>
                <a:cs typeface="Malgun Gothic"/>
              </a:rPr>
              <a:t>→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v3]</a:t>
            </a:r>
            <a:r>
              <a:rPr dirty="0" sz="12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경로를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포함하는</a:t>
            </a:r>
            <a:r>
              <a:rPr dirty="0" sz="1200" spc="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일주여행경로의</a:t>
            </a:r>
            <a:r>
              <a:rPr dirty="0" sz="1200" spc="-1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하한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14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34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23981" y="2855785"/>
            <a:ext cx="868044" cy="509905"/>
            <a:chOff x="4423981" y="2855785"/>
            <a:chExt cx="868044" cy="509905"/>
          </a:xfrm>
        </p:grpSpPr>
        <p:sp>
          <p:nvSpPr>
            <p:cNvPr id="8" name="object 8"/>
            <p:cNvSpPr/>
            <p:nvPr/>
          </p:nvSpPr>
          <p:spPr>
            <a:xfrm>
              <a:off x="4428744" y="2860548"/>
              <a:ext cx="858519" cy="500380"/>
            </a:xfrm>
            <a:custGeom>
              <a:avLst/>
              <a:gdLst/>
              <a:ahLst/>
              <a:cxnLst/>
              <a:rect l="l" t="t" r="r" b="b"/>
              <a:pathLst>
                <a:path w="858520" h="500379">
                  <a:moveTo>
                    <a:pt x="429005" y="0"/>
                  </a:moveTo>
                  <a:lnTo>
                    <a:pt x="370782" y="2281"/>
                  </a:lnTo>
                  <a:lnTo>
                    <a:pt x="314942" y="8927"/>
                  </a:lnTo>
                  <a:lnTo>
                    <a:pt x="261997" y="19639"/>
                  </a:lnTo>
                  <a:lnTo>
                    <a:pt x="212456" y="34120"/>
                  </a:lnTo>
                  <a:lnTo>
                    <a:pt x="166832" y="52073"/>
                  </a:lnTo>
                  <a:lnTo>
                    <a:pt x="125634" y="73199"/>
                  </a:lnTo>
                  <a:lnTo>
                    <a:pt x="89374" y="97201"/>
                  </a:lnTo>
                  <a:lnTo>
                    <a:pt x="58561" y="123782"/>
                  </a:lnTo>
                  <a:lnTo>
                    <a:pt x="15321" y="183488"/>
                  </a:lnTo>
                  <a:lnTo>
                    <a:pt x="0" y="249936"/>
                  </a:lnTo>
                  <a:lnTo>
                    <a:pt x="3915" y="283853"/>
                  </a:lnTo>
                  <a:lnTo>
                    <a:pt x="33706" y="347227"/>
                  </a:lnTo>
                  <a:lnTo>
                    <a:pt x="89374" y="402670"/>
                  </a:lnTo>
                  <a:lnTo>
                    <a:pt x="125634" y="426672"/>
                  </a:lnTo>
                  <a:lnTo>
                    <a:pt x="166832" y="447798"/>
                  </a:lnTo>
                  <a:lnTo>
                    <a:pt x="212456" y="465751"/>
                  </a:lnTo>
                  <a:lnTo>
                    <a:pt x="261997" y="480232"/>
                  </a:lnTo>
                  <a:lnTo>
                    <a:pt x="314942" y="490944"/>
                  </a:lnTo>
                  <a:lnTo>
                    <a:pt x="370782" y="497590"/>
                  </a:lnTo>
                  <a:lnTo>
                    <a:pt x="429005" y="499872"/>
                  </a:lnTo>
                  <a:lnTo>
                    <a:pt x="487229" y="497590"/>
                  </a:lnTo>
                  <a:lnTo>
                    <a:pt x="543069" y="490944"/>
                  </a:lnTo>
                  <a:lnTo>
                    <a:pt x="596014" y="480232"/>
                  </a:lnTo>
                  <a:lnTo>
                    <a:pt x="645555" y="465751"/>
                  </a:lnTo>
                  <a:lnTo>
                    <a:pt x="691179" y="447798"/>
                  </a:lnTo>
                  <a:lnTo>
                    <a:pt x="732377" y="426672"/>
                  </a:lnTo>
                  <a:lnTo>
                    <a:pt x="768637" y="402670"/>
                  </a:lnTo>
                  <a:lnTo>
                    <a:pt x="799450" y="376089"/>
                  </a:lnTo>
                  <a:lnTo>
                    <a:pt x="842690" y="316383"/>
                  </a:lnTo>
                  <a:lnTo>
                    <a:pt x="858011" y="249936"/>
                  </a:lnTo>
                  <a:lnTo>
                    <a:pt x="854096" y="216018"/>
                  </a:lnTo>
                  <a:lnTo>
                    <a:pt x="824305" y="152644"/>
                  </a:lnTo>
                  <a:lnTo>
                    <a:pt x="768637" y="97201"/>
                  </a:lnTo>
                  <a:lnTo>
                    <a:pt x="732377" y="73199"/>
                  </a:lnTo>
                  <a:lnTo>
                    <a:pt x="691179" y="52073"/>
                  </a:lnTo>
                  <a:lnTo>
                    <a:pt x="645555" y="34120"/>
                  </a:lnTo>
                  <a:lnTo>
                    <a:pt x="596014" y="19639"/>
                  </a:lnTo>
                  <a:lnTo>
                    <a:pt x="543069" y="8927"/>
                  </a:lnTo>
                  <a:lnTo>
                    <a:pt x="487229" y="2281"/>
                  </a:lnTo>
                  <a:lnTo>
                    <a:pt x="429005" y="0"/>
                  </a:lnTo>
                  <a:close/>
                </a:path>
              </a:pathLst>
            </a:custGeom>
            <a:solidFill>
              <a:srgbClr val="FFE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28744" y="2860548"/>
              <a:ext cx="858519" cy="500380"/>
            </a:xfrm>
            <a:custGeom>
              <a:avLst/>
              <a:gdLst/>
              <a:ahLst/>
              <a:cxnLst/>
              <a:rect l="l" t="t" r="r" b="b"/>
              <a:pathLst>
                <a:path w="858520" h="500379">
                  <a:moveTo>
                    <a:pt x="0" y="249936"/>
                  </a:moveTo>
                  <a:lnTo>
                    <a:pt x="15321" y="183488"/>
                  </a:lnTo>
                  <a:lnTo>
                    <a:pt x="58561" y="123782"/>
                  </a:lnTo>
                  <a:lnTo>
                    <a:pt x="89374" y="97201"/>
                  </a:lnTo>
                  <a:lnTo>
                    <a:pt x="125634" y="73199"/>
                  </a:lnTo>
                  <a:lnTo>
                    <a:pt x="166832" y="52073"/>
                  </a:lnTo>
                  <a:lnTo>
                    <a:pt x="212456" y="34120"/>
                  </a:lnTo>
                  <a:lnTo>
                    <a:pt x="261997" y="19639"/>
                  </a:lnTo>
                  <a:lnTo>
                    <a:pt x="314942" y="8927"/>
                  </a:lnTo>
                  <a:lnTo>
                    <a:pt x="370782" y="2281"/>
                  </a:lnTo>
                  <a:lnTo>
                    <a:pt x="429005" y="0"/>
                  </a:lnTo>
                  <a:lnTo>
                    <a:pt x="487229" y="2281"/>
                  </a:lnTo>
                  <a:lnTo>
                    <a:pt x="543069" y="8927"/>
                  </a:lnTo>
                  <a:lnTo>
                    <a:pt x="596014" y="19639"/>
                  </a:lnTo>
                  <a:lnTo>
                    <a:pt x="645555" y="34120"/>
                  </a:lnTo>
                  <a:lnTo>
                    <a:pt x="691179" y="52073"/>
                  </a:lnTo>
                  <a:lnTo>
                    <a:pt x="732377" y="73199"/>
                  </a:lnTo>
                  <a:lnTo>
                    <a:pt x="768637" y="97201"/>
                  </a:lnTo>
                  <a:lnTo>
                    <a:pt x="799450" y="123782"/>
                  </a:lnTo>
                  <a:lnTo>
                    <a:pt x="842690" y="183488"/>
                  </a:lnTo>
                  <a:lnTo>
                    <a:pt x="858011" y="249936"/>
                  </a:lnTo>
                  <a:lnTo>
                    <a:pt x="854096" y="283853"/>
                  </a:lnTo>
                  <a:lnTo>
                    <a:pt x="824305" y="347227"/>
                  </a:lnTo>
                  <a:lnTo>
                    <a:pt x="768637" y="402670"/>
                  </a:lnTo>
                  <a:lnTo>
                    <a:pt x="732377" y="426672"/>
                  </a:lnTo>
                  <a:lnTo>
                    <a:pt x="691179" y="447798"/>
                  </a:lnTo>
                  <a:lnTo>
                    <a:pt x="645555" y="465751"/>
                  </a:lnTo>
                  <a:lnTo>
                    <a:pt x="596014" y="480232"/>
                  </a:lnTo>
                  <a:lnTo>
                    <a:pt x="543069" y="490944"/>
                  </a:lnTo>
                  <a:lnTo>
                    <a:pt x="487229" y="497590"/>
                  </a:lnTo>
                  <a:lnTo>
                    <a:pt x="429005" y="499872"/>
                  </a:lnTo>
                  <a:lnTo>
                    <a:pt x="370782" y="497590"/>
                  </a:lnTo>
                  <a:lnTo>
                    <a:pt x="314942" y="490944"/>
                  </a:lnTo>
                  <a:lnTo>
                    <a:pt x="261997" y="480232"/>
                  </a:lnTo>
                  <a:lnTo>
                    <a:pt x="212456" y="465751"/>
                  </a:lnTo>
                  <a:lnTo>
                    <a:pt x="166832" y="447798"/>
                  </a:lnTo>
                  <a:lnTo>
                    <a:pt x="125634" y="426672"/>
                  </a:lnTo>
                  <a:lnTo>
                    <a:pt x="89374" y="402670"/>
                  </a:lnTo>
                  <a:lnTo>
                    <a:pt x="58561" y="376089"/>
                  </a:lnTo>
                  <a:lnTo>
                    <a:pt x="15321" y="316383"/>
                  </a:lnTo>
                  <a:lnTo>
                    <a:pt x="0" y="24993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645533" y="2919476"/>
            <a:ext cx="425450" cy="3448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255"/>
              </a:lnSpc>
              <a:spcBef>
                <a:spcPts val="105"/>
              </a:spcBef>
            </a:pPr>
            <a:r>
              <a:rPr dirty="0" sz="1100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r>
              <a:rPr dirty="0" sz="1100" spc="-30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100" spc="55">
                <a:solidFill>
                  <a:srgbClr val="3E3D00"/>
                </a:solidFill>
                <a:latin typeface="Malgun Gothic"/>
                <a:cs typeface="Malgun Gothic"/>
              </a:rPr>
              <a:t>→</a:t>
            </a:r>
            <a:r>
              <a:rPr dirty="0" sz="11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algn="ctr" marL="635">
              <a:lnSpc>
                <a:spcPts val="1255"/>
              </a:lnSpc>
            </a:pPr>
            <a:r>
              <a:rPr dirty="0" sz="1100" spc="40">
                <a:solidFill>
                  <a:srgbClr val="3E3D00"/>
                </a:solidFill>
                <a:latin typeface="Malgun Gothic"/>
                <a:cs typeface="Malgun Gothic"/>
              </a:rPr>
              <a:t>→3</a:t>
            </a:r>
            <a:endParaRPr sz="1100">
              <a:latin typeface="Malgun Gothic"/>
              <a:cs typeface="Malgun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96749" y="2784157"/>
            <a:ext cx="794385" cy="652780"/>
            <a:chOff x="5996749" y="2784157"/>
            <a:chExt cx="794385" cy="652780"/>
          </a:xfrm>
        </p:grpSpPr>
        <p:sp>
          <p:nvSpPr>
            <p:cNvPr id="12" name="object 12"/>
            <p:cNvSpPr/>
            <p:nvPr/>
          </p:nvSpPr>
          <p:spPr>
            <a:xfrm>
              <a:off x="6001511" y="2788920"/>
              <a:ext cx="784860" cy="643255"/>
            </a:xfrm>
            <a:custGeom>
              <a:avLst/>
              <a:gdLst/>
              <a:ahLst/>
              <a:cxnLst/>
              <a:rect l="l" t="t" r="r" b="b"/>
              <a:pathLst>
                <a:path w="784859" h="643254">
                  <a:moveTo>
                    <a:pt x="392429" y="0"/>
                  </a:moveTo>
                  <a:lnTo>
                    <a:pt x="339167" y="2936"/>
                  </a:lnTo>
                  <a:lnTo>
                    <a:pt x="288087" y="11489"/>
                  </a:lnTo>
                  <a:lnTo>
                    <a:pt x="239654" y="25276"/>
                  </a:lnTo>
                  <a:lnTo>
                    <a:pt x="194338" y="43913"/>
                  </a:lnTo>
                  <a:lnTo>
                    <a:pt x="152603" y="67016"/>
                  </a:lnTo>
                  <a:lnTo>
                    <a:pt x="114919" y="94202"/>
                  </a:lnTo>
                  <a:lnTo>
                    <a:pt x="81750" y="125086"/>
                  </a:lnTo>
                  <a:lnTo>
                    <a:pt x="53565" y="159286"/>
                  </a:lnTo>
                  <a:lnTo>
                    <a:pt x="30831" y="196417"/>
                  </a:lnTo>
                  <a:lnTo>
                    <a:pt x="14014" y="236096"/>
                  </a:lnTo>
                  <a:lnTo>
                    <a:pt x="3581" y="277939"/>
                  </a:lnTo>
                  <a:lnTo>
                    <a:pt x="0" y="321563"/>
                  </a:lnTo>
                  <a:lnTo>
                    <a:pt x="3581" y="365188"/>
                  </a:lnTo>
                  <a:lnTo>
                    <a:pt x="14014" y="407031"/>
                  </a:lnTo>
                  <a:lnTo>
                    <a:pt x="30831" y="446710"/>
                  </a:lnTo>
                  <a:lnTo>
                    <a:pt x="53565" y="483841"/>
                  </a:lnTo>
                  <a:lnTo>
                    <a:pt x="81750" y="518041"/>
                  </a:lnTo>
                  <a:lnTo>
                    <a:pt x="114919" y="548925"/>
                  </a:lnTo>
                  <a:lnTo>
                    <a:pt x="152603" y="576111"/>
                  </a:lnTo>
                  <a:lnTo>
                    <a:pt x="194338" y="599214"/>
                  </a:lnTo>
                  <a:lnTo>
                    <a:pt x="239654" y="617851"/>
                  </a:lnTo>
                  <a:lnTo>
                    <a:pt x="288087" y="631638"/>
                  </a:lnTo>
                  <a:lnTo>
                    <a:pt x="339167" y="640191"/>
                  </a:lnTo>
                  <a:lnTo>
                    <a:pt x="392429" y="643127"/>
                  </a:lnTo>
                  <a:lnTo>
                    <a:pt x="445692" y="640191"/>
                  </a:lnTo>
                  <a:lnTo>
                    <a:pt x="496772" y="631638"/>
                  </a:lnTo>
                  <a:lnTo>
                    <a:pt x="545205" y="617851"/>
                  </a:lnTo>
                  <a:lnTo>
                    <a:pt x="590521" y="599214"/>
                  </a:lnTo>
                  <a:lnTo>
                    <a:pt x="632256" y="576111"/>
                  </a:lnTo>
                  <a:lnTo>
                    <a:pt x="669940" y="548925"/>
                  </a:lnTo>
                  <a:lnTo>
                    <a:pt x="703109" y="518041"/>
                  </a:lnTo>
                  <a:lnTo>
                    <a:pt x="731294" y="483841"/>
                  </a:lnTo>
                  <a:lnTo>
                    <a:pt x="754028" y="446710"/>
                  </a:lnTo>
                  <a:lnTo>
                    <a:pt x="770845" y="407031"/>
                  </a:lnTo>
                  <a:lnTo>
                    <a:pt x="781278" y="365188"/>
                  </a:lnTo>
                  <a:lnTo>
                    <a:pt x="784860" y="321563"/>
                  </a:lnTo>
                  <a:lnTo>
                    <a:pt x="781278" y="277939"/>
                  </a:lnTo>
                  <a:lnTo>
                    <a:pt x="770845" y="236096"/>
                  </a:lnTo>
                  <a:lnTo>
                    <a:pt x="754028" y="196417"/>
                  </a:lnTo>
                  <a:lnTo>
                    <a:pt x="731294" y="159286"/>
                  </a:lnTo>
                  <a:lnTo>
                    <a:pt x="703109" y="125086"/>
                  </a:lnTo>
                  <a:lnTo>
                    <a:pt x="669940" y="94202"/>
                  </a:lnTo>
                  <a:lnTo>
                    <a:pt x="632256" y="67016"/>
                  </a:lnTo>
                  <a:lnTo>
                    <a:pt x="590521" y="43913"/>
                  </a:lnTo>
                  <a:lnTo>
                    <a:pt x="545205" y="25276"/>
                  </a:lnTo>
                  <a:lnTo>
                    <a:pt x="496772" y="11489"/>
                  </a:lnTo>
                  <a:lnTo>
                    <a:pt x="445692" y="293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FFE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001511" y="2788920"/>
              <a:ext cx="784860" cy="643255"/>
            </a:xfrm>
            <a:custGeom>
              <a:avLst/>
              <a:gdLst/>
              <a:ahLst/>
              <a:cxnLst/>
              <a:rect l="l" t="t" r="r" b="b"/>
              <a:pathLst>
                <a:path w="784859" h="643254">
                  <a:moveTo>
                    <a:pt x="0" y="321563"/>
                  </a:moveTo>
                  <a:lnTo>
                    <a:pt x="3581" y="277939"/>
                  </a:lnTo>
                  <a:lnTo>
                    <a:pt x="14014" y="236096"/>
                  </a:lnTo>
                  <a:lnTo>
                    <a:pt x="30831" y="196417"/>
                  </a:lnTo>
                  <a:lnTo>
                    <a:pt x="53565" y="159286"/>
                  </a:lnTo>
                  <a:lnTo>
                    <a:pt x="81750" y="125086"/>
                  </a:lnTo>
                  <a:lnTo>
                    <a:pt x="114919" y="94202"/>
                  </a:lnTo>
                  <a:lnTo>
                    <a:pt x="152603" y="67016"/>
                  </a:lnTo>
                  <a:lnTo>
                    <a:pt x="194338" y="43913"/>
                  </a:lnTo>
                  <a:lnTo>
                    <a:pt x="239654" y="25276"/>
                  </a:lnTo>
                  <a:lnTo>
                    <a:pt x="288087" y="11489"/>
                  </a:lnTo>
                  <a:lnTo>
                    <a:pt x="339167" y="2936"/>
                  </a:lnTo>
                  <a:lnTo>
                    <a:pt x="392429" y="0"/>
                  </a:lnTo>
                  <a:lnTo>
                    <a:pt x="445692" y="2936"/>
                  </a:lnTo>
                  <a:lnTo>
                    <a:pt x="496772" y="11489"/>
                  </a:lnTo>
                  <a:lnTo>
                    <a:pt x="545205" y="25276"/>
                  </a:lnTo>
                  <a:lnTo>
                    <a:pt x="590521" y="43913"/>
                  </a:lnTo>
                  <a:lnTo>
                    <a:pt x="632256" y="67016"/>
                  </a:lnTo>
                  <a:lnTo>
                    <a:pt x="669940" y="94202"/>
                  </a:lnTo>
                  <a:lnTo>
                    <a:pt x="703109" y="125086"/>
                  </a:lnTo>
                  <a:lnTo>
                    <a:pt x="731294" y="159286"/>
                  </a:lnTo>
                  <a:lnTo>
                    <a:pt x="754028" y="196417"/>
                  </a:lnTo>
                  <a:lnTo>
                    <a:pt x="770845" y="236096"/>
                  </a:lnTo>
                  <a:lnTo>
                    <a:pt x="781278" y="277939"/>
                  </a:lnTo>
                  <a:lnTo>
                    <a:pt x="784860" y="321563"/>
                  </a:lnTo>
                  <a:lnTo>
                    <a:pt x="781278" y="365188"/>
                  </a:lnTo>
                  <a:lnTo>
                    <a:pt x="770845" y="407031"/>
                  </a:lnTo>
                  <a:lnTo>
                    <a:pt x="754028" y="446710"/>
                  </a:lnTo>
                  <a:lnTo>
                    <a:pt x="731294" y="483841"/>
                  </a:lnTo>
                  <a:lnTo>
                    <a:pt x="703109" y="518041"/>
                  </a:lnTo>
                  <a:lnTo>
                    <a:pt x="669940" y="548925"/>
                  </a:lnTo>
                  <a:lnTo>
                    <a:pt x="632256" y="576111"/>
                  </a:lnTo>
                  <a:lnTo>
                    <a:pt x="590521" y="599214"/>
                  </a:lnTo>
                  <a:lnTo>
                    <a:pt x="545205" y="617851"/>
                  </a:lnTo>
                  <a:lnTo>
                    <a:pt x="496772" y="631638"/>
                  </a:lnTo>
                  <a:lnTo>
                    <a:pt x="445692" y="640191"/>
                  </a:lnTo>
                  <a:lnTo>
                    <a:pt x="392429" y="643127"/>
                  </a:lnTo>
                  <a:lnTo>
                    <a:pt x="339167" y="640191"/>
                  </a:lnTo>
                  <a:lnTo>
                    <a:pt x="288087" y="631638"/>
                  </a:lnTo>
                  <a:lnTo>
                    <a:pt x="239654" y="617851"/>
                  </a:lnTo>
                  <a:lnTo>
                    <a:pt x="194338" y="599214"/>
                  </a:lnTo>
                  <a:lnTo>
                    <a:pt x="152603" y="576111"/>
                  </a:lnTo>
                  <a:lnTo>
                    <a:pt x="114919" y="548925"/>
                  </a:lnTo>
                  <a:lnTo>
                    <a:pt x="81750" y="518041"/>
                  </a:lnTo>
                  <a:lnTo>
                    <a:pt x="53565" y="483841"/>
                  </a:lnTo>
                  <a:lnTo>
                    <a:pt x="30831" y="446710"/>
                  </a:lnTo>
                  <a:lnTo>
                    <a:pt x="14014" y="407031"/>
                  </a:lnTo>
                  <a:lnTo>
                    <a:pt x="3581" y="365188"/>
                  </a:lnTo>
                  <a:lnTo>
                    <a:pt x="0" y="32156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243573" y="2981655"/>
            <a:ext cx="2997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4,5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93565" y="3061716"/>
            <a:ext cx="3540760" cy="1250315"/>
            <a:chOff x="3893565" y="3061716"/>
            <a:chExt cx="3540760" cy="1250315"/>
          </a:xfrm>
        </p:grpSpPr>
        <p:sp>
          <p:nvSpPr>
            <p:cNvPr id="16" name="object 16"/>
            <p:cNvSpPr/>
            <p:nvPr/>
          </p:nvSpPr>
          <p:spPr>
            <a:xfrm>
              <a:off x="3893566" y="3061715"/>
              <a:ext cx="2107565" cy="787400"/>
            </a:xfrm>
            <a:custGeom>
              <a:avLst/>
              <a:gdLst/>
              <a:ahLst/>
              <a:cxnLst/>
              <a:rect l="l" t="t" r="r" b="b"/>
              <a:pathLst>
                <a:path w="2107565" h="787400">
                  <a:moveTo>
                    <a:pt x="64262" y="435356"/>
                  </a:moveTo>
                  <a:lnTo>
                    <a:pt x="57658" y="421005"/>
                  </a:lnTo>
                  <a:lnTo>
                    <a:pt x="0" y="447675"/>
                  </a:lnTo>
                  <a:lnTo>
                    <a:pt x="6604" y="462026"/>
                  </a:lnTo>
                  <a:lnTo>
                    <a:pt x="64262" y="435356"/>
                  </a:lnTo>
                  <a:close/>
                </a:path>
                <a:path w="2107565" h="787400">
                  <a:moveTo>
                    <a:pt x="165100" y="388747"/>
                  </a:moveTo>
                  <a:lnTo>
                    <a:pt x="158496" y="374269"/>
                  </a:lnTo>
                  <a:lnTo>
                    <a:pt x="100838" y="400939"/>
                  </a:lnTo>
                  <a:lnTo>
                    <a:pt x="107442" y="415417"/>
                  </a:lnTo>
                  <a:lnTo>
                    <a:pt x="165100" y="388747"/>
                  </a:lnTo>
                  <a:close/>
                </a:path>
                <a:path w="2107565" h="787400">
                  <a:moveTo>
                    <a:pt x="265938" y="342011"/>
                  </a:moveTo>
                  <a:lnTo>
                    <a:pt x="259334" y="327660"/>
                  </a:lnTo>
                  <a:lnTo>
                    <a:pt x="201676" y="354330"/>
                  </a:lnTo>
                  <a:lnTo>
                    <a:pt x="208280" y="368681"/>
                  </a:lnTo>
                  <a:lnTo>
                    <a:pt x="265938" y="342011"/>
                  </a:lnTo>
                  <a:close/>
                </a:path>
                <a:path w="2107565" h="787400">
                  <a:moveTo>
                    <a:pt x="366776" y="295402"/>
                  </a:moveTo>
                  <a:lnTo>
                    <a:pt x="360172" y="281051"/>
                  </a:lnTo>
                  <a:lnTo>
                    <a:pt x="302514" y="307594"/>
                  </a:lnTo>
                  <a:lnTo>
                    <a:pt x="309245" y="322072"/>
                  </a:lnTo>
                  <a:lnTo>
                    <a:pt x="366776" y="295402"/>
                  </a:lnTo>
                  <a:close/>
                </a:path>
                <a:path w="2107565" h="787400">
                  <a:moveTo>
                    <a:pt x="467614" y="248793"/>
                  </a:moveTo>
                  <a:lnTo>
                    <a:pt x="461010" y="234315"/>
                  </a:lnTo>
                  <a:lnTo>
                    <a:pt x="403352" y="260985"/>
                  </a:lnTo>
                  <a:lnTo>
                    <a:pt x="410083" y="275463"/>
                  </a:lnTo>
                  <a:lnTo>
                    <a:pt x="467614" y="248793"/>
                  </a:lnTo>
                  <a:close/>
                </a:path>
                <a:path w="2107565" h="787400">
                  <a:moveTo>
                    <a:pt x="523875" y="758825"/>
                  </a:moveTo>
                  <a:lnTo>
                    <a:pt x="516763" y="744601"/>
                  </a:lnTo>
                  <a:lnTo>
                    <a:pt x="459994" y="773049"/>
                  </a:lnTo>
                  <a:lnTo>
                    <a:pt x="467106" y="787146"/>
                  </a:lnTo>
                  <a:lnTo>
                    <a:pt x="523875" y="758825"/>
                  </a:lnTo>
                  <a:close/>
                </a:path>
                <a:path w="2107565" h="787400">
                  <a:moveTo>
                    <a:pt x="535178" y="208788"/>
                  </a:moveTo>
                  <a:lnTo>
                    <a:pt x="528510" y="208153"/>
                  </a:lnTo>
                  <a:lnTo>
                    <a:pt x="429387" y="198755"/>
                  </a:lnTo>
                  <a:lnTo>
                    <a:pt x="425577" y="201930"/>
                  </a:lnTo>
                  <a:lnTo>
                    <a:pt x="425069" y="206248"/>
                  </a:lnTo>
                  <a:lnTo>
                    <a:pt x="424903" y="208153"/>
                  </a:lnTo>
                  <a:lnTo>
                    <a:pt x="424789" y="210820"/>
                  </a:lnTo>
                  <a:lnTo>
                    <a:pt x="427863" y="214503"/>
                  </a:lnTo>
                  <a:lnTo>
                    <a:pt x="506552" y="221983"/>
                  </a:lnTo>
                  <a:lnTo>
                    <a:pt x="463804" y="283210"/>
                  </a:lnTo>
                  <a:lnTo>
                    <a:pt x="461391" y="286766"/>
                  </a:lnTo>
                  <a:lnTo>
                    <a:pt x="462280" y="291719"/>
                  </a:lnTo>
                  <a:lnTo>
                    <a:pt x="469392" y="296799"/>
                  </a:lnTo>
                  <a:lnTo>
                    <a:pt x="474345" y="295910"/>
                  </a:lnTo>
                  <a:lnTo>
                    <a:pt x="476885" y="292227"/>
                  </a:lnTo>
                  <a:lnTo>
                    <a:pt x="521246" y="228727"/>
                  </a:lnTo>
                  <a:lnTo>
                    <a:pt x="535178" y="208788"/>
                  </a:lnTo>
                  <a:close/>
                </a:path>
                <a:path w="2107565" h="787400">
                  <a:moveTo>
                    <a:pt x="623316" y="709041"/>
                  </a:moveTo>
                  <a:lnTo>
                    <a:pt x="616204" y="694944"/>
                  </a:lnTo>
                  <a:lnTo>
                    <a:pt x="559435" y="723265"/>
                  </a:lnTo>
                  <a:lnTo>
                    <a:pt x="566547" y="737489"/>
                  </a:lnTo>
                  <a:lnTo>
                    <a:pt x="623316" y="709041"/>
                  </a:lnTo>
                  <a:close/>
                </a:path>
                <a:path w="2107565" h="787400">
                  <a:moveTo>
                    <a:pt x="722630" y="659384"/>
                  </a:moveTo>
                  <a:lnTo>
                    <a:pt x="715518" y="645160"/>
                  </a:lnTo>
                  <a:lnTo>
                    <a:pt x="658749" y="673608"/>
                  </a:lnTo>
                  <a:lnTo>
                    <a:pt x="665861" y="687832"/>
                  </a:lnTo>
                  <a:lnTo>
                    <a:pt x="722630" y="659384"/>
                  </a:lnTo>
                  <a:close/>
                </a:path>
                <a:path w="2107565" h="787400">
                  <a:moveTo>
                    <a:pt x="822071" y="609727"/>
                  </a:moveTo>
                  <a:lnTo>
                    <a:pt x="814959" y="595503"/>
                  </a:lnTo>
                  <a:lnTo>
                    <a:pt x="758190" y="623951"/>
                  </a:lnTo>
                  <a:lnTo>
                    <a:pt x="765302" y="638048"/>
                  </a:lnTo>
                  <a:lnTo>
                    <a:pt x="822071" y="609727"/>
                  </a:lnTo>
                  <a:close/>
                </a:path>
                <a:path w="2107565" h="787400">
                  <a:moveTo>
                    <a:pt x="921512" y="560070"/>
                  </a:moveTo>
                  <a:lnTo>
                    <a:pt x="914400" y="545846"/>
                  </a:lnTo>
                  <a:lnTo>
                    <a:pt x="857631" y="574167"/>
                  </a:lnTo>
                  <a:lnTo>
                    <a:pt x="864616" y="588391"/>
                  </a:lnTo>
                  <a:lnTo>
                    <a:pt x="921512" y="560070"/>
                  </a:lnTo>
                  <a:close/>
                </a:path>
                <a:path w="2107565" h="787400">
                  <a:moveTo>
                    <a:pt x="1020826" y="510286"/>
                  </a:moveTo>
                  <a:lnTo>
                    <a:pt x="1013714" y="496062"/>
                  </a:lnTo>
                  <a:lnTo>
                    <a:pt x="956945" y="524510"/>
                  </a:lnTo>
                  <a:lnTo>
                    <a:pt x="964057" y="538734"/>
                  </a:lnTo>
                  <a:lnTo>
                    <a:pt x="1020826" y="510286"/>
                  </a:lnTo>
                  <a:close/>
                </a:path>
                <a:path w="2107565" h="787400">
                  <a:moveTo>
                    <a:pt x="1120267" y="460629"/>
                  </a:moveTo>
                  <a:lnTo>
                    <a:pt x="1113155" y="446405"/>
                  </a:lnTo>
                  <a:lnTo>
                    <a:pt x="1056386" y="474865"/>
                  </a:lnTo>
                  <a:lnTo>
                    <a:pt x="1063498" y="489077"/>
                  </a:lnTo>
                  <a:lnTo>
                    <a:pt x="1120267" y="460629"/>
                  </a:lnTo>
                  <a:close/>
                </a:path>
                <a:path w="2107565" h="787400">
                  <a:moveTo>
                    <a:pt x="1219708" y="410972"/>
                  </a:moveTo>
                  <a:lnTo>
                    <a:pt x="1212596" y="396748"/>
                  </a:lnTo>
                  <a:lnTo>
                    <a:pt x="1155700" y="425069"/>
                  </a:lnTo>
                  <a:lnTo>
                    <a:pt x="1162812" y="439293"/>
                  </a:lnTo>
                  <a:lnTo>
                    <a:pt x="1219708" y="410972"/>
                  </a:lnTo>
                  <a:close/>
                </a:path>
                <a:path w="2107565" h="787400">
                  <a:moveTo>
                    <a:pt x="1319022" y="361188"/>
                  </a:moveTo>
                  <a:lnTo>
                    <a:pt x="1311910" y="346964"/>
                  </a:lnTo>
                  <a:lnTo>
                    <a:pt x="1255141" y="375412"/>
                  </a:lnTo>
                  <a:lnTo>
                    <a:pt x="1262253" y="389636"/>
                  </a:lnTo>
                  <a:lnTo>
                    <a:pt x="1319022" y="361188"/>
                  </a:lnTo>
                  <a:close/>
                </a:path>
                <a:path w="2107565" h="787400">
                  <a:moveTo>
                    <a:pt x="1418463" y="311531"/>
                  </a:moveTo>
                  <a:lnTo>
                    <a:pt x="1411351" y="297307"/>
                  </a:lnTo>
                  <a:lnTo>
                    <a:pt x="1354582" y="325755"/>
                  </a:lnTo>
                  <a:lnTo>
                    <a:pt x="1361694" y="339979"/>
                  </a:lnTo>
                  <a:lnTo>
                    <a:pt x="1418463" y="311531"/>
                  </a:lnTo>
                  <a:close/>
                </a:path>
                <a:path w="2107565" h="787400">
                  <a:moveTo>
                    <a:pt x="1517777" y="261874"/>
                  </a:moveTo>
                  <a:lnTo>
                    <a:pt x="1510665" y="247650"/>
                  </a:lnTo>
                  <a:lnTo>
                    <a:pt x="1453896" y="275971"/>
                  </a:lnTo>
                  <a:lnTo>
                    <a:pt x="1461008" y="290195"/>
                  </a:lnTo>
                  <a:lnTo>
                    <a:pt x="1517777" y="261874"/>
                  </a:lnTo>
                  <a:close/>
                </a:path>
                <a:path w="2107565" h="787400">
                  <a:moveTo>
                    <a:pt x="1617218" y="212090"/>
                  </a:moveTo>
                  <a:lnTo>
                    <a:pt x="1610106" y="197993"/>
                  </a:lnTo>
                  <a:lnTo>
                    <a:pt x="1553337" y="226314"/>
                  </a:lnTo>
                  <a:lnTo>
                    <a:pt x="1560449" y="240538"/>
                  </a:lnTo>
                  <a:lnTo>
                    <a:pt x="1617218" y="212090"/>
                  </a:lnTo>
                  <a:close/>
                </a:path>
                <a:path w="2107565" h="787400">
                  <a:moveTo>
                    <a:pt x="1749425" y="137160"/>
                  </a:moveTo>
                  <a:lnTo>
                    <a:pt x="1721243" y="135343"/>
                  </a:lnTo>
                  <a:lnTo>
                    <a:pt x="1721243" y="151269"/>
                  </a:lnTo>
                  <a:lnTo>
                    <a:pt x="1715477" y="160096"/>
                  </a:lnTo>
                  <a:lnTo>
                    <a:pt x="1710728" y="150583"/>
                  </a:lnTo>
                  <a:lnTo>
                    <a:pt x="1721243" y="151269"/>
                  </a:lnTo>
                  <a:lnTo>
                    <a:pt x="1721243" y="135343"/>
                  </a:lnTo>
                  <a:lnTo>
                    <a:pt x="1643507" y="130302"/>
                  </a:lnTo>
                  <a:lnTo>
                    <a:pt x="1639697" y="133604"/>
                  </a:lnTo>
                  <a:lnTo>
                    <a:pt x="1639189" y="142367"/>
                  </a:lnTo>
                  <a:lnTo>
                    <a:pt x="1642491" y="146177"/>
                  </a:lnTo>
                  <a:lnTo>
                    <a:pt x="1705483" y="150253"/>
                  </a:lnTo>
                  <a:lnTo>
                    <a:pt x="1652778" y="176657"/>
                  </a:lnTo>
                  <a:lnTo>
                    <a:pt x="1659763" y="190881"/>
                  </a:lnTo>
                  <a:lnTo>
                    <a:pt x="1712645" y="164439"/>
                  </a:lnTo>
                  <a:lnTo>
                    <a:pt x="1680464" y="213741"/>
                  </a:lnTo>
                  <a:lnTo>
                    <a:pt x="1678051" y="217297"/>
                  </a:lnTo>
                  <a:lnTo>
                    <a:pt x="1679067" y="222250"/>
                  </a:lnTo>
                  <a:lnTo>
                    <a:pt x="1686433" y="227076"/>
                  </a:lnTo>
                  <a:lnTo>
                    <a:pt x="1691386" y="226060"/>
                  </a:lnTo>
                  <a:lnTo>
                    <a:pt x="1693748" y="222250"/>
                  </a:lnTo>
                  <a:lnTo>
                    <a:pt x="1739607" y="152146"/>
                  </a:lnTo>
                  <a:lnTo>
                    <a:pt x="1747672" y="139827"/>
                  </a:lnTo>
                  <a:lnTo>
                    <a:pt x="1749425" y="137160"/>
                  </a:lnTo>
                  <a:close/>
                </a:path>
                <a:path w="2107565" h="787400">
                  <a:moveTo>
                    <a:pt x="2096820" y="58166"/>
                  </a:moveTo>
                  <a:lnTo>
                    <a:pt x="2094992" y="58166"/>
                  </a:lnTo>
                  <a:lnTo>
                    <a:pt x="2071471" y="58166"/>
                  </a:lnTo>
                  <a:lnTo>
                    <a:pt x="2012442" y="92456"/>
                  </a:lnTo>
                  <a:lnTo>
                    <a:pt x="2011426" y="96266"/>
                  </a:lnTo>
                  <a:lnTo>
                    <a:pt x="2014982" y="102362"/>
                  </a:lnTo>
                  <a:lnTo>
                    <a:pt x="2018792" y="103378"/>
                  </a:lnTo>
                  <a:lnTo>
                    <a:pt x="2096820" y="58166"/>
                  </a:lnTo>
                  <a:close/>
                </a:path>
                <a:path w="2107565" h="787400">
                  <a:moveTo>
                    <a:pt x="2107565" y="51943"/>
                  </a:moveTo>
                  <a:lnTo>
                    <a:pt x="2019046" y="0"/>
                  </a:lnTo>
                  <a:lnTo>
                    <a:pt x="2015236" y="1016"/>
                  </a:lnTo>
                  <a:lnTo>
                    <a:pt x="2013458" y="4064"/>
                  </a:lnTo>
                  <a:lnTo>
                    <a:pt x="2011680" y="6985"/>
                  </a:lnTo>
                  <a:lnTo>
                    <a:pt x="2012696" y="10922"/>
                  </a:lnTo>
                  <a:lnTo>
                    <a:pt x="2015617" y="12700"/>
                  </a:lnTo>
                  <a:lnTo>
                    <a:pt x="2071535" y="45415"/>
                  </a:lnTo>
                  <a:lnTo>
                    <a:pt x="1393190" y="43942"/>
                  </a:lnTo>
                  <a:lnTo>
                    <a:pt x="1393190" y="56642"/>
                  </a:lnTo>
                  <a:lnTo>
                    <a:pt x="2071560" y="58115"/>
                  </a:lnTo>
                  <a:lnTo>
                    <a:pt x="2094992" y="58166"/>
                  </a:lnTo>
                  <a:lnTo>
                    <a:pt x="2096909" y="58115"/>
                  </a:lnTo>
                  <a:lnTo>
                    <a:pt x="2107565" y="51943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643115" y="3663696"/>
              <a:ext cx="786765" cy="643255"/>
            </a:xfrm>
            <a:custGeom>
              <a:avLst/>
              <a:gdLst/>
              <a:ahLst/>
              <a:cxnLst/>
              <a:rect l="l" t="t" r="r" b="b"/>
              <a:pathLst>
                <a:path w="786765" h="643254">
                  <a:moveTo>
                    <a:pt x="393191" y="0"/>
                  </a:moveTo>
                  <a:lnTo>
                    <a:pt x="339834" y="2936"/>
                  </a:lnTo>
                  <a:lnTo>
                    <a:pt x="288660" y="11489"/>
                  </a:lnTo>
                  <a:lnTo>
                    <a:pt x="240137" y="25276"/>
                  </a:lnTo>
                  <a:lnTo>
                    <a:pt x="194733" y="43913"/>
                  </a:lnTo>
                  <a:lnTo>
                    <a:pt x="152917" y="67016"/>
                  </a:lnTo>
                  <a:lnTo>
                    <a:pt x="115157" y="94202"/>
                  </a:lnTo>
                  <a:lnTo>
                    <a:pt x="81921" y="125086"/>
                  </a:lnTo>
                  <a:lnTo>
                    <a:pt x="53678" y="159286"/>
                  </a:lnTo>
                  <a:lnTo>
                    <a:pt x="30896" y="196417"/>
                  </a:lnTo>
                  <a:lnTo>
                    <a:pt x="14044" y="236096"/>
                  </a:lnTo>
                  <a:lnTo>
                    <a:pt x="3589" y="277939"/>
                  </a:lnTo>
                  <a:lnTo>
                    <a:pt x="0" y="321563"/>
                  </a:lnTo>
                  <a:lnTo>
                    <a:pt x="3589" y="365188"/>
                  </a:lnTo>
                  <a:lnTo>
                    <a:pt x="14044" y="407031"/>
                  </a:lnTo>
                  <a:lnTo>
                    <a:pt x="30896" y="446710"/>
                  </a:lnTo>
                  <a:lnTo>
                    <a:pt x="53678" y="483841"/>
                  </a:lnTo>
                  <a:lnTo>
                    <a:pt x="81921" y="518041"/>
                  </a:lnTo>
                  <a:lnTo>
                    <a:pt x="115157" y="548925"/>
                  </a:lnTo>
                  <a:lnTo>
                    <a:pt x="152917" y="576111"/>
                  </a:lnTo>
                  <a:lnTo>
                    <a:pt x="194733" y="599214"/>
                  </a:lnTo>
                  <a:lnTo>
                    <a:pt x="240137" y="617851"/>
                  </a:lnTo>
                  <a:lnTo>
                    <a:pt x="288660" y="631638"/>
                  </a:lnTo>
                  <a:lnTo>
                    <a:pt x="339834" y="640191"/>
                  </a:lnTo>
                  <a:lnTo>
                    <a:pt x="393191" y="643127"/>
                  </a:lnTo>
                  <a:lnTo>
                    <a:pt x="446549" y="640191"/>
                  </a:lnTo>
                  <a:lnTo>
                    <a:pt x="497723" y="631638"/>
                  </a:lnTo>
                  <a:lnTo>
                    <a:pt x="546246" y="617851"/>
                  </a:lnTo>
                  <a:lnTo>
                    <a:pt x="591650" y="599214"/>
                  </a:lnTo>
                  <a:lnTo>
                    <a:pt x="633466" y="576111"/>
                  </a:lnTo>
                  <a:lnTo>
                    <a:pt x="671226" y="548925"/>
                  </a:lnTo>
                  <a:lnTo>
                    <a:pt x="704462" y="518041"/>
                  </a:lnTo>
                  <a:lnTo>
                    <a:pt x="732705" y="483841"/>
                  </a:lnTo>
                  <a:lnTo>
                    <a:pt x="755487" y="446710"/>
                  </a:lnTo>
                  <a:lnTo>
                    <a:pt x="772339" y="407031"/>
                  </a:lnTo>
                  <a:lnTo>
                    <a:pt x="782794" y="365188"/>
                  </a:lnTo>
                  <a:lnTo>
                    <a:pt x="786383" y="321563"/>
                  </a:lnTo>
                  <a:lnTo>
                    <a:pt x="782794" y="277939"/>
                  </a:lnTo>
                  <a:lnTo>
                    <a:pt x="772339" y="236096"/>
                  </a:lnTo>
                  <a:lnTo>
                    <a:pt x="755487" y="196417"/>
                  </a:lnTo>
                  <a:lnTo>
                    <a:pt x="732705" y="159286"/>
                  </a:lnTo>
                  <a:lnTo>
                    <a:pt x="704462" y="125086"/>
                  </a:lnTo>
                  <a:lnTo>
                    <a:pt x="671226" y="94202"/>
                  </a:lnTo>
                  <a:lnTo>
                    <a:pt x="633466" y="67016"/>
                  </a:lnTo>
                  <a:lnTo>
                    <a:pt x="591650" y="43913"/>
                  </a:lnTo>
                  <a:lnTo>
                    <a:pt x="546246" y="25276"/>
                  </a:lnTo>
                  <a:lnTo>
                    <a:pt x="497723" y="11489"/>
                  </a:lnTo>
                  <a:lnTo>
                    <a:pt x="446549" y="293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FFE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643115" y="3663696"/>
              <a:ext cx="786765" cy="643255"/>
            </a:xfrm>
            <a:custGeom>
              <a:avLst/>
              <a:gdLst/>
              <a:ahLst/>
              <a:cxnLst/>
              <a:rect l="l" t="t" r="r" b="b"/>
              <a:pathLst>
                <a:path w="786765" h="643254">
                  <a:moveTo>
                    <a:pt x="0" y="321563"/>
                  </a:moveTo>
                  <a:lnTo>
                    <a:pt x="3589" y="277939"/>
                  </a:lnTo>
                  <a:lnTo>
                    <a:pt x="14044" y="236096"/>
                  </a:lnTo>
                  <a:lnTo>
                    <a:pt x="30896" y="196417"/>
                  </a:lnTo>
                  <a:lnTo>
                    <a:pt x="53678" y="159286"/>
                  </a:lnTo>
                  <a:lnTo>
                    <a:pt x="81921" y="125086"/>
                  </a:lnTo>
                  <a:lnTo>
                    <a:pt x="115157" y="94202"/>
                  </a:lnTo>
                  <a:lnTo>
                    <a:pt x="152917" y="67016"/>
                  </a:lnTo>
                  <a:lnTo>
                    <a:pt x="194733" y="43913"/>
                  </a:lnTo>
                  <a:lnTo>
                    <a:pt x="240137" y="25276"/>
                  </a:lnTo>
                  <a:lnTo>
                    <a:pt x="288660" y="11489"/>
                  </a:lnTo>
                  <a:lnTo>
                    <a:pt x="339834" y="2936"/>
                  </a:lnTo>
                  <a:lnTo>
                    <a:pt x="393191" y="0"/>
                  </a:lnTo>
                  <a:lnTo>
                    <a:pt x="446549" y="2936"/>
                  </a:lnTo>
                  <a:lnTo>
                    <a:pt x="497723" y="11489"/>
                  </a:lnTo>
                  <a:lnTo>
                    <a:pt x="546246" y="25276"/>
                  </a:lnTo>
                  <a:lnTo>
                    <a:pt x="591650" y="43913"/>
                  </a:lnTo>
                  <a:lnTo>
                    <a:pt x="633466" y="67016"/>
                  </a:lnTo>
                  <a:lnTo>
                    <a:pt x="671226" y="94202"/>
                  </a:lnTo>
                  <a:lnTo>
                    <a:pt x="704462" y="125086"/>
                  </a:lnTo>
                  <a:lnTo>
                    <a:pt x="732705" y="159286"/>
                  </a:lnTo>
                  <a:lnTo>
                    <a:pt x="755487" y="196417"/>
                  </a:lnTo>
                  <a:lnTo>
                    <a:pt x="772339" y="236096"/>
                  </a:lnTo>
                  <a:lnTo>
                    <a:pt x="782794" y="277939"/>
                  </a:lnTo>
                  <a:lnTo>
                    <a:pt x="786383" y="321563"/>
                  </a:lnTo>
                  <a:lnTo>
                    <a:pt x="782794" y="365188"/>
                  </a:lnTo>
                  <a:lnTo>
                    <a:pt x="772339" y="407031"/>
                  </a:lnTo>
                  <a:lnTo>
                    <a:pt x="755487" y="446710"/>
                  </a:lnTo>
                  <a:lnTo>
                    <a:pt x="732705" y="483841"/>
                  </a:lnTo>
                  <a:lnTo>
                    <a:pt x="704462" y="518041"/>
                  </a:lnTo>
                  <a:lnTo>
                    <a:pt x="671226" y="548925"/>
                  </a:lnTo>
                  <a:lnTo>
                    <a:pt x="633466" y="576111"/>
                  </a:lnTo>
                  <a:lnTo>
                    <a:pt x="591650" y="599214"/>
                  </a:lnTo>
                  <a:lnTo>
                    <a:pt x="546246" y="617851"/>
                  </a:lnTo>
                  <a:lnTo>
                    <a:pt x="497723" y="631638"/>
                  </a:lnTo>
                  <a:lnTo>
                    <a:pt x="446549" y="640191"/>
                  </a:lnTo>
                  <a:lnTo>
                    <a:pt x="393191" y="643127"/>
                  </a:lnTo>
                  <a:lnTo>
                    <a:pt x="339834" y="640191"/>
                  </a:lnTo>
                  <a:lnTo>
                    <a:pt x="288660" y="631638"/>
                  </a:lnTo>
                  <a:lnTo>
                    <a:pt x="240137" y="617851"/>
                  </a:lnTo>
                  <a:lnTo>
                    <a:pt x="194733" y="599214"/>
                  </a:lnTo>
                  <a:lnTo>
                    <a:pt x="152917" y="576111"/>
                  </a:lnTo>
                  <a:lnTo>
                    <a:pt x="115157" y="548925"/>
                  </a:lnTo>
                  <a:lnTo>
                    <a:pt x="81921" y="518041"/>
                  </a:lnTo>
                  <a:lnTo>
                    <a:pt x="53678" y="483841"/>
                  </a:lnTo>
                  <a:lnTo>
                    <a:pt x="30896" y="446710"/>
                  </a:lnTo>
                  <a:lnTo>
                    <a:pt x="14044" y="407031"/>
                  </a:lnTo>
                  <a:lnTo>
                    <a:pt x="3589" y="365188"/>
                  </a:lnTo>
                  <a:lnTo>
                    <a:pt x="0" y="32156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886702" y="3856990"/>
            <a:ext cx="299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1,5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495353" y="3840289"/>
            <a:ext cx="1148715" cy="294640"/>
            <a:chOff x="5495353" y="3840289"/>
            <a:chExt cx="1148715" cy="294640"/>
          </a:xfrm>
        </p:grpSpPr>
        <p:sp>
          <p:nvSpPr>
            <p:cNvPr id="21" name="object 21"/>
            <p:cNvSpPr/>
            <p:nvPr/>
          </p:nvSpPr>
          <p:spPr>
            <a:xfrm>
              <a:off x="5786627" y="3933825"/>
              <a:ext cx="857250" cy="103505"/>
            </a:xfrm>
            <a:custGeom>
              <a:avLst/>
              <a:gdLst/>
              <a:ahLst/>
              <a:cxnLst/>
              <a:rect l="l" t="t" r="r" b="b"/>
              <a:pathLst>
                <a:path w="857250" h="103504">
                  <a:moveTo>
                    <a:pt x="846290" y="45085"/>
                  </a:moveTo>
                  <a:lnTo>
                    <a:pt x="844676" y="45085"/>
                  </a:lnTo>
                  <a:lnTo>
                    <a:pt x="844676" y="57785"/>
                  </a:lnTo>
                  <a:lnTo>
                    <a:pt x="821247" y="57873"/>
                  </a:lnTo>
                  <a:lnTo>
                    <a:pt x="762380" y="92456"/>
                  </a:lnTo>
                  <a:lnTo>
                    <a:pt x="761365" y="96393"/>
                  </a:lnTo>
                  <a:lnTo>
                    <a:pt x="764921" y="102488"/>
                  </a:lnTo>
                  <a:lnTo>
                    <a:pt x="768857" y="103505"/>
                  </a:lnTo>
                  <a:lnTo>
                    <a:pt x="857250" y="51435"/>
                  </a:lnTo>
                  <a:lnTo>
                    <a:pt x="846290" y="45085"/>
                  </a:lnTo>
                  <a:close/>
                </a:path>
                <a:path w="857250" h="103504">
                  <a:moveTo>
                    <a:pt x="821044" y="45173"/>
                  </a:moveTo>
                  <a:lnTo>
                    <a:pt x="0" y="48260"/>
                  </a:lnTo>
                  <a:lnTo>
                    <a:pt x="0" y="60960"/>
                  </a:lnTo>
                  <a:lnTo>
                    <a:pt x="821247" y="57873"/>
                  </a:lnTo>
                  <a:lnTo>
                    <a:pt x="832031" y="51537"/>
                  </a:lnTo>
                  <a:lnTo>
                    <a:pt x="821044" y="45173"/>
                  </a:lnTo>
                  <a:close/>
                </a:path>
                <a:path w="857250" h="103504">
                  <a:moveTo>
                    <a:pt x="832031" y="51537"/>
                  </a:moveTo>
                  <a:lnTo>
                    <a:pt x="821247" y="57873"/>
                  </a:lnTo>
                  <a:lnTo>
                    <a:pt x="844676" y="57785"/>
                  </a:lnTo>
                  <a:lnTo>
                    <a:pt x="844676" y="57023"/>
                  </a:lnTo>
                  <a:lnTo>
                    <a:pt x="841501" y="57023"/>
                  </a:lnTo>
                  <a:lnTo>
                    <a:pt x="832031" y="51537"/>
                  </a:lnTo>
                  <a:close/>
                </a:path>
                <a:path w="857250" h="103504">
                  <a:moveTo>
                    <a:pt x="841501" y="45974"/>
                  </a:moveTo>
                  <a:lnTo>
                    <a:pt x="832031" y="51537"/>
                  </a:lnTo>
                  <a:lnTo>
                    <a:pt x="841501" y="57023"/>
                  </a:lnTo>
                  <a:lnTo>
                    <a:pt x="841501" y="45974"/>
                  </a:lnTo>
                  <a:close/>
                </a:path>
                <a:path w="857250" h="103504">
                  <a:moveTo>
                    <a:pt x="844676" y="45974"/>
                  </a:moveTo>
                  <a:lnTo>
                    <a:pt x="841501" y="45974"/>
                  </a:lnTo>
                  <a:lnTo>
                    <a:pt x="841501" y="57023"/>
                  </a:lnTo>
                  <a:lnTo>
                    <a:pt x="844676" y="57023"/>
                  </a:lnTo>
                  <a:lnTo>
                    <a:pt x="844676" y="45974"/>
                  </a:lnTo>
                  <a:close/>
                </a:path>
                <a:path w="857250" h="103504">
                  <a:moveTo>
                    <a:pt x="844676" y="45085"/>
                  </a:moveTo>
                  <a:lnTo>
                    <a:pt x="821044" y="45173"/>
                  </a:lnTo>
                  <a:lnTo>
                    <a:pt x="832031" y="51537"/>
                  </a:lnTo>
                  <a:lnTo>
                    <a:pt x="841501" y="45974"/>
                  </a:lnTo>
                  <a:lnTo>
                    <a:pt x="844676" y="45974"/>
                  </a:lnTo>
                  <a:lnTo>
                    <a:pt x="844676" y="45085"/>
                  </a:lnTo>
                  <a:close/>
                </a:path>
                <a:path w="857250" h="103504">
                  <a:moveTo>
                    <a:pt x="768476" y="0"/>
                  </a:moveTo>
                  <a:lnTo>
                    <a:pt x="764540" y="1143"/>
                  </a:lnTo>
                  <a:lnTo>
                    <a:pt x="762762" y="4191"/>
                  </a:lnTo>
                  <a:lnTo>
                    <a:pt x="761111" y="7112"/>
                  </a:lnTo>
                  <a:lnTo>
                    <a:pt x="762126" y="11049"/>
                  </a:lnTo>
                  <a:lnTo>
                    <a:pt x="821044" y="45173"/>
                  </a:lnTo>
                  <a:lnTo>
                    <a:pt x="846290" y="45085"/>
                  </a:lnTo>
                  <a:lnTo>
                    <a:pt x="768476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500115" y="3845052"/>
              <a:ext cx="287020" cy="285115"/>
            </a:xfrm>
            <a:custGeom>
              <a:avLst/>
              <a:gdLst/>
              <a:ahLst/>
              <a:cxnLst/>
              <a:rect l="l" t="t" r="r" b="b"/>
              <a:pathLst>
                <a:path w="287020" h="285114">
                  <a:moveTo>
                    <a:pt x="143256" y="0"/>
                  </a:moveTo>
                  <a:lnTo>
                    <a:pt x="97974" y="7260"/>
                  </a:lnTo>
                  <a:lnTo>
                    <a:pt x="58649" y="27480"/>
                  </a:lnTo>
                  <a:lnTo>
                    <a:pt x="27639" y="58320"/>
                  </a:lnTo>
                  <a:lnTo>
                    <a:pt x="7303" y="97438"/>
                  </a:lnTo>
                  <a:lnTo>
                    <a:pt x="0" y="142494"/>
                  </a:lnTo>
                  <a:lnTo>
                    <a:pt x="7303" y="187549"/>
                  </a:lnTo>
                  <a:lnTo>
                    <a:pt x="27639" y="226667"/>
                  </a:lnTo>
                  <a:lnTo>
                    <a:pt x="58649" y="257507"/>
                  </a:lnTo>
                  <a:lnTo>
                    <a:pt x="97974" y="277727"/>
                  </a:lnTo>
                  <a:lnTo>
                    <a:pt x="143256" y="284988"/>
                  </a:lnTo>
                  <a:lnTo>
                    <a:pt x="188537" y="277727"/>
                  </a:lnTo>
                  <a:lnTo>
                    <a:pt x="227862" y="257507"/>
                  </a:lnTo>
                  <a:lnTo>
                    <a:pt x="258872" y="226667"/>
                  </a:lnTo>
                  <a:lnTo>
                    <a:pt x="279208" y="187549"/>
                  </a:lnTo>
                  <a:lnTo>
                    <a:pt x="286512" y="142494"/>
                  </a:lnTo>
                  <a:lnTo>
                    <a:pt x="279208" y="97438"/>
                  </a:lnTo>
                  <a:lnTo>
                    <a:pt x="258872" y="58320"/>
                  </a:lnTo>
                  <a:lnTo>
                    <a:pt x="227862" y="27480"/>
                  </a:lnTo>
                  <a:lnTo>
                    <a:pt x="188537" y="7260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FFE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500115" y="3845052"/>
              <a:ext cx="287020" cy="285115"/>
            </a:xfrm>
            <a:custGeom>
              <a:avLst/>
              <a:gdLst/>
              <a:ahLst/>
              <a:cxnLst/>
              <a:rect l="l" t="t" r="r" b="b"/>
              <a:pathLst>
                <a:path w="287020" h="285114">
                  <a:moveTo>
                    <a:pt x="0" y="142494"/>
                  </a:moveTo>
                  <a:lnTo>
                    <a:pt x="7303" y="97438"/>
                  </a:lnTo>
                  <a:lnTo>
                    <a:pt x="27639" y="58320"/>
                  </a:lnTo>
                  <a:lnTo>
                    <a:pt x="58649" y="27480"/>
                  </a:lnTo>
                  <a:lnTo>
                    <a:pt x="97974" y="7260"/>
                  </a:lnTo>
                  <a:lnTo>
                    <a:pt x="143256" y="0"/>
                  </a:lnTo>
                  <a:lnTo>
                    <a:pt x="188537" y="7260"/>
                  </a:lnTo>
                  <a:lnTo>
                    <a:pt x="227862" y="27480"/>
                  </a:lnTo>
                  <a:lnTo>
                    <a:pt x="258872" y="58320"/>
                  </a:lnTo>
                  <a:lnTo>
                    <a:pt x="279208" y="97438"/>
                  </a:lnTo>
                  <a:lnTo>
                    <a:pt x="286512" y="142494"/>
                  </a:lnTo>
                  <a:lnTo>
                    <a:pt x="279208" y="187549"/>
                  </a:lnTo>
                  <a:lnTo>
                    <a:pt x="258872" y="226667"/>
                  </a:lnTo>
                  <a:lnTo>
                    <a:pt x="227862" y="257507"/>
                  </a:lnTo>
                  <a:lnTo>
                    <a:pt x="188537" y="277727"/>
                  </a:lnTo>
                  <a:lnTo>
                    <a:pt x="143256" y="284988"/>
                  </a:lnTo>
                  <a:lnTo>
                    <a:pt x="97974" y="277727"/>
                  </a:lnTo>
                  <a:lnTo>
                    <a:pt x="58649" y="257507"/>
                  </a:lnTo>
                  <a:lnTo>
                    <a:pt x="27639" y="226667"/>
                  </a:lnTo>
                  <a:lnTo>
                    <a:pt x="7303" y="187549"/>
                  </a:lnTo>
                  <a:lnTo>
                    <a:pt x="0" y="14249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585840" y="3859529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32452" y="2651505"/>
            <a:ext cx="339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14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970776" y="4369053"/>
            <a:ext cx="1640205" cy="995680"/>
          </a:xfrm>
          <a:custGeom>
            <a:avLst/>
            <a:gdLst/>
            <a:ahLst/>
            <a:cxnLst/>
            <a:rect l="l" t="t" r="r" b="b"/>
            <a:pathLst>
              <a:path w="1640204" h="995679">
                <a:moveTo>
                  <a:pt x="1530857" y="341630"/>
                </a:moveTo>
                <a:lnTo>
                  <a:pt x="108966" y="341630"/>
                </a:lnTo>
                <a:lnTo>
                  <a:pt x="66544" y="350190"/>
                </a:lnTo>
                <a:lnTo>
                  <a:pt x="31908" y="373538"/>
                </a:lnTo>
                <a:lnTo>
                  <a:pt x="8560" y="408174"/>
                </a:lnTo>
                <a:lnTo>
                  <a:pt x="0" y="450596"/>
                </a:lnTo>
                <a:lnTo>
                  <a:pt x="0" y="886460"/>
                </a:lnTo>
                <a:lnTo>
                  <a:pt x="8560" y="928881"/>
                </a:lnTo>
                <a:lnTo>
                  <a:pt x="31908" y="963517"/>
                </a:lnTo>
                <a:lnTo>
                  <a:pt x="66544" y="986865"/>
                </a:lnTo>
                <a:lnTo>
                  <a:pt x="108966" y="995426"/>
                </a:lnTo>
                <a:lnTo>
                  <a:pt x="1530857" y="995426"/>
                </a:lnTo>
                <a:lnTo>
                  <a:pt x="1573279" y="986865"/>
                </a:lnTo>
                <a:lnTo>
                  <a:pt x="1607915" y="963517"/>
                </a:lnTo>
                <a:lnTo>
                  <a:pt x="1631263" y="928881"/>
                </a:lnTo>
                <a:lnTo>
                  <a:pt x="1639824" y="886460"/>
                </a:lnTo>
                <a:lnTo>
                  <a:pt x="1639824" y="450596"/>
                </a:lnTo>
                <a:lnTo>
                  <a:pt x="1631263" y="408174"/>
                </a:lnTo>
                <a:lnTo>
                  <a:pt x="1607915" y="373538"/>
                </a:lnTo>
                <a:lnTo>
                  <a:pt x="1573279" y="350190"/>
                </a:lnTo>
                <a:lnTo>
                  <a:pt x="1530857" y="341630"/>
                </a:lnTo>
                <a:close/>
              </a:path>
              <a:path w="1640204" h="995679">
                <a:moveTo>
                  <a:pt x="211074" y="0"/>
                </a:moveTo>
                <a:lnTo>
                  <a:pt x="273303" y="341630"/>
                </a:lnTo>
                <a:lnTo>
                  <a:pt x="683259" y="341630"/>
                </a:lnTo>
                <a:lnTo>
                  <a:pt x="211074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082790" y="4754626"/>
            <a:ext cx="1406525" cy="53784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240"/>
              </a:spcBef>
            </a:pP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2와 3은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 이미 방문 </a:t>
            </a:r>
            <a:r>
              <a:rPr dirty="0" sz="12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12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노드</a:t>
            </a:r>
            <a:r>
              <a:rPr dirty="0" sz="12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이므로</a:t>
            </a:r>
            <a:r>
              <a:rPr dirty="0" sz="12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고려 </a:t>
            </a:r>
            <a:r>
              <a:rPr dirty="0" sz="1200" spc="-40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하지</a:t>
            </a:r>
            <a:r>
              <a:rPr dirty="0" sz="12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않는다.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259323" y="1531619"/>
            <a:ext cx="1624965" cy="1352550"/>
          </a:xfrm>
          <a:custGeom>
            <a:avLst/>
            <a:gdLst/>
            <a:ahLst/>
            <a:cxnLst/>
            <a:rect l="l" t="t" r="r" b="b"/>
            <a:pathLst>
              <a:path w="1624965" h="1352550">
                <a:moveTo>
                  <a:pt x="676910" y="652271"/>
                </a:moveTo>
                <a:lnTo>
                  <a:pt x="270763" y="652271"/>
                </a:lnTo>
                <a:lnTo>
                  <a:pt x="793623" y="1352041"/>
                </a:lnTo>
                <a:lnTo>
                  <a:pt x="676910" y="652271"/>
                </a:lnTo>
                <a:close/>
              </a:path>
              <a:path w="1624965" h="1352550">
                <a:moveTo>
                  <a:pt x="1515872" y="0"/>
                </a:moveTo>
                <a:lnTo>
                  <a:pt x="108712" y="0"/>
                </a:lnTo>
                <a:lnTo>
                  <a:pt x="66383" y="8538"/>
                </a:lnTo>
                <a:lnTo>
                  <a:pt x="31829" y="31829"/>
                </a:lnTo>
                <a:lnTo>
                  <a:pt x="8538" y="66383"/>
                </a:lnTo>
                <a:lnTo>
                  <a:pt x="0" y="108712"/>
                </a:lnTo>
                <a:lnTo>
                  <a:pt x="0" y="543559"/>
                </a:lnTo>
                <a:lnTo>
                  <a:pt x="8538" y="585888"/>
                </a:lnTo>
                <a:lnTo>
                  <a:pt x="31829" y="620442"/>
                </a:lnTo>
                <a:lnTo>
                  <a:pt x="66383" y="643733"/>
                </a:lnTo>
                <a:lnTo>
                  <a:pt x="108712" y="652271"/>
                </a:lnTo>
                <a:lnTo>
                  <a:pt x="1515872" y="652271"/>
                </a:lnTo>
                <a:lnTo>
                  <a:pt x="1558200" y="643733"/>
                </a:lnTo>
                <a:lnTo>
                  <a:pt x="1592754" y="620442"/>
                </a:lnTo>
                <a:lnTo>
                  <a:pt x="1616045" y="585888"/>
                </a:lnTo>
                <a:lnTo>
                  <a:pt x="1624583" y="543559"/>
                </a:lnTo>
                <a:lnTo>
                  <a:pt x="1624583" y="108712"/>
                </a:lnTo>
                <a:lnTo>
                  <a:pt x="1616045" y="66383"/>
                </a:lnTo>
                <a:lnTo>
                  <a:pt x="1592754" y="31829"/>
                </a:lnTo>
                <a:lnTo>
                  <a:pt x="1558200" y="8538"/>
                </a:lnTo>
                <a:lnTo>
                  <a:pt x="1515872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370957" y="1575942"/>
            <a:ext cx="1284605" cy="53784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just" marL="12700" marR="5080">
              <a:lnSpc>
                <a:spcPts val="1300"/>
              </a:lnSpc>
              <a:spcBef>
                <a:spcPts val="260"/>
              </a:spcBef>
            </a:pP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3은</a:t>
            </a:r>
            <a:r>
              <a:rPr dirty="0" sz="12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직전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방문노드 </a:t>
            </a:r>
            <a:r>
              <a:rPr dirty="0" sz="1200" spc="-40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이므로 바로 갈 수 </a:t>
            </a:r>
            <a:r>
              <a:rPr dirty="0" sz="1200" spc="-40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12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없다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307397" y="3366833"/>
            <a:ext cx="3122295" cy="1275715"/>
            <a:chOff x="3307397" y="3366833"/>
            <a:chExt cx="3122295" cy="1275715"/>
          </a:xfrm>
        </p:grpSpPr>
        <p:sp>
          <p:nvSpPr>
            <p:cNvPr id="31" name="object 31"/>
            <p:cNvSpPr/>
            <p:nvPr/>
          </p:nvSpPr>
          <p:spPr>
            <a:xfrm>
              <a:off x="5640069" y="4015613"/>
              <a:ext cx="789305" cy="375285"/>
            </a:xfrm>
            <a:custGeom>
              <a:avLst/>
              <a:gdLst/>
              <a:ahLst/>
              <a:cxnLst/>
              <a:rect l="l" t="t" r="r" b="b"/>
              <a:pathLst>
                <a:path w="789304" h="375285">
                  <a:moveTo>
                    <a:pt x="57784" y="334518"/>
                  </a:moveTo>
                  <a:lnTo>
                    <a:pt x="0" y="360806"/>
                  </a:lnTo>
                  <a:lnTo>
                    <a:pt x="6603" y="375157"/>
                  </a:lnTo>
                  <a:lnTo>
                    <a:pt x="64388" y="348995"/>
                  </a:lnTo>
                  <a:lnTo>
                    <a:pt x="57784" y="334518"/>
                  </a:lnTo>
                  <a:close/>
                </a:path>
                <a:path w="789304" h="375285">
                  <a:moveTo>
                    <a:pt x="159003" y="288544"/>
                  </a:moveTo>
                  <a:lnTo>
                    <a:pt x="101218" y="314832"/>
                  </a:lnTo>
                  <a:lnTo>
                    <a:pt x="107695" y="329184"/>
                  </a:lnTo>
                  <a:lnTo>
                    <a:pt x="165607" y="302894"/>
                  </a:lnTo>
                  <a:lnTo>
                    <a:pt x="159003" y="288544"/>
                  </a:lnTo>
                  <a:close/>
                </a:path>
                <a:path w="789304" h="375285">
                  <a:moveTo>
                    <a:pt x="260095" y="242569"/>
                  </a:moveTo>
                  <a:lnTo>
                    <a:pt x="202310" y="268731"/>
                  </a:lnTo>
                  <a:lnTo>
                    <a:pt x="208914" y="283210"/>
                  </a:lnTo>
                  <a:lnTo>
                    <a:pt x="266700" y="256920"/>
                  </a:lnTo>
                  <a:lnTo>
                    <a:pt x="260095" y="242569"/>
                  </a:lnTo>
                  <a:close/>
                </a:path>
                <a:path w="789304" h="375285">
                  <a:moveTo>
                    <a:pt x="361314" y="196469"/>
                  </a:moveTo>
                  <a:lnTo>
                    <a:pt x="303529" y="222757"/>
                  </a:lnTo>
                  <a:lnTo>
                    <a:pt x="310133" y="237236"/>
                  </a:lnTo>
                  <a:lnTo>
                    <a:pt x="367918" y="210947"/>
                  </a:lnTo>
                  <a:lnTo>
                    <a:pt x="361314" y="196469"/>
                  </a:lnTo>
                  <a:close/>
                </a:path>
                <a:path w="789304" h="375285">
                  <a:moveTo>
                    <a:pt x="462533" y="150494"/>
                  </a:moveTo>
                  <a:lnTo>
                    <a:pt x="404621" y="176784"/>
                  </a:lnTo>
                  <a:lnTo>
                    <a:pt x="411225" y="191262"/>
                  </a:lnTo>
                  <a:lnTo>
                    <a:pt x="469010" y="164973"/>
                  </a:lnTo>
                  <a:lnTo>
                    <a:pt x="462533" y="150494"/>
                  </a:lnTo>
                  <a:close/>
                </a:path>
                <a:path w="789304" h="375285">
                  <a:moveTo>
                    <a:pt x="563626" y="104520"/>
                  </a:moveTo>
                  <a:lnTo>
                    <a:pt x="505840" y="130810"/>
                  </a:lnTo>
                  <a:lnTo>
                    <a:pt x="512444" y="145287"/>
                  </a:lnTo>
                  <a:lnTo>
                    <a:pt x="570229" y="118999"/>
                  </a:lnTo>
                  <a:lnTo>
                    <a:pt x="563626" y="104520"/>
                  </a:lnTo>
                  <a:close/>
                </a:path>
                <a:path w="789304" h="375285">
                  <a:moveTo>
                    <a:pt x="664844" y="58547"/>
                  </a:moveTo>
                  <a:lnTo>
                    <a:pt x="607059" y="84836"/>
                  </a:lnTo>
                  <a:lnTo>
                    <a:pt x="613537" y="99313"/>
                  </a:lnTo>
                  <a:lnTo>
                    <a:pt x="671321" y="73025"/>
                  </a:lnTo>
                  <a:lnTo>
                    <a:pt x="664844" y="58547"/>
                  </a:lnTo>
                  <a:close/>
                </a:path>
                <a:path w="789304" h="375285">
                  <a:moveTo>
                    <a:pt x="787826" y="12700"/>
                  </a:moveTo>
                  <a:lnTo>
                    <a:pt x="768350" y="12700"/>
                  </a:lnTo>
                  <a:lnTo>
                    <a:pt x="773938" y="25145"/>
                  </a:lnTo>
                  <a:lnTo>
                    <a:pt x="771672" y="25145"/>
                  </a:lnTo>
                  <a:lnTo>
                    <a:pt x="772540" y="27050"/>
                  </a:lnTo>
                  <a:lnTo>
                    <a:pt x="751335" y="36698"/>
                  </a:lnTo>
                  <a:lnTo>
                    <a:pt x="717295" y="84709"/>
                  </a:lnTo>
                  <a:lnTo>
                    <a:pt x="714755" y="88264"/>
                  </a:lnTo>
                  <a:lnTo>
                    <a:pt x="715644" y="93218"/>
                  </a:lnTo>
                  <a:lnTo>
                    <a:pt x="722756" y="98298"/>
                  </a:lnTo>
                  <a:lnTo>
                    <a:pt x="727709" y="97409"/>
                  </a:lnTo>
                  <a:lnTo>
                    <a:pt x="778996" y="25145"/>
                  </a:lnTo>
                  <a:lnTo>
                    <a:pt x="773938" y="25145"/>
                  </a:lnTo>
                  <a:lnTo>
                    <a:pt x="771562" y="24905"/>
                  </a:lnTo>
                  <a:lnTo>
                    <a:pt x="779166" y="24905"/>
                  </a:lnTo>
                  <a:lnTo>
                    <a:pt x="787826" y="12700"/>
                  </a:lnTo>
                  <a:close/>
                </a:path>
                <a:path w="789304" h="375285">
                  <a:moveTo>
                    <a:pt x="744790" y="22193"/>
                  </a:moveTo>
                  <a:lnTo>
                    <a:pt x="708151" y="38862"/>
                  </a:lnTo>
                  <a:lnTo>
                    <a:pt x="714755" y="53339"/>
                  </a:lnTo>
                  <a:lnTo>
                    <a:pt x="751335" y="36698"/>
                  </a:lnTo>
                  <a:lnTo>
                    <a:pt x="760491" y="23783"/>
                  </a:lnTo>
                  <a:lnTo>
                    <a:pt x="744790" y="22193"/>
                  </a:lnTo>
                  <a:close/>
                </a:path>
                <a:path w="789304" h="375285">
                  <a:moveTo>
                    <a:pt x="760491" y="23783"/>
                  </a:moveTo>
                  <a:lnTo>
                    <a:pt x="751335" y="36698"/>
                  </a:lnTo>
                  <a:lnTo>
                    <a:pt x="772540" y="27050"/>
                  </a:lnTo>
                  <a:lnTo>
                    <a:pt x="771562" y="24905"/>
                  </a:lnTo>
                  <a:lnTo>
                    <a:pt x="760491" y="23783"/>
                  </a:lnTo>
                  <a:close/>
                </a:path>
                <a:path w="789304" h="375285">
                  <a:moveTo>
                    <a:pt x="768350" y="12700"/>
                  </a:moveTo>
                  <a:lnTo>
                    <a:pt x="766916" y="14721"/>
                  </a:lnTo>
                  <a:lnTo>
                    <a:pt x="771562" y="24905"/>
                  </a:lnTo>
                  <a:lnTo>
                    <a:pt x="773938" y="25145"/>
                  </a:lnTo>
                  <a:lnTo>
                    <a:pt x="768350" y="12700"/>
                  </a:lnTo>
                  <a:close/>
                </a:path>
                <a:path w="789304" h="375285">
                  <a:moveTo>
                    <a:pt x="766916" y="14721"/>
                  </a:moveTo>
                  <a:lnTo>
                    <a:pt x="760491" y="23783"/>
                  </a:lnTo>
                  <a:lnTo>
                    <a:pt x="771562" y="24905"/>
                  </a:lnTo>
                  <a:lnTo>
                    <a:pt x="766916" y="14721"/>
                  </a:lnTo>
                  <a:close/>
                </a:path>
                <a:path w="789304" h="375285">
                  <a:moveTo>
                    <a:pt x="765937" y="12573"/>
                  </a:moveTo>
                  <a:lnTo>
                    <a:pt x="744790" y="22193"/>
                  </a:lnTo>
                  <a:lnTo>
                    <a:pt x="760491" y="23783"/>
                  </a:lnTo>
                  <a:lnTo>
                    <a:pt x="766916" y="14721"/>
                  </a:lnTo>
                  <a:lnTo>
                    <a:pt x="765937" y="12573"/>
                  </a:lnTo>
                  <a:close/>
                </a:path>
                <a:path w="789304" h="375285">
                  <a:moveTo>
                    <a:pt x="683513" y="0"/>
                  </a:moveTo>
                  <a:lnTo>
                    <a:pt x="679576" y="3175"/>
                  </a:lnTo>
                  <a:lnTo>
                    <a:pt x="679195" y="7619"/>
                  </a:lnTo>
                  <a:lnTo>
                    <a:pt x="678688" y="11937"/>
                  </a:lnTo>
                  <a:lnTo>
                    <a:pt x="681863" y="15875"/>
                  </a:lnTo>
                  <a:lnTo>
                    <a:pt x="686180" y="16256"/>
                  </a:lnTo>
                  <a:lnTo>
                    <a:pt x="744790" y="22193"/>
                  </a:lnTo>
                  <a:lnTo>
                    <a:pt x="765937" y="12573"/>
                  </a:lnTo>
                  <a:lnTo>
                    <a:pt x="787916" y="12573"/>
                  </a:lnTo>
                  <a:lnTo>
                    <a:pt x="789177" y="10794"/>
                  </a:lnTo>
                  <a:lnTo>
                    <a:pt x="687831" y="507"/>
                  </a:lnTo>
                  <a:lnTo>
                    <a:pt x="683513" y="0"/>
                  </a:lnTo>
                  <a:close/>
                </a:path>
                <a:path w="789304" h="375285">
                  <a:moveTo>
                    <a:pt x="787916" y="12573"/>
                  </a:moveTo>
                  <a:lnTo>
                    <a:pt x="765937" y="12573"/>
                  </a:lnTo>
                  <a:lnTo>
                    <a:pt x="766916" y="14721"/>
                  </a:lnTo>
                  <a:lnTo>
                    <a:pt x="768350" y="12700"/>
                  </a:lnTo>
                  <a:lnTo>
                    <a:pt x="787826" y="1270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357115" y="4098036"/>
              <a:ext cx="1285875" cy="285750"/>
            </a:xfrm>
            <a:custGeom>
              <a:avLst/>
              <a:gdLst/>
              <a:ahLst/>
              <a:cxnLst/>
              <a:rect l="l" t="t" r="r" b="b"/>
              <a:pathLst>
                <a:path w="1285875" h="285750">
                  <a:moveTo>
                    <a:pt x="0" y="0"/>
                  </a:moveTo>
                  <a:lnTo>
                    <a:pt x="1285875" y="285750"/>
                  </a:lnTo>
                </a:path>
              </a:pathLst>
            </a:custGeom>
            <a:ln w="15875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318509" y="3377946"/>
              <a:ext cx="579120" cy="280670"/>
            </a:xfrm>
            <a:custGeom>
              <a:avLst/>
              <a:gdLst/>
              <a:ahLst/>
              <a:cxnLst/>
              <a:rect l="l" t="t" r="r" b="b"/>
              <a:pathLst>
                <a:path w="579120" h="280670">
                  <a:moveTo>
                    <a:pt x="0" y="140207"/>
                  </a:moveTo>
                  <a:lnTo>
                    <a:pt x="22758" y="85617"/>
                  </a:lnTo>
                  <a:lnTo>
                    <a:pt x="84820" y="41052"/>
                  </a:lnTo>
                  <a:lnTo>
                    <a:pt x="127675" y="23936"/>
                  </a:lnTo>
                  <a:lnTo>
                    <a:pt x="176861" y="11013"/>
                  </a:lnTo>
                  <a:lnTo>
                    <a:pt x="231211" y="2847"/>
                  </a:lnTo>
                  <a:lnTo>
                    <a:pt x="289560" y="0"/>
                  </a:lnTo>
                  <a:lnTo>
                    <a:pt x="347908" y="2847"/>
                  </a:lnTo>
                  <a:lnTo>
                    <a:pt x="402258" y="11013"/>
                  </a:lnTo>
                  <a:lnTo>
                    <a:pt x="451444" y="23936"/>
                  </a:lnTo>
                  <a:lnTo>
                    <a:pt x="494299" y="41052"/>
                  </a:lnTo>
                  <a:lnTo>
                    <a:pt x="529660" y="61800"/>
                  </a:lnTo>
                  <a:lnTo>
                    <a:pt x="573236" y="111941"/>
                  </a:lnTo>
                  <a:lnTo>
                    <a:pt x="579119" y="140207"/>
                  </a:lnTo>
                  <a:lnTo>
                    <a:pt x="573236" y="168474"/>
                  </a:lnTo>
                  <a:lnTo>
                    <a:pt x="529660" y="218615"/>
                  </a:lnTo>
                  <a:lnTo>
                    <a:pt x="494299" y="239363"/>
                  </a:lnTo>
                  <a:lnTo>
                    <a:pt x="451444" y="256479"/>
                  </a:lnTo>
                  <a:lnTo>
                    <a:pt x="402258" y="269402"/>
                  </a:lnTo>
                  <a:lnTo>
                    <a:pt x="347908" y="277568"/>
                  </a:lnTo>
                  <a:lnTo>
                    <a:pt x="289560" y="280415"/>
                  </a:lnTo>
                  <a:lnTo>
                    <a:pt x="231211" y="277568"/>
                  </a:lnTo>
                  <a:lnTo>
                    <a:pt x="176861" y="269402"/>
                  </a:lnTo>
                  <a:lnTo>
                    <a:pt x="127675" y="256479"/>
                  </a:lnTo>
                  <a:lnTo>
                    <a:pt x="84820" y="239363"/>
                  </a:lnTo>
                  <a:lnTo>
                    <a:pt x="49459" y="218615"/>
                  </a:lnTo>
                  <a:lnTo>
                    <a:pt x="5883" y="168474"/>
                  </a:lnTo>
                  <a:lnTo>
                    <a:pt x="0" y="140207"/>
                  </a:lnTo>
                  <a:close/>
                </a:path>
              </a:pathLst>
            </a:custGeom>
            <a:ln w="222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695572" y="3680079"/>
              <a:ext cx="776605" cy="962660"/>
            </a:xfrm>
            <a:custGeom>
              <a:avLst/>
              <a:gdLst/>
              <a:ahLst/>
              <a:cxnLst/>
              <a:rect l="l" t="t" r="r" b="b"/>
              <a:pathLst>
                <a:path w="776604" h="962660">
                  <a:moveTo>
                    <a:pt x="12446" y="0"/>
                  </a:moveTo>
                  <a:lnTo>
                    <a:pt x="0" y="9906"/>
                  </a:lnTo>
                  <a:lnTo>
                    <a:pt x="39877" y="59436"/>
                  </a:lnTo>
                  <a:lnTo>
                    <a:pt x="52197" y="49403"/>
                  </a:lnTo>
                  <a:lnTo>
                    <a:pt x="12446" y="0"/>
                  </a:lnTo>
                  <a:close/>
                </a:path>
                <a:path w="776604" h="962660">
                  <a:moveTo>
                    <a:pt x="82041" y="86614"/>
                  </a:moveTo>
                  <a:lnTo>
                    <a:pt x="69723" y="96520"/>
                  </a:lnTo>
                  <a:lnTo>
                    <a:pt x="109474" y="146050"/>
                  </a:lnTo>
                  <a:lnTo>
                    <a:pt x="121792" y="136017"/>
                  </a:lnTo>
                  <a:lnTo>
                    <a:pt x="82041" y="86614"/>
                  </a:lnTo>
                  <a:close/>
                </a:path>
                <a:path w="776604" h="962660">
                  <a:moveTo>
                    <a:pt x="151637" y="173101"/>
                  </a:moveTo>
                  <a:lnTo>
                    <a:pt x="139318" y="183134"/>
                  </a:lnTo>
                  <a:lnTo>
                    <a:pt x="179069" y="232537"/>
                  </a:lnTo>
                  <a:lnTo>
                    <a:pt x="191515" y="222631"/>
                  </a:lnTo>
                  <a:lnTo>
                    <a:pt x="151637" y="173101"/>
                  </a:lnTo>
                  <a:close/>
                </a:path>
                <a:path w="776604" h="962660">
                  <a:moveTo>
                    <a:pt x="221361" y="259715"/>
                  </a:moveTo>
                  <a:lnTo>
                    <a:pt x="208914" y="269748"/>
                  </a:lnTo>
                  <a:lnTo>
                    <a:pt x="248792" y="319151"/>
                  </a:lnTo>
                  <a:lnTo>
                    <a:pt x="261112" y="309245"/>
                  </a:lnTo>
                  <a:lnTo>
                    <a:pt x="221361" y="259715"/>
                  </a:lnTo>
                  <a:close/>
                </a:path>
                <a:path w="776604" h="962660">
                  <a:moveTo>
                    <a:pt x="290956" y="346329"/>
                  </a:moveTo>
                  <a:lnTo>
                    <a:pt x="278638" y="356235"/>
                  </a:lnTo>
                  <a:lnTo>
                    <a:pt x="318388" y="405765"/>
                  </a:lnTo>
                  <a:lnTo>
                    <a:pt x="330835" y="395859"/>
                  </a:lnTo>
                  <a:lnTo>
                    <a:pt x="290956" y="346329"/>
                  </a:lnTo>
                  <a:close/>
                </a:path>
                <a:path w="776604" h="962660">
                  <a:moveTo>
                    <a:pt x="360679" y="432943"/>
                  </a:moveTo>
                  <a:lnTo>
                    <a:pt x="348234" y="442849"/>
                  </a:lnTo>
                  <a:lnTo>
                    <a:pt x="388112" y="492379"/>
                  </a:lnTo>
                  <a:lnTo>
                    <a:pt x="400430" y="482473"/>
                  </a:lnTo>
                  <a:lnTo>
                    <a:pt x="360679" y="432943"/>
                  </a:lnTo>
                  <a:close/>
                </a:path>
                <a:path w="776604" h="962660">
                  <a:moveTo>
                    <a:pt x="430275" y="519557"/>
                  </a:moveTo>
                  <a:lnTo>
                    <a:pt x="417956" y="529463"/>
                  </a:lnTo>
                  <a:lnTo>
                    <a:pt x="457707" y="578993"/>
                  </a:lnTo>
                  <a:lnTo>
                    <a:pt x="470026" y="568960"/>
                  </a:lnTo>
                  <a:lnTo>
                    <a:pt x="430275" y="519557"/>
                  </a:lnTo>
                  <a:close/>
                </a:path>
                <a:path w="776604" h="962660">
                  <a:moveTo>
                    <a:pt x="499872" y="606171"/>
                  </a:moveTo>
                  <a:lnTo>
                    <a:pt x="487552" y="616077"/>
                  </a:lnTo>
                  <a:lnTo>
                    <a:pt x="527303" y="665607"/>
                  </a:lnTo>
                  <a:lnTo>
                    <a:pt x="539750" y="655574"/>
                  </a:lnTo>
                  <a:lnTo>
                    <a:pt x="499872" y="606171"/>
                  </a:lnTo>
                  <a:close/>
                </a:path>
                <a:path w="776604" h="962660">
                  <a:moveTo>
                    <a:pt x="569594" y="692658"/>
                  </a:moveTo>
                  <a:lnTo>
                    <a:pt x="557149" y="702691"/>
                  </a:lnTo>
                  <a:lnTo>
                    <a:pt x="597026" y="752094"/>
                  </a:lnTo>
                  <a:lnTo>
                    <a:pt x="609346" y="742188"/>
                  </a:lnTo>
                  <a:lnTo>
                    <a:pt x="569594" y="692658"/>
                  </a:lnTo>
                  <a:close/>
                </a:path>
                <a:path w="776604" h="962660">
                  <a:moveTo>
                    <a:pt x="639190" y="779272"/>
                  </a:moveTo>
                  <a:lnTo>
                    <a:pt x="626872" y="789305"/>
                  </a:lnTo>
                  <a:lnTo>
                    <a:pt x="666623" y="838708"/>
                  </a:lnTo>
                  <a:lnTo>
                    <a:pt x="679068" y="828802"/>
                  </a:lnTo>
                  <a:lnTo>
                    <a:pt x="639190" y="779272"/>
                  </a:lnTo>
                  <a:close/>
                </a:path>
                <a:path w="776604" h="962660">
                  <a:moveTo>
                    <a:pt x="682625" y="909447"/>
                  </a:moveTo>
                  <a:lnTo>
                    <a:pt x="678052" y="911479"/>
                  </a:lnTo>
                  <a:lnTo>
                    <a:pt x="676528" y="915670"/>
                  </a:lnTo>
                  <a:lnTo>
                    <a:pt x="674877" y="919734"/>
                  </a:lnTo>
                  <a:lnTo>
                    <a:pt x="677037" y="924306"/>
                  </a:lnTo>
                  <a:lnTo>
                    <a:pt x="776224" y="962279"/>
                  </a:lnTo>
                  <a:lnTo>
                    <a:pt x="774532" y="951103"/>
                  </a:lnTo>
                  <a:lnTo>
                    <a:pt x="758443" y="951103"/>
                  </a:lnTo>
                  <a:lnTo>
                    <a:pt x="756444" y="937753"/>
                  </a:lnTo>
                  <a:lnTo>
                    <a:pt x="686688" y="911098"/>
                  </a:lnTo>
                  <a:lnTo>
                    <a:pt x="682625" y="909447"/>
                  </a:lnTo>
                  <a:close/>
                </a:path>
                <a:path w="776604" h="962660">
                  <a:moveTo>
                    <a:pt x="756444" y="937753"/>
                  </a:moveTo>
                  <a:lnTo>
                    <a:pt x="758443" y="951103"/>
                  </a:lnTo>
                  <a:lnTo>
                    <a:pt x="769112" y="942594"/>
                  </a:lnTo>
                  <a:lnTo>
                    <a:pt x="756444" y="937753"/>
                  </a:lnTo>
                  <a:close/>
                </a:path>
                <a:path w="776604" h="962660">
                  <a:moveTo>
                    <a:pt x="756285" y="854202"/>
                  </a:moveTo>
                  <a:lnTo>
                    <a:pt x="747649" y="855472"/>
                  </a:lnTo>
                  <a:lnTo>
                    <a:pt x="744727" y="859536"/>
                  </a:lnTo>
                  <a:lnTo>
                    <a:pt x="756444" y="937753"/>
                  </a:lnTo>
                  <a:lnTo>
                    <a:pt x="769112" y="942594"/>
                  </a:lnTo>
                  <a:lnTo>
                    <a:pt x="758443" y="951103"/>
                  </a:lnTo>
                  <a:lnTo>
                    <a:pt x="774532" y="951103"/>
                  </a:lnTo>
                  <a:lnTo>
                    <a:pt x="760984" y="861568"/>
                  </a:lnTo>
                  <a:lnTo>
                    <a:pt x="760349" y="857250"/>
                  </a:lnTo>
                  <a:lnTo>
                    <a:pt x="756285" y="854202"/>
                  </a:lnTo>
                  <a:close/>
                </a:path>
                <a:path w="776604" h="962660">
                  <a:moveTo>
                    <a:pt x="708913" y="865886"/>
                  </a:moveTo>
                  <a:lnTo>
                    <a:pt x="696467" y="875792"/>
                  </a:lnTo>
                  <a:lnTo>
                    <a:pt x="736346" y="925322"/>
                  </a:lnTo>
                  <a:lnTo>
                    <a:pt x="748664" y="915416"/>
                  </a:lnTo>
                  <a:lnTo>
                    <a:pt x="708913" y="865886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40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696" y="286181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1316" y="142113"/>
            <a:ext cx="720344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</a:rPr>
              <a:t>분기한정</a:t>
            </a:r>
            <a:r>
              <a:rPr dirty="0" sz="2000" spc="-225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가지치기로</a:t>
            </a:r>
            <a:r>
              <a:rPr dirty="0" sz="2000" spc="-225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최고우선검색을</a:t>
            </a:r>
            <a:r>
              <a:rPr dirty="0" sz="2000" spc="-229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하여</a:t>
            </a:r>
            <a:r>
              <a:rPr dirty="0" sz="2000" spc="-215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상태공간트리를</a:t>
            </a:r>
            <a:r>
              <a:rPr dirty="0" sz="2000" spc="-235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구축</a:t>
            </a:r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4131564" y="819911"/>
            <a:ext cx="862965" cy="669290"/>
          </a:xfrm>
          <a:custGeom>
            <a:avLst/>
            <a:gdLst/>
            <a:ahLst/>
            <a:cxnLst/>
            <a:rect l="l" t="t" r="r" b="b"/>
            <a:pathLst>
              <a:path w="862964" h="669290">
                <a:moveTo>
                  <a:pt x="0" y="334517"/>
                </a:moveTo>
                <a:lnTo>
                  <a:pt x="3359" y="292549"/>
                </a:lnTo>
                <a:lnTo>
                  <a:pt x="13168" y="252139"/>
                </a:lnTo>
                <a:lnTo>
                  <a:pt x="29023" y="213599"/>
                </a:lnTo>
                <a:lnTo>
                  <a:pt x="50521" y="177243"/>
                </a:lnTo>
                <a:lnTo>
                  <a:pt x="77257" y="143385"/>
                </a:lnTo>
                <a:lnTo>
                  <a:pt x="108828" y="112336"/>
                </a:lnTo>
                <a:lnTo>
                  <a:pt x="144831" y="84412"/>
                </a:lnTo>
                <a:lnTo>
                  <a:pt x="184861" y="59924"/>
                </a:lnTo>
                <a:lnTo>
                  <a:pt x="228514" y="39186"/>
                </a:lnTo>
                <a:lnTo>
                  <a:pt x="275388" y="22512"/>
                </a:lnTo>
                <a:lnTo>
                  <a:pt x="325078" y="10214"/>
                </a:lnTo>
                <a:lnTo>
                  <a:pt x="377180" y="2605"/>
                </a:lnTo>
                <a:lnTo>
                  <a:pt x="431291" y="0"/>
                </a:lnTo>
                <a:lnTo>
                  <a:pt x="485403" y="2605"/>
                </a:lnTo>
                <a:lnTo>
                  <a:pt x="537505" y="10214"/>
                </a:lnTo>
                <a:lnTo>
                  <a:pt x="587195" y="22512"/>
                </a:lnTo>
                <a:lnTo>
                  <a:pt x="634069" y="39186"/>
                </a:lnTo>
                <a:lnTo>
                  <a:pt x="677722" y="59924"/>
                </a:lnTo>
                <a:lnTo>
                  <a:pt x="717752" y="84412"/>
                </a:lnTo>
                <a:lnTo>
                  <a:pt x="753755" y="112336"/>
                </a:lnTo>
                <a:lnTo>
                  <a:pt x="785326" y="143385"/>
                </a:lnTo>
                <a:lnTo>
                  <a:pt x="812062" y="177243"/>
                </a:lnTo>
                <a:lnTo>
                  <a:pt x="833560" y="213599"/>
                </a:lnTo>
                <a:lnTo>
                  <a:pt x="849415" y="252139"/>
                </a:lnTo>
                <a:lnTo>
                  <a:pt x="859224" y="292549"/>
                </a:lnTo>
                <a:lnTo>
                  <a:pt x="862584" y="334517"/>
                </a:lnTo>
                <a:lnTo>
                  <a:pt x="859224" y="376486"/>
                </a:lnTo>
                <a:lnTo>
                  <a:pt x="849415" y="416896"/>
                </a:lnTo>
                <a:lnTo>
                  <a:pt x="833560" y="455436"/>
                </a:lnTo>
                <a:lnTo>
                  <a:pt x="812062" y="491792"/>
                </a:lnTo>
                <a:lnTo>
                  <a:pt x="785326" y="525650"/>
                </a:lnTo>
                <a:lnTo>
                  <a:pt x="753755" y="556699"/>
                </a:lnTo>
                <a:lnTo>
                  <a:pt x="717752" y="584623"/>
                </a:lnTo>
                <a:lnTo>
                  <a:pt x="677722" y="609111"/>
                </a:lnTo>
                <a:lnTo>
                  <a:pt x="634069" y="629849"/>
                </a:lnTo>
                <a:lnTo>
                  <a:pt x="587195" y="646523"/>
                </a:lnTo>
                <a:lnTo>
                  <a:pt x="537505" y="658821"/>
                </a:lnTo>
                <a:lnTo>
                  <a:pt x="485403" y="666430"/>
                </a:lnTo>
                <a:lnTo>
                  <a:pt x="431291" y="669036"/>
                </a:lnTo>
                <a:lnTo>
                  <a:pt x="377180" y="666430"/>
                </a:lnTo>
                <a:lnTo>
                  <a:pt x="325078" y="658821"/>
                </a:lnTo>
                <a:lnTo>
                  <a:pt x="275388" y="646523"/>
                </a:lnTo>
                <a:lnTo>
                  <a:pt x="228514" y="629849"/>
                </a:lnTo>
                <a:lnTo>
                  <a:pt x="184861" y="609111"/>
                </a:lnTo>
                <a:lnTo>
                  <a:pt x="144831" y="584623"/>
                </a:lnTo>
                <a:lnTo>
                  <a:pt x="108828" y="556699"/>
                </a:lnTo>
                <a:lnTo>
                  <a:pt x="77257" y="525650"/>
                </a:lnTo>
                <a:lnTo>
                  <a:pt x="50521" y="491792"/>
                </a:lnTo>
                <a:lnTo>
                  <a:pt x="29023" y="455436"/>
                </a:lnTo>
                <a:lnTo>
                  <a:pt x="13168" y="416896"/>
                </a:lnTo>
                <a:lnTo>
                  <a:pt x="3359" y="376486"/>
                </a:lnTo>
                <a:lnTo>
                  <a:pt x="0" y="33451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189221" y="876173"/>
            <a:ext cx="771525" cy="42862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245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1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21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7532" y="1155191"/>
            <a:ext cx="7194550" cy="1454150"/>
          </a:xfrm>
          <a:custGeom>
            <a:avLst/>
            <a:gdLst/>
            <a:ahLst/>
            <a:cxnLst/>
            <a:rect l="l" t="t" r="r" b="b"/>
            <a:pathLst>
              <a:path w="7194550" h="1454150">
                <a:moveTo>
                  <a:pt x="3304031" y="0"/>
                </a:moveTo>
                <a:lnTo>
                  <a:pt x="429768" y="784352"/>
                </a:lnTo>
              </a:path>
              <a:path w="7194550" h="1454150">
                <a:moveTo>
                  <a:pt x="3430270" y="234696"/>
                </a:moveTo>
                <a:lnTo>
                  <a:pt x="2014728" y="803402"/>
                </a:lnTo>
              </a:path>
              <a:path w="7194550" h="1454150">
                <a:moveTo>
                  <a:pt x="4040124" y="234696"/>
                </a:moveTo>
                <a:lnTo>
                  <a:pt x="5471541" y="814070"/>
                </a:lnTo>
              </a:path>
              <a:path w="7194550" h="1454150">
                <a:moveTo>
                  <a:pt x="4166616" y="0"/>
                </a:moveTo>
                <a:lnTo>
                  <a:pt x="7194423" y="815086"/>
                </a:lnTo>
              </a:path>
              <a:path w="7194550" h="1454150">
                <a:moveTo>
                  <a:pt x="0" y="1118616"/>
                </a:moveTo>
                <a:lnTo>
                  <a:pt x="3354" y="1076559"/>
                </a:lnTo>
                <a:lnTo>
                  <a:pt x="13149" y="1036062"/>
                </a:lnTo>
                <a:lnTo>
                  <a:pt x="28980" y="997438"/>
                </a:lnTo>
                <a:lnTo>
                  <a:pt x="50444" y="961000"/>
                </a:lnTo>
                <a:lnTo>
                  <a:pt x="77138" y="927065"/>
                </a:lnTo>
                <a:lnTo>
                  <a:pt x="108657" y="895944"/>
                </a:lnTo>
                <a:lnTo>
                  <a:pt x="144600" y="867954"/>
                </a:lnTo>
                <a:lnTo>
                  <a:pt x="184561" y="843408"/>
                </a:lnTo>
                <a:lnTo>
                  <a:pt x="228138" y="822620"/>
                </a:lnTo>
                <a:lnTo>
                  <a:pt x="274926" y="805904"/>
                </a:lnTo>
                <a:lnTo>
                  <a:pt x="324524" y="793576"/>
                </a:lnTo>
                <a:lnTo>
                  <a:pt x="376526" y="785948"/>
                </a:lnTo>
                <a:lnTo>
                  <a:pt x="430530" y="783336"/>
                </a:lnTo>
                <a:lnTo>
                  <a:pt x="484528" y="785948"/>
                </a:lnTo>
                <a:lnTo>
                  <a:pt x="536527" y="793576"/>
                </a:lnTo>
                <a:lnTo>
                  <a:pt x="586122" y="805904"/>
                </a:lnTo>
                <a:lnTo>
                  <a:pt x="632910" y="822620"/>
                </a:lnTo>
                <a:lnTo>
                  <a:pt x="676487" y="843408"/>
                </a:lnTo>
                <a:lnTo>
                  <a:pt x="716449" y="867954"/>
                </a:lnTo>
                <a:lnTo>
                  <a:pt x="752393" y="895944"/>
                </a:lnTo>
                <a:lnTo>
                  <a:pt x="783914" y="927065"/>
                </a:lnTo>
                <a:lnTo>
                  <a:pt x="810610" y="961000"/>
                </a:lnTo>
                <a:lnTo>
                  <a:pt x="832076" y="997438"/>
                </a:lnTo>
                <a:lnTo>
                  <a:pt x="847909" y="1036062"/>
                </a:lnTo>
                <a:lnTo>
                  <a:pt x="857705" y="1076559"/>
                </a:lnTo>
                <a:lnTo>
                  <a:pt x="861060" y="1118616"/>
                </a:lnTo>
                <a:lnTo>
                  <a:pt x="857705" y="1160672"/>
                </a:lnTo>
                <a:lnTo>
                  <a:pt x="847909" y="1201169"/>
                </a:lnTo>
                <a:lnTo>
                  <a:pt x="832076" y="1239793"/>
                </a:lnTo>
                <a:lnTo>
                  <a:pt x="810610" y="1276231"/>
                </a:lnTo>
                <a:lnTo>
                  <a:pt x="783914" y="1310166"/>
                </a:lnTo>
                <a:lnTo>
                  <a:pt x="752393" y="1341287"/>
                </a:lnTo>
                <a:lnTo>
                  <a:pt x="716449" y="1369277"/>
                </a:lnTo>
                <a:lnTo>
                  <a:pt x="676487" y="1393823"/>
                </a:lnTo>
                <a:lnTo>
                  <a:pt x="632910" y="1414611"/>
                </a:lnTo>
                <a:lnTo>
                  <a:pt x="586122" y="1431327"/>
                </a:lnTo>
                <a:lnTo>
                  <a:pt x="536527" y="1443655"/>
                </a:lnTo>
                <a:lnTo>
                  <a:pt x="484528" y="1451283"/>
                </a:lnTo>
                <a:lnTo>
                  <a:pt x="430530" y="1453896"/>
                </a:lnTo>
                <a:lnTo>
                  <a:pt x="376526" y="1451283"/>
                </a:lnTo>
                <a:lnTo>
                  <a:pt x="324524" y="1443655"/>
                </a:lnTo>
                <a:lnTo>
                  <a:pt x="274926" y="1431327"/>
                </a:lnTo>
                <a:lnTo>
                  <a:pt x="228138" y="1414611"/>
                </a:lnTo>
                <a:lnTo>
                  <a:pt x="184561" y="1393823"/>
                </a:lnTo>
                <a:lnTo>
                  <a:pt x="144600" y="1369277"/>
                </a:lnTo>
                <a:lnTo>
                  <a:pt x="108657" y="1341287"/>
                </a:lnTo>
                <a:lnTo>
                  <a:pt x="77138" y="1310166"/>
                </a:lnTo>
                <a:lnTo>
                  <a:pt x="50444" y="1276231"/>
                </a:lnTo>
                <a:lnTo>
                  <a:pt x="28980" y="1239793"/>
                </a:lnTo>
                <a:lnTo>
                  <a:pt x="13149" y="1201169"/>
                </a:lnTo>
                <a:lnTo>
                  <a:pt x="3354" y="1160672"/>
                </a:lnTo>
                <a:lnTo>
                  <a:pt x="0" y="111861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83716" y="1996821"/>
            <a:ext cx="771525" cy="4279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240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[1,2]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1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31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321" y="1936813"/>
            <a:ext cx="8307768" cy="34279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69007" y="2016973"/>
            <a:ext cx="772160" cy="4279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240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[1,3]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30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25439" y="2027641"/>
            <a:ext cx="772160" cy="4279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240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[1,4]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30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30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91043" y="1970532"/>
            <a:ext cx="861060" cy="669290"/>
          </a:xfrm>
          <a:custGeom>
            <a:avLst/>
            <a:gdLst/>
            <a:ahLst/>
            <a:cxnLst/>
            <a:rect l="l" t="t" r="r" b="b"/>
            <a:pathLst>
              <a:path w="861059" h="669289">
                <a:moveTo>
                  <a:pt x="0" y="334517"/>
                </a:moveTo>
                <a:lnTo>
                  <a:pt x="3354" y="292549"/>
                </a:lnTo>
                <a:lnTo>
                  <a:pt x="13150" y="252139"/>
                </a:lnTo>
                <a:lnTo>
                  <a:pt x="28983" y="213599"/>
                </a:lnTo>
                <a:lnTo>
                  <a:pt x="50449" y="177243"/>
                </a:lnTo>
                <a:lnTo>
                  <a:pt x="77145" y="143385"/>
                </a:lnTo>
                <a:lnTo>
                  <a:pt x="108666" y="112336"/>
                </a:lnTo>
                <a:lnTo>
                  <a:pt x="144610" y="84412"/>
                </a:lnTo>
                <a:lnTo>
                  <a:pt x="184572" y="59924"/>
                </a:lnTo>
                <a:lnTo>
                  <a:pt x="228149" y="39186"/>
                </a:lnTo>
                <a:lnTo>
                  <a:pt x="274937" y="22512"/>
                </a:lnTo>
                <a:lnTo>
                  <a:pt x="324532" y="10214"/>
                </a:lnTo>
                <a:lnTo>
                  <a:pt x="376531" y="2605"/>
                </a:lnTo>
                <a:lnTo>
                  <a:pt x="430529" y="0"/>
                </a:lnTo>
                <a:lnTo>
                  <a:pt x="484528" y="2605"/>
                </a:lnTo>
                <a:lnTo>
                  <a:pt x="536527" y="10214"/>
                </a:lnTo>
                <a:lnTo>
                  <a:pt x="586122" y="22512"/>
                </a:lnTo>
                <a:lnTo>
                  <a:pt x="632910" y="39186"/>
                </a:lnTo>
                <a:lnTo>
                  <a:pt x="676487" y="59924"/>
                </a:lnTo>
                <a:lnTo>
                  <a:pt x="716449" y="84412"/>
                </a:lnTo>
                <a:lnTo>
                  <a:pt x="752393" y="112336"/>
                </a:lnTo>
                <a:lnTo>
                  <a:pt x="783914" y="143385"/>
                </a:lnTo>
                <a:lnTo>
                  <a:pt x="810610" y="177243"/>
                </a:lnTo>
                <a:lnTo>
                  <a:pt x="832076" y="213599"/>
                </a:lnTo>
                <a:lnTo>
                  <a:pt x="847909" y="252139"/>
                </a:lnTo>
                <a:lnTo>
                  <a:pt x="857705" y="292549"/>
                </a:lnTo>
                <a:lnTo>
                  <a:pt x="861059" y="334517"/>
                </a:lnTo>
                <a:lnTo>
                  <a:pt x="857705" y="376486"/>
                </a:lnTo>
                <a:lnTo>
                  <a:pt x="847909" y="416896"/>
                </a:lnTo>
                <a:lnTo>
                  <a:pt x="832076" y="455436"/>
                </a:lnTo>
                <a:lnTo>
                  <a:pt x="810610" y="491792"/>
                </a:lnTo>
                <a:lnTo>
                  <a:pt x="783914" y="525650"/>
                </a:lnTo>
                <a:lnTo>
                  <a:pt x="752393" y="556699"/>
                </a:lnTo>
                <a:lnTo>
                  <a:pt x="716449" y="584623"/>
                </a:lnTo>
                <a:lnTo>
                  <a:pt x="676487" y="609111"/>
                </a:lnTo>
                <a:lnTo>
                  <a:pt x="632910" y="629849"/>
                </a:lnTo>
                <a:lnTo>
                  <a:pt x="586122" y="646523"/>
                </a:lnTo>
                <a:lnTo>
                  <a:pt x="536527" y="658821"/>
                </a:lnTo>
                <a:lnTo>
                  <a:pt x="484528" y="666430"/>
                </a:lnTo>
                <a:lnTo>
                  <a:pt x="430529" y="669035"/>
                </a:lnTo>
                <a:lnTo>
                  <a:pt x="376531" y="666430"/>
                </a:lnTo>
                <a:lnTo>
                  <a:pt x="324532" y="658821"/>
                </a:lnTo>
                <a:lnTo>
                  <a:pt x="274937" y="646523"/>
                </a:lnTo>
                <a:lnTo>
                  <a:pt x="228149" y="629849"/>
                </a:lnTo>
                <a:lnTo>
                  <a:pt x="184572" y="609111"/>
                </a:lnTo>
                <a:lnTo>
                  <a:pt x="144610" y="584623"/>
                </a:lnTo>
                <a:lnTo>
                  <a:pt x="108666" y="556699"/>
                </a:lnTo>
                <a:lnTo>
                  <a:pt x="77145" y="525650"/>
                </a:lnTo>
                <a:lnTo>
                  <a:pt x="50449" y="491792"/>
                </a:lnTo>
                <a:lnTo>
                  <a:pt x="28983" y="455436"/>
                </a:lnTo>
                <a:lnTo>
                  <a:pt x="13150" y="416896"/>
                </a:lnTo>
                <a:lnTo>
                  <a:pt x="3354" y="376486"/>
                </a:lnTo>
                <a:lnTo>
                  <a:pt x="0" y="33451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648447" y="2027641"/>
            <a:ext cx="772160" cy="4279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240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[1,5]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30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42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4996" y="5527649"/>
            <a:ext cx="3853815" cy="673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0" indent="-108585">
              <a:lnSpc>
                <a:spcPct val="100000"/>
              </a:lnSpc>
              <a:spcBef>
                <a:spcPts val="95"/>
              </a:spcBef>
              <a:buClr>
                <a:srgbClr val="FF9933"/>
              </a:buClr>
              <a:buSzPct val="78125"/>
              <a:buFont typeface="Arial MT"/>
              <a:buChar char="•"/>
              <a:tabLst>
                <a:tab pos="121285" algn="l"/>
              </a:tabLst>
            </a:pP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총</a:t>
            </a:r>
            <a:r>
              <a:rPr dirty="0" sz="16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방문노드</a:t>
            </a:r>
            <a:r>
              <a:rPr dirty="0" sz="16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16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600" spc="5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endParaRPr sz="1600">
              <a:latin typeface="Malgun Gothic"/>
              <a:cs typeface="Malgun Gothic"/>
            </a:endParaRPr>
          </a:p>
          <a:p>
            <a:pPr marL="70485" indent="-58419">
              <a:lnSpc>
                <a:spcPct val="100000"/>
              </a:lnSpc>
              <a:spcBef>
                <a:spcPts val="1260"/>
              </a:spcBef>
              <a:buClr>
                <a:srgbClr val="FF9933"/>
              </a:buClr>
              <a:buSzPct val="78125"/>
              <a:buFont typeface="Arial MT"/>
              <a:buChar char="•"/>
              <a:tabLst>
                <a:tab pos="71120" algn="l"/>
              </a:tabLst>
            </a:pP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생성</a:t>
            </a:r>
            <a:r>
              <a:rPr dirty="0" sz="16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가능한</a:t>
            </a:r>
            <a:r>
              <a:rPr dirty="0" sz="16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노드</a:t>
            </a:r>
            <a:r>
              <a:rPr dirty="0" sz="16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1600" spc="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1+4+</a:t>
            </a:r>
            <a:r>
              <a:rPr dirty="0" sz="1600" spc="5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1600" spc="204">
                <a:solidFill>
                  <a:srgbClr val="3E3D00"/>
                </a:solidFill>
                <a:latin typeface="Malgun Gothic"/>
                <a:cs typeface="Malgun Gothic"/>
              </a:rPr>
              <a:t>×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3+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1600" spc="204">
                <a:solidFill>
                  <a:srgbClr val="3E3D00"/>
                </a:solidFill>
                <a:latin typeface="Malgun Gothic"/>
                <a:cs typeface="Malgun Gothic"/>
              </a:rPr>
              <a:t>×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1600" spc="210">
                <a:solidFill>
                  <a:srgbClr val="3E3D00"/>
                </a:solidFill>
                <a:latin typeface="Malgun Gothic"/>
                <a:cs typeface="Malgun Gothic"/>
              </a:rPr>
              <a:t>×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2=41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84472" y="849248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04844" y="819911"/>
            <a:ext cx="241300" cy="233679"/>
          </a:xfrm>
          <a:custGeom>
            <a:avLst/>
            <a:gdLst/>
            <a:ahLst/>
            <a:cxnLst/>
            <a:rect l="l" t="t" r="r" b="b"/>
            <a:pathLst>
              <a:path w="241300" h="233680">
                <a:moveTo>
                  <a:pt x="0" y="233172"/>
                </a:moveTo>
                <a:lnTo>
                  <a:pt x="240791" y="233172"/>
                </a:lnTo>
                <a:lnTo>
                  <a:pt x="240791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09091" y="1971802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40</a:t>
            </a:fld>
          </a:p>
        </p:txBody>
      </p:sp>
      <p:sp>
        <p:nvSpPr>
          <p:cNvPr id="17" name="object 17"/>
          <p:cNvSpPr txBox="1"/>
          <p:nvPr/>
        </p:nvSpPr>
        <p:spPr>
          <a:xfrm>
            <a:off x="2195322" y="2052954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31307" y="2019427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58633" y="2071878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3244" y="3276980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347216" y="3191975"/>
          <a:ext cx="6471920" cy="53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040"/>
                <a:gridCol w="1011555"/>
                <a:gridCol w="216535"/>
                <a:gridCol w="1047750"/>
                <a:gridCol w="1177289"/>
                <a:gridCol w="1108075"/>
                <a:gridCol w="956310"/>
              </a:tblGrid>
              <a:tr h="1653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969"/>
                        </a:lnSpc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00"/>
                        </a:lnSpc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1546">
                <a:tc>
                  <a:txBody>
                    <a:bodyPr/>
                    <a:lstStyle/>
                    <a:p>
                      <a:pPr algn="ctr" marR="136525">
                        <a:lnSpc>
                          <a:spcPts val="1280"/>
                        </a:lnSpc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[1,3,2]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ts val="1280"/>
                        </a:lnSpc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[1,3,4]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84150">
                        <a:lnSpc>
                          <a:spcPts val="1280"/>
                        </a:lnSpc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[1,3,5]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4769">
                        <a:lnSpc>
                          <a:spcPts val="1280"/>
                        </a:lnSpc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[1,4,2]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280"/>
                        </a:lnSpc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[1,4,3]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7320">
                        <a:lnSpc>
                          <a:spcPts val="1280"/>
                        </a:lnSpc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[1,4,5]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84969">
                <a:tc>
                  <a:txBody>
                    <a:bodyPr/>
                    <a:lstStyle/>
                    <a:p>
                      <a:pPr algn="ctr" marR="137795">
                        <a:lnSpc>
                          <a:spcPts val="1355"/>
                        </a:lnSpc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Bound</a:t>
                      </a:r>
                      <a:r>
                        <a:rPr dirty="0" sz="1200" spc="-6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200" spc="-1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1355"/>
                        </a:lnSpc>
                      </a:pP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Bound</a:t>
                      </a:r>
                      <a:r>
                        <a:rPr dirty="0" sz="1200" spc="-5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200" spc="-2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85420">
                        <a:lnSpc>
                          <a:spcPts val="1355"/>
                        </a:lnSpc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Bound</a:t>
                      </a:r>
                      <a:r>
                        <a:rPr dirty="0" sz="1200" spc="-6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200" spc="-1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00">
                        <a:lnSpc>
                          <a:spcPts val="1355"/>
                        </a:lnSpc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Bound</a:t>
                      </a:r>
                      <a:r>
                        <a:rPr dirty="0" sz="1200" spc="-6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200" spc="-1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355"/>
                        </a:lnSpc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Bound</a:t>
                      </a:r>
                      <a:r>
                        <a:rPr dirty="0" sz="1200" spc="-6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200" spc="-1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6050">
                        <a:lnSpc>
                          <a:spcPts val="1355"/>
                        </a:lnSpc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Bound</a:t>
                      </a:r>
                      <a:r>
                        <a:rPr dirty="0" sz="1200" spc="-6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200" spc="-1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369214" y="4401057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36371" y="4316052"/>
          <a:ext cx="7647940" cy="758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7585"/>
                <a:gridCol w="396875"/>
                <a:gridCol w="1091565"/>
                <a:gridCol w="1378585"/>
                <a:gridCol w="1378585"/>
                <a:gridCol w="1344295"/>
                <a:gridCol w="1061084"/>
              </a:tblGrid>
              <a:tr h="172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ts val="1260"/>
                        </a:lnSpc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4047">
                <a:tc>
                  <a:txBody>
                    <a:bodyPr/>
                    <a:lstStyle/>
                    <a:p>
                      <a:pPr marL="81915">
                        <a:lnSpc>
                          <a:spcPts val="1340"/>
                        </a:lnSpc>
                      </a:pP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[1,3,2,4]</a:t>
                      </a:r>
                      <a:r>
                        <a:rPr dirty="0" sz="1200" spc="-4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340"/>
                        </a:lnSpc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[1,3,2,5]</a:t>
                      </a: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[1,3,4,2]</a:t>
                      </a: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[1,3,4,5]</a:t>
                      </a: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1750">
                        <a:lnSpc>
                          <a:spcPts val="1425"/>
                        </a:lnSpc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[1,4,5,2]</a:t>
                      </a: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425"/>
                        </a:lnSpc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[1,4,5,3]</a:t>
                      </a: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1430">
                <a:tc>
                  <a:txBody>
                    <a:bodyPr/>
                    <a:lstStyle/>
                    <a:p>
                      <a:pPr marL="31750">
                        <a:lnSpc>
                          <a:spcPts val="1395"/>
                        </a:lnSpc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[1,3,2,4,5,1]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ts val="1395"/>
                        </a:lnSpc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[1,3,2,5,4,1]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[1,3,4,2,5,1]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[1,3,4,5,2,1]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[1,4,5,2,3,1]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[1,4,5,3,2,1]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/>
                </a:tc>
              </a:tr>
              <a:tr h="190242">
                <a:tc>
                  <a:txBody>
                    <a:bodyPr/>
                    <a:lstStyle/>
                    <a:p>
                      <a:pPr marL="63500">
                        <a:lnSpc>
                          <a:spcPts val="1395"/>
                        </a:lnSpc>
                      </a:pP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Value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395"/>
                        </a:lnSpc>
                      </a:pP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200" spc="-3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  <a:spcBef>
                          <a:spcPts val="35"/>
                        </a:spcBef>
                      </a:pP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200" spc="-3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  <a:spcBef>
                          <a:spcPts val="35"/>
                        </a:spcBef>
                      </a:pP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200" spc="-3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32384">
                        <a:lnSpc>
                          <a:spcPts val="1360"/>
                        </a:lnSpc>
                        <a:spcBef>
                          <a:spcPts val="35"/>
                        </a:spcBef>
                      </a:pP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200" spc="-3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57785">
                        <a:lnSpc>
                          <a:spcPts val="1360"/>
                        </a:lnSpc>
                        <a:spcBef>
                          <a:spcPts val="35"/>
                        </a:spcBef>
                      </a:pP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200" spc="-3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3449573" y="4129785"/>
            <a:ext cx="1657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11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34305" y="4123435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83277" y="2957829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13805" y="3021329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64857" y="3043554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31407" y="4050283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20736" y="4180458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17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2440" y="4364735"/>
            <a:ext cx="371856" cy="8671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054352" y="2139695"/>
            <a:ext cx="1443355" cy="1424940"/>
          </a:xfrm>
          <a:custGeom>
            <a:avLst/>
            <a:gdLst/>
            <a:ahLst/>
            <a:cxnLst/>
            <a:rect l="l" t="t" r="r" b="b"/>
            <a:pathLst>
              <a:path w="1443354" h="1424939">
                <a:moveTo>
                  <a:pt x="1443228" y="1424940"/>
                </a:moveTo>
                <a:lnTo>
                  <a:pt x="899922" y="0"/>
                </a:lnTo>
                <a:lnTo>
                  <a:pt x="629513" y="709206"/>
                </a:lnTo>
                <a:lnTo>
                  <a:pt x="462534" y="304800"/>
                </a:lnTo>
                <a:lnTo>
                  <a:pt x="0" y="1424940"/>
                </a:lnTo>
                <a:lnTo>
                  <a:pt x="356616" y="1424940"/>
                </a:lnTo>
                <a:lnTo>
                  <a:pt x="925068" y="1424940"/>
                </a:lnTo>
                <a:lnTo>
                  <a:pt x="1443228" y="1424940"/>
                </a:lnTo>
                <a:close/>
              </a:path>
            </a:pathLst>
          </a:custGeom>
          <a:solidFill>
            <a:srgbClr val="88C6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10784" y="2159507"/>
            <a:ext cx="1647825" cy="1424940"/>
          </a:xfrm>
          <a:custGeom>
            <a:avLst/>
            <a:gdLst/>
            <a:ahLst/>
            <a:cxnLst/>
            <a:rect l="l" t="t" r="r" b="b"/>
            <a:pathLst>
              <a:path w="1647825" h="1424939">
                <a:moveTo>
                  <a:pt x="1647444" y="1424940"/>
                </a:moveTo>
                <a:lnTo>
                  <a:pt x="1184910" y="306324"/>
                </a:lnTo>
                <a:lnTo>
                  <a:pt x="1098156" y="516115"/>
                </a:lnTo>
                <a:lnTo>
                  <a:pt x="900684" y="0"/>
                </a:lnTo>
                <a:lnTo>
                  <a:pt x="630123" y="707085"/>
                </a:lnTo>
                <a:lnTo>
                  <a:pt x="463296" y="304800"/>
                </a:lnTo>
                <a:lnTo>
                  <a:pt x="0" y="1421892"/>
                </a:lnTo>
                <a:lnTo>
                  <a:pt x="356616" y="1421892"/>
                </a:lnTo>
                <a:lnTo>
                  <a:pt x="723633" y="1421892"/>
                </a:lnTo>
                <a:lnTo>
                  <a:pt x="722376" y="1424940"/>
                </a:lnTo>
                <a:lnTo>
                  <a:pt x="1647444" y="1424940"/>
                </a:lnTo>
                <a:close/>
              </a:path>
            </a:pathLst>
          </a:custGeom>
          <a:solidFill>
            <a:srgbClr val="88C6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65707" y="1914144"/>
            <a:ext cx="3155315" cy="2794000"/>
          </a:xfrm>
          <a:custGeom>
            <a:avLst/>
            <a:gdLst/>
            <a:ahLst/>
            <a:cxnLst/>
            <a:rect l="l" t="t" r="r" b="b"/>
            <a:pathLst>
              <a:path w="3155315" h="2794000">
                <a:moveTo>
                  <a:pt x="2795803" y="2730499"/>
                </a:moveTo>
                <a:lnTo>
                  <a:pt x="2788818" y="2793999"/>
                </a:lnTo>
                <a:lnTo>
                  <a:pt x="2868066" y="2768599"/>
                </a:lnTo>
                <a:lnTo>
                  <a:pt x="2804312" y="2768599"/>
                </a:lnTo>
                <a:lnTo>
                  <a:pt x="2805455" y="2755899"/>
                </a:lnTo>
                <a:lnTo>
                  <a:pt x="2843978" y="2755899"/>
                </a:lnTo>
                <a:lnTo>
                  <a:pt x="2795803" y="2730499"/>
                </a:lnTo>
                <a:close/>
              </a:path>
              <a:path w="3155315" h="2794000">
                <a:moveTo>
                  <a:pt x="2793009" y="2755899"/>
                </a:moveTo>
                <a:lnTo>
                  <a:pt x="2706903" y="2755899"/>
                </a:lnTo>
                <a:lnTo>
                  <a:pt x="2748051" y="2768599"/>
                </a:lnTo>
                <a:lnTo>
                  <a:pt x="2791612" y="2768599"/>
                </a:lnTo>
                <a:lnTo>
                  <a:pt x="2793009" y="2755899"/>
                </a:lnTo>
                <a:close/>
              </a:path>
              <a:path w="3155315" h="2794000">
                <a:moveTo>
                  <a:pt x="2843978" y="2755899"/>
                </a:moveTo>
                <a:lnTo>
                  <a:pt x="2805455" y="2755899"/>
                </a:lnTo>
                <a:lnTo>
                  <a:pt x="2804312" y="2768599"/>
                </a:lnTo>
                <a:lnTo>
                  <a:pt x="2868066" y="2768599"/>
                </a:lnTo>
                <a:lnTo>
                  <a:pt x="2843978" y="2755899"/>
                </a:lnTo>
                <a:close/>
              </a:path>
              <a:path w="3155315" h="2794000">
                <a:moveTo>
                  <a:pt x="2708173" y="2743199"/>
                </a:moveTo>
                <a:lnTo>
                  <a:pt x="2577617" y="2743199"/>
                </a:lnTo>
                <a:lnTo>
                  <a:pt x="2612288" y="2755899"/>
                </a:lnTo>
                <a:lnTo>
                  <a:pt x="2736113" y="2755899"/>
                </a:lnTo>
                <a:lnTo>
                  <a:pt x="2708173" y="2743199"/>
                </a:lnTo>
                <a:close/>
              </a:path>
              <a:path w="3155315" h="2794000">
                <a:moveTo>
                  <a:pt x="2578887" y="2730499"/>
                </a:moveTo>
                <a:lnTo>
                  <a:pt x="2467508" y="2730499"/>
                </a:lnTo>
                <a:lnTo>
                  <a:pt x="2505100" y="2743199"/>
                </a:lnTo>
                <a:lnTo>
                  <a:pt x="2646705" y="2743199"/>
                </a:lnTo>
                <a:lnTo>
                  <a:pt x="2578887" y="2730499"/>
                </a:lnTo>
                <a:close/>
              </a:path>
              <a:path w="3155315" h="2794000">
                <a:moveTo>
                  <a:pt x="2237384" y="2692399"/>
                </a:moveTo>
                <a:lnTo>
                  <a:pt x="2124608" y="2692399"/>
                </a:lnTo>
                <a:lnTo>
                  <a:pt x="2160930" y="2705099"/>
                </a:lnTo>
                <a:lnTo>
                  <a:pt x="2235860" y="2705099"/>
                </a:lnTo>
                <a:lnTo>
                  <a:pt x="2274341" y="2717799"/>
                </a:lnTo>
                <a:lnTo>
                  <a:pt x="2351938" y="2730499"/>
                </a:lnTo>
                <a:lnTo>
                  <a:pt x="2506370" y="2730499"/>
                </a:lnTo>
                <a:lnTo>
                  <a:pt x="2468778" y="2717799"/>
                </a:lnTo>
                <a:lnTo>
                  <a:pt x="2353335" y="2717799"/>
                </a:lnTo>
                <a:lnTo>
                  <a:pt x="2275738" y="2705099"/>
                </a:lnTo>
                <a:lnTo>
                  <a:pt x="2237384" y="2692399"/>
                </a:lnTo>
                <a:close/>
              </a:path>
              <a:path w="3155315" h="2794000">
                <a:moveTo>
                  <a:pt x="2091207" y="2679699"/>
                </a:moveTo>
                <a:lnTo>
                  <a:pt x="2023262" y="2679699"/>
                </a:lnTo>
                <a:lnTo>
                  <a:pt x="2055647" y="2692399"/>
                </a:lnTo>
                <a:lnTo>
                  <a:pt x="2162454" y="2692399"/>
                </a:lnTo>
                <a:lnTo>
                  <a:pt x="2091207" y="2679699"/>
                </a:lnTo>
                <a:close/>
              </a:path>
              <a:path w="3155315" h="2794000">
                <a:moveTo>
                  <a:pt x="2025040" y="2666999"/>
                </a:moveTo>
                <a:lnTo>
                  <a:pt x="1911502" y="2666999"/>
                </a:lnTo>
                <a:lnTo>
                  <a:pt x="1963572" y="2679699"/>
                </a:lnTo>
                <a:lnTo>
                  <a:pt x="2057425" y="2679699"/>
                </a:lnTo>
                <a:lnTo>
                  <a:pt x="2025040" y="2666999"/>
                </a:lnTo>
                <a:close/>
              </a:path>
              <a:path w="3155315" h="2794000">
                <a:moveTo>
                  <a:pt x="1938807" y="2654299"/>
                </a:moveTo>
                <a:lnTo>
                  <a:pt x="1838985" y="2654299"/>
                </a:lnTo>
                <a:lnTo>
                  <a:pt x="1886737" y="2666999"/>
                </a:lnTo>
                <a:lnTo>
                  <a:pt x="1965604" y="2666999"/>
                </a:lnTo>
                <a:lnTo>
                  <a:pt x="1938807" y="2654299"/>
                </a:lnTo>
                <a:close/>
              </a:path>
              <a:path w="3155315" h="2794000">
                <a:moveTo>
                  <a:pt x="1840509" y="2641599"/>
                </a:moveTo>
                <a:lnTo>
                  <a:pt x="1748561" y="2641599"/>
                </a:lnTo>
                <a:lnTo>
                  <a:pt x="1792884" y="2654299"/>
                </a:lnTo>
                <a:lnTo>
                  <a:pt x="1888515" y="2654299"/>
                </a:lnTo>
                <a:lnTo>
                  <a:pt x="1840509" y="2641599"/>
                </a:lnTo>
                <a:close/>
              </a:path>
              <a:path w="3155315" h="2794000">
                <a:moveTo>
                  <a:pt x="1749958" y="2628899"/>
                </a:moveTo>
                <a:lnTo>
                  <a:pt x="1621180" y="2628899"/>
                </a:lnTo>
                <a:lnTo>
                  <a:pt x="1662963" y="2641599"/>
                </a:lnTo>
                <a:lnTo>
                  <a:pt x="1794281" y="2641599"/>
                </a:lnTo>
                <a:lnTo>
                  <a:pt x="1749958" y="2628899"/>
                </a:lnTo>
                <a:close/>
              </a:path>
              <a:path w="3155315" h="2794000">
                <a:moveTo>
                  <a:pt x="1499641" y="2590799"/>
                </a:moveTo>
                <a:lnTo>
                  <a:pt x="1432458" y="2590799"/>
                </a:lnTo>
                <a:lnTo>
                  <a:pt x="1454048" y="2603499"/>
                </a:lnTo>
                <a:lnTo>
                  <a:pt x="1496466" y="2603499"/>
                </a:lnTo>
                <a:lnTo>
                  <a:pt x="1579778" y="2628899"/>
                </a:lnTo>
                <a:lnTo>
                  <a:pt x="1664614" y="2628899"/>
                </a:lnTo>
                <a:lnTo>
                  <a:pt x="1623085" y="2616199"/>
                </a:lnTo>
                <a:lnTo>
                  <a:pt x="1582064" y="2616199"/>
                </a:lnTo>
                <a:lnTo>
                  <a:pt x="1499641" y="2590799"/>
                </a:lnTo>
                <a:close/>
              </a:path>
              <a:path w="3155315" h="2794000">
                <a:moveTo>
                  <a:pt x="1026820" y="38100"/>
                </a:moveTo>
                <a:lnTo>
                  <a:pt x="971448" y="38100"/>
                </a:lnTo>
                <a:lnTo>
                  <a:pt x="865784" y="88900"/>
                </a:lnTo>
                <a:lnTo>
                  <a:pt x="837844" y="101600"/>
                </a:lnTo>
                <a:lnTo>
                  <a:pt x="809015" y="127000"/>
                </a:lnTo>
                <a:lnTo>
                  <a:pt x="779424" y="139700"/>
                </a:lnTo>
                <a:lnTo>
                  <a:pt x="748944" y="165100"/>
                </a:lnTo>
                <a:lnTo>
                  <a:pt x="717956" y="177800"/>
                </a:lnTo>
                <a:lnTo>
                  <a:pt x="654329" y="228600"/>
                </a:lnTo>
                <a:lnTo>
                  <a:pt x="491388" y="355600"/>
                </a:lnTo>
                <a:lnTo>
                  <a:pt x="459003" y="393700"/>
                </a:lnTo>
                <a:lnTo>
                  <a:pt x="426872" y="419100"/>
                </a:lnTo>
                <a:lnTo>
                  <a:pt x="395249" y="444500"/>
                </a:lnTo>
                <a:lnTo>
                  <a:pt x="364007" y="482600"/>
                </a:lnTo>
                <a:lnTo>
                  <a:pt x="333527" y="508000"/>
                </a:lnTo>
                <a:lnTo>
                  <a:pt x="303682" y="546100"/>
                </a:lnTo>
                <a:lnTo>
                  <a:pt x="274726" y="571500"/>
                </a:lnTo>
                <a:lnTo>
                  <a:pt x="246786" y="596900"/>
                </a:lnTo>
                <a:lnTo>
                  <a:pt x="219862" y="635000"/>
                </a:lnTo>
                <a:lnTo>
                  <a:pt x="194081" y="660400"/>
                </a:lnTo>
                <a:lnTo>
                  <a:pt x="169443" y="698500"/>
                </a:lnTo>
                <a:lnTo>
                  <a:pt x="146329" y="723900"/>
                </a:lnTo>
                <a:lnTo>
                  <a:pt x="124612" y="762000"/>
                </a:lnTo>
                <a:lnTo>
                  <a:pt x="104546" y="787400"/>
                </a:lnTo>
                <a:lnTo>
                  <a:pt x="86004" y="812800"/>
                </a:lnTo>
                <a:lnTo>
                  <a:pt x="69405" y="850900"/>
                </a:lnTo>
                <a:lnTo>
                  <a:pt x="54609" y="876300"/>
                </a:lnTo>
                <a:lnTo>
                  <a:pt x="41897" y="901700"/>
                </a:lnTo>
                <a:lnTo>
                  <a:pt x="31280" y="927100"/>
                </a:lnTo>
                <a:lnTo>
                  <a:pt x="22491" y="952500"/>
                </a:lnTo>
                <a:lnTo>
                  <a:pt x="15265" y="990600"/>
                </a:lnTo>
                <a:lnTo>
                  <a:pt x="9461" y="1016000"/>
                </a:lnTo>
                <a:lnTo>
                  <a:pt x="5029" y="1041400"/>
                </a:lnTo>
                <a:lnTo>
                  <a:pt x="2031" y="1066800"/>
                </a:lnTo>
                <a:lnTo>
                  <a:pt x="381" y="1092200"/>
                </a:lnTo>
                <a:lnTo>
                  <a:pt x="0" y="1117600"/>
                </a:lnTo>
                <a:lnTo>
                  <a:pt x="850" y="1143000"/>
                </a:lnTo>
                <a:lnTo>
                  <a:pt x="2870" y="1181100"/>
                </a:lnTo>
                <a:lnTo>
                  <a:pt x="10452" y="1231900"/>
                </a:lnTo>
                <a:lnTo>
                  <a:pt x="22453" y="1282700"/>
                </a:lnTo>
                <a:lnTo>
                  <a:pt x="29933" y="1308100"/>
                </a:lnTo>
                <a:lnTo>
                  <a:pt x="38379" y="1346200"/>
                </a:lnTo>
                <a:lnTo>
                  <a:pt x="57937" y="1397000"/>
                </a:lnTo>
                <a:lnTo>
                  <a:pt x="80822" y="1447800"/>
                </a:lnTo>
                <a:lnTo>
                  <a:pt x="106705" y="1498600"/>
                </a:lnTo>
                <a:lnTo>
                  <a:pt x="120802" y="1524000"/>
                </a:lnTo>
                <a:lnTo>
                  <a:pt x="135407" y="1562100"/>
                </a:lnTo>
                <a:lnTo>
                  <a:pt x="182651" y="1638300"/>
                </a:lnTo>
                <a:lnTo>
                  <a:pt x="216560" y="1689100"/>
                </a:lnTo>
                <a:lnTo>
                  <a:pt x="251993" y="1739899"/>
                </a:lnTo>
                <a:lnTo>
                  <a:pt x="288696" y="1790699"/>
                </a:lnTo>
                <a:lnTo>
                  <a:pt x="328955" y="1841499"/>
                </a:lnTo>
                <a:lnTo>
                  <a:pt x="374675" y="1892299"/>
                </a:lnTo>
                <a:lnTo>
                  <a:pt x="425221" y="1943099"/>
                </a:lnTo>
                <a:lnTo>
                  <a:pt x="479831" y="1993899"/>
                </a:lnTo>
                <a:lnTo>
                  <a:pt x="508533" y="2019299"/>
                </a:lnTo>
                <a:lnTo>
                  <a:pt x="537870" y="2044699"/>
                </a:lnTo>
                <a:lnTo>
                  <a:pt x="568096" y="2070099"/>
                </a:lnTo>
                <a:lnTo>
                  <a:pt x="598830" y="2095499"/>
                </a:lnTo>
                <a:lnTo>
                  <a:pt x="661949" y="2133599"/>
                </a:lnTo>
                <a:lnTo>
                  <a:pt x="726592" y="2184399"/>
                </a:lnTo>
                <a:lnTo>
                  <a:pt x="857910" y="2285999"/>
                </a:lnTo>
                <a:lnTo>
                  <a:pt x="923188" y="2324099"/>
                </a:lnTo>
                <a:lnTo>
                  <a:pt x="955573" y="2349499"/>
                </a:lnTo>
                <a:lnTo>
                  <a:pt x="987577" y="2362199"/>
                </a:lnTo>
                <a:lnTo>
                  <a:pt x="1019073" y="2387599"/>
                </a:lnTo>
                <a:lnTo>
                  <a:pt x="1050061" y="2400299"/>
                </a:lnTo>
                <a:lnTo>
                  <a:pt x="1080541" y="2425699"/>
                </a:lnTo>
                <a:lnTo>
                  <a:pt x="1110386" y="2438399"/>
                </a:lnTo>
                <a:lnTo>
                  <a:pt x="1139342" y="2451099"/>
                </a:lnTo>
                <a:lnTo>
                  <a:pt x="1167536" y="2476499"/>
                </a:lnTo>
                <a:lnTo>
                  <a:pt x="1194841" y="2489199"/>
                </a:lnTo>
                <a:lnTo>
                  <a:pt x="1221130" y="2501899"/>
                </a:lnTo>
                <a:lnTo>
                  <a:pt x="1271422" y="2527299"/>
                </a:lnTo>
                <a:lnTo>
                  <a:pt x="1319682" y="2552699"/>
                </a:lnTo>
                <a:lnTo>
                  <a:pt x="1343050" y="2565399"/>
                </a:lnTo>
                <a:lnTo>
                  <a:pt x="1365910" y="2565399"/>
                </a:lnTo>
                <a:lnTo>
                  <a:pt x="1410614" y="2590799"/>
                </a:lnTo>
                <a:lnTo>
                  <a:pt x="1457604" y="2590799"/>
                </a:lnTo>
                <a:lnTo>
                  <a:pt x="1436395" y="2578099"/>
                </a:lnTo>
                <a:lnTo>
                  <a:pt x="1414805" y="2578099"/>
                </a:lnTo>
                <a:lnTo>
                  <a:pt x="1370609" y="2552699"/>
                </a:lnTo>
                <a:lnTo>
                  <a:pt x="1347876" y="2552699"/>
                </a:lnTo>
                <a:lnTo>
                  <a:pt x="1301267" y="2527299"/>
                </a:lnTo>
                <a:lnTo>
                  <a:pt x="1252372" y="2501899"/>
                </a:lnTo>
                <a:lnTo>
                  <a:pt x="1227099" y="2489199"/>
                </a:lnTo>
                <a:lnTo>
                  <a:pt x="1201064" y="2476499"/>
                </a:lnTo>
                <a:lnTo>
                  <a:pt x="1173759" y="2463799"/>
                </a:lnTo>
                <a:lnTo>
                  <a:pt x="1145819" y="2451099"/>
                </a:lnTo>
                <a:lnTo>
                  <a:pt x="1116863" y="2425699"/>
                </a:lnTo>
                <a:lnTo>
                  <a:pt x="1087145" y="2412999"/>
                </a:lnTo>
                <a:lnTo>
                  <a:pt x="1056792" y="2387599"/>
                </a:lnTo>
                <a:lnTo>
                  <a:pt x="1025804" y="2374899"/>
                </a:lnTo>
                <a:lnTo>
                  <a:pt x="994308" y="2349499"/>
                </a:lnTo>
                <a:lnTo>
                  <a:pt x="962431" y="2336799"/>
                </a:lnTo>
                <a:lnTo>
                  <a:pt x="930300" y="2311399"/>
                </a:lnTo>
                <a:lnTo>
                  <a:pt x="865149" y="2273299"/>
                </a:lnTo>
                <a:lnTo>
                  <a:pt x="734212" y="2171699"/>
                </a:lnTo>
                <a:lnTo>
                  <a:pt x="669823" y="2133599"/>
                </a:lnTo>
                <a:lnTo>
                  <a:pt x="606958" y="2082799"/>
                </a:lnTo>
                <a:lnTo>
                  <a:pt x="576224" y="2057399"/>
                </a:lnTo>
                <a:lnTo>
                  <a:pt x="546125" y="2031999"/>
                </a:lnTo>
                <a:lnTo>
                  <a:pt x="516915" y="2006599"/>
                </a:lnTo>
                <a:lnTo>
                  <a:pt x="488467" y="1981199"/>
                </a:lnTo>
                <a:lnTo>
                  <a:pt x="434111" y="1930399"/>
                </a:lnTo>
                <a:lnTo>
                  <a:pt x="383946" y="1879599"/>
                </a:lnTo>
                <a:lnTo>
                  <a:pt x="338734" y="1828799"/>
                </a:lnTo>
                <a:lnTo>
                  <a:pt x="298856" y="1777999"/>
                </a:lnTo>
                <a:lnTo>
                  <a:pt x="262407" y="1727199"/>
                </a:lnTo>
                <a:lnTo>
                  <a:pt x="227228" y="1676400"/>
                </a:lnTo>
                <a:lnTo>
                  <a:pt x="193446" y="1625600"/>
                </a:lnTo>
                <a:lnTo>
                  <a:pt x="161696" y="1574800"/>
                </a:lnTo>
                <a:lnTo>
                  <a:pt x="132105" y="1524000"/>
                </a:lnTo>
                <a:lnTo>
                  <a:pt x="104927" y="1473200"/>
                </a:lnTo>
                <a:lnTo>
                  <a:pt x="80797" y="1422400"/>
                </a:lnTo>
                <a:lnTo>
                  <a:pt x="59690" y="1358900"/>
                </a:lnTo>
                <a:lnTo>
                  <a:pt x="50507" y="1333500"/>
                </a:lnTo>
                <a:lnTo>
                  <a:pt x="34810" y="1282700"/>
                </a:lnTo>
                <a:lnTo>
                  <a:pt x="22999" y="1231900"/>
                </a:lnTo>
                <a:lnTo>
                  <a:pt x="15532" y="1181100"/>
                </a:lnTo>
                <a:lnTo>
                  <a:pt x="13550" y="1143000"/>
                </a:lnTo>
                <a:lnTo>
                  <a:pt x="12687" y="1117600"/>
                </a:lnTo>
                <a:lnTo>
                  <a:pt x="13068" y="1092200"/>
                </a:lnTo>
                <a:lnTo>
                  <a:pt x="17564" y="1041400"/>
                </a:lnTo>
                <a:lnTo>
                  <a:pt x="27520" y="990600"/>
                </a:lnTo>
                <a:lnTo>
                  <a:pt x="43129" y="939800"/>
                </a:lnTo>
                <a:lnTo>
                  <a:pt x="53467" y="914400"/>
                </a:lnTo>
                <a:lnTo>
                  <a:pt x="65900" y="876300"/>
                </a:lnTo>
                <a:lnTo>
                  <a:pt x="80441" y="850900"/>
                </a:lnTo>
                <a:lnTo>
                  <a:pt x="96799" y="825500"/>
                </a:lnTo>
                <a:lnTo>
                  <a:pt x="115087" y="800100"/>
                </a:lnTo>
                <a:lnTo>
                  <a:pt x="134899" y="762000"/>
                </a:lnTo>
                <a:lnTo>
                  <a:pt x="156489" y="736600"/>
                </a:lnTo>
                <a:lnTo>
                  <a:pt x="179476" y="698500"/>
                </a:lnTo>
                <a:lnTo>
                  <a:pt x="203860" y="673100"/>
                </a:lnTo>
                <a:lnTo>
                  <a:pt x="229514" y="647700"/>
                </a:lnTo>
                <a:lnTo>
                  <a:pt x="256184" y="609600"/>
                </a:lnTo>
                <a:lnTo>
                  <a:pt x="284124" y="584200"/>
                </a:lnTo>
                <a:lnTo>
                  <a:pt x="312826" y="546100"/>
                </a:lnTo>
                <a:lnTo>
                  <a:pt x="342544" y="520700"/>
                </a:lnTo>
                <a:lnTo>
                  <a:pt x="372897" y="482600"/>
                </a:lnTo>
                <a:lnTo>
                  <a:pt x="403885" y="457200"/>
                </a:lnTo>
                <a:lnTo>
                  <a:pt x="435381" y="431800"/>
                </a:lnTo>
                <a:lnTo>
                  <a:pt x="467385" y="393700"/>
                </a:lnTo>
                <a:lnTo>
                  <a:pt x="661822" y="241300"/>
                </a:lnTo>
                <a:lnTo>
                  <a:pt x="725068" y="190500"/>
                </a:lnTo>
                <a:lnTo>
                  <a:pt x="755929" y="177800"/>
                </a:lnTo>
                <a:lnTo>
                  <a:pt x="786028" y="152400"/>
                </a:lnTo>
                <a:lnTo>
                  <a:pt x="815492" y="139700"/>
                </a:lnTo>
                <a:lnTo>
                  <a:pt x="844067" y="114300"/>
                </a:lnTo>
                <a:lnTo>
                  <a:pt x="871499" y="101600"/>
                </a:lnTo>
                <a:lnTo>
                  <a:pt x="898042" y="88900"/>
                </a:lnTo>
                <a:lnTo>
                  <a:pt x="975385" y="50800"/>
                </a:lnTo>
                <a:lnTo>
                  <a:pt x="1001166" y="50800"/>
                </a:lnTo>
                <a:lnTo>
                  <a:pt x="1026820" y="38100"/>
                </a:lnTo>
                <a:close/>
              </a:path>
              <a:path w="3155315" h="2794000">
                <a:moveTo>
                  <a:pt x="1461160" y="25400"/>
                </a:moveTo>
                <a:lnTo>
                  <a:pt x="1357909" y="25400"/>
                </a:lnTo>
                <a:lnTo>
                  <a:pt x="1408201" y="38100"/>
                </a:lnTo>
                <a:lnTo>
                  <a:pt x="1458239" y="38100"/>
                </a:lnTo>
                <a:lnTo>
                  <a:pt x="1606321" y="76200"/>
                </a:lnTo>
                <a:lnTo>
                  <a:pt x="1654962" y="101600"/>
                </a:lnTo>
                <a:lnTo>
                  <a:pt x="1751228" y="127000"/>
                </a:lnTo>
                <a:lnTo>
                  <a:pt x="1799361" y="152400"/>
                </a:lnTo>
                <a:lnTo>
                  <a:pt x="1847748" y="165100"/>
                </a:lnTo>
                <a:lnTo>
                  <a:pt x="1943887" y="215900"/>
                </a:lnTo>
                <a:lnTo>
                  <a:pt x="2131974" y="317500"/>
                </a:lnTo>
                <a:lnTo>
                  <a:pt x="2177567" y="355600"/>
                </a:lnTo>
                <a:lnTo>
                  <a:pt x="2222271" y="381000"/>
                </a:lnTo>
                <a:lnTo>
                  <a:pt x="2266086" y="419100"/>
                </a:lnTo>
                <a:lnTo>
                  <a:pt x="2308885" y="457200"/>
                </a:lnTo>
                <a:lnTo>
                  <a:pt x="2350668" y="495300"/>
                </a:lnTo>
                <a:lnTo>
                  <a:pt x="2391054" y="533400"/>
                </a:lnTo>
                <a:lnTo>
                  <a:pt x="2430297" y="571500"/>
                </a:lnTo>
                <a:lnTo>
                  <a:pt x="2487193" y="647700"/>
                </a:lnTo>
                <a:lnTo>
                  <a:pt x="2505862" y="660400"/>
                </a:lnTo>
                <a:lnTo>
                  <a:pt x="2524404" y="685800"/>
                </a:lnTo>
                <a:lnTo>
                  <a:pt x="2560853" y="736600"/>
                </a:lnTo>
                <a:lnTo>
                  <a:pt x="2578760" y="762000"/>
                </a:lnTo>
                <a:lnTo>
                  <a:pt x="2614066" y="825500"/>
                </a:lnTo>
                <a:lnTo>
                  <a:pt x="2648483" y="876300"/>
                </a:lnTo>
                <a:lnTo>
                  <a:pt x="2682138" y="939800"/>
                </a:lnTo>
                <a:lnTo>
                  <a:pt x="2714650" y="990600"/>
                </a:lnTo>
                <a:lnTo>
                  <a:pt x="2746146" y="1054100"/>
                </a:lnTo>
                <a:lnTo>
                  <a:pt x="2776753" y="1117600"/>
                </a:lnTo>
                <a:lnTo>
                  <a:pt x="2806090" y="1168400"/>
                </a:lnTo>
                <a:lnTo>
                  <a:pt x="2834411" y="1231900"/>
                </a:lnTo>
                <a:lnTo>
                  <a:pt x="2861335" y="1295400"/>
                </a:lnTo>
                <a:lnTo>
                  <a:pt x="2886989" y="1346200"/>
                </a:lnTo>
                <a:lnTo>
                  <a:pt x="2911373" y="1397000"/>
                </a:lnTo>
                <a:lnTo>
                  <a:pt x="2934360" y="1460500"/>
                </a:lnTo>
                <a:lnTo>
                  <a:pt x="2955696" y="1511300"/>
                </a:lnTo>
                <a:lnTo>
                  <a:pt x="2975508" y="1562100"/>
                </a:lnTo>
                <a:lnTo>
                  <a:pt x="2993796" y="1612900"/>
                </a:lnTo>
                <a:lnTo>
                  <a:pt x="3010687" y="1663700"/>
                </a:lnTo>
                <a:lnTo>
                  <a:pt x="3026181" y="1714499"/>
                </a:lnTo>
                <a:lnTo>
                  <a:pt x="3040532" y="1765299"/>
                </a:lnTo>
                <a:lnTo>
                  <a:pt x="3053740" y="1816099"/>
                </a:lnTo>
                <a:lnTo>
                  <a:pt x="3066186" y="1866899"/>
                </a:lnTo>
                <a:lnTo>
                  <a:pt x="3077616" y="1917699"/>
                </a:lnTo>
                <a:lnTo>
                  <a:pt x="3088157" y="1968499"/>
                </a:lnTo>
                <a:lnTo>
                  <a:pt x="3098317" y="2019299"/>
                </a:lnTo>
                <a:lnTo>
                  <a:pt x="3107715" y="2070099"/>
                </a:lnTo>
                <a:lnTo>
                  <a:pt x="3125495" y="2171699"/>
                </a:lnTo>
                <a:lnTo>
                  <a:pt x="3142513" y="2260599"/>
                </a:lnTo>
                <a:lnTo>
                  <a:pt x="3154959" y="2260599"/>
                </a:lnTo>
                <a:lnTo>
                  <a:pt x="3138068" y="2158999"/>
                </a:lnTo>
                <a:lnTo>
                  <a:pt x="3120161" y="2070099"/>
                </a:lnTo>
                <a:lnTo>
                  <a:pt x="3110763" y="2019299"/>
                </a:lnTo>
                <a:lnTo>
                  <a:pt x="3100730" y="1968499"/>
                </a:lnTo>
                <a:lnTo>
                  <a:pt x="3089935" y="1917699"/>
                </a:lnTo>
                <a:lnTo>
                  <a:pt x="3078505" y="1866899"/>
                </a:lnTo>
                <a:lnTo>
                  <a:pt x="3066186" y="1816099"/>
                </a:lnTo>
                <a:lnTo>
                  <a:pt x="3052851" y="1765299"/>
                </a:lnTo>
                <a:lnTo>
                  <a:pt x="3038373" y="1714499"/>
                </a:lnTo>
                <a:lnTo>
                  <a:pt x="3022752" y="1663700"/>
                </a:lnTo>
                <a:lnTo>
                  <a:pt x="3005861" y="1612900"/>
                </a:lnTo>
                <a:lnTo>
                  <a:pt x="2987446" y="1562100"/>
                </a:lnTo>
                <a:lnTo>
                  <a:pt x="2967634" y="1498600"/>
                </a:lnTo>
                <a:lnTo>
                  <a:pt x="2946171" y="1447800"/>
                </a:lnTo>
                <a:lnTo>
                  <a:pt x="2923057" y="1397000"/>
                </a:lnTo>
                <a:lnTo>
                  <a:pt x="2898673" y="1346200"/>
                </a:lnTo>
                <a:lnTo>
                  <a:pt x="2872892" y="1282700"/>
                </a:lnTo>
                <a:lnTo>
                  <a:pt x="2845841" y="1231900"/>
                </a:lnTo>
                <a:lnTo>
                  <a:pt x="2817520" y="1168400"/>
                </a:lnTo>
                <a:lnTo>
                  <a:pt x="2788056" y="1104900"/>
                </a:lnTo>
                <a:lnTo>
                  <a:pt x="2757449" y="1041400"/>
                </a:lnTo>
                <a:lnTo>
                  <a:pt x="2725826" y="990600"/>
                </a:lnTo>
                <a:lnTo>
                  <a:pt x="2693187" y="927100"/>
                </a:lnTo>
                <a:lnTo>
                  <a:pt x="2659532" y="876300"/>
                </a:lnTo>
                <a:lnTo>
                  <a:pt x="2624861" y="812800"/>
                </a:lnTo>
                <a:lnTo>
                  <a:pt x="2589428" y="762000"/>
                </a:lnTo>
                <a:lnTo>
                  <a:pt x="2534691" y="685800"/>
                </a:lnTo>
                <a:lnTo>
                  <a:pt x="2497226" y="635000"/>
                </a:lnTo>
                <a:lnTo>
                  <a:pt x="2459126" y="584200"/>
                </a:lnTo>
                <a:lnTo>
                  <a:pt x="2439822" y="571500"/>
                </a:lnTo>
                <a:lnTo>
                  <a:pt x="2400325" y="520700"/>
                </a:lnTo>
                <a:lnTo>
                  <a:pt x="2359558" y="482600"/>
                </a:lnTo>
                <a:lnTo>
                  <a:pt x="2317521" y="444500"/>
                </a:lnTo>
                <a:lnTo>
                  <a:pt x="2274341" y="406400"/>
                </a:lnTo>
                <a:lnTo>
                  <a:pt x="2230145" y="381000"/>
                </a:lnTo>
                <a:lnTo>
                  <a:pt x="2185187" y="342900"/>
                </a:lnTo>
                <a:lnTo>
                  <a:pt x="2139340" y="304800"/>
                </a:lnTo>
                <a:lnTo>
                  <a:pt x="1997862" y="228600"/>
                </a:lnTo>
                <a:lnTo>
                  <a:pt x="1852828" y="152400"/>
                </a:lnTo>
                <a:lnTo>
                  <a:pt x="1804187" y="139700"/>
                </a:lnTo>
                <a:lnTo>
                  <a:pt x="1755673" y="114300"/>
                </a:lnTo>
                <a:lnTo>
                  <a:pt x="1610004" y="76200"/>
                </a:lnTo>
                <a:lnTo>
                  <a:pt x="1560728" y="50800"/>
                </a:lnTo>
                <a:lnTo>
                  <a:pt x="1461160" y="25400"/>
                </a:lnTo>
                <a:close/>
              </a:path>
              <a:path w="3155315" h="2794000">
                <a:moveTo>
                  <a:pt x="1078255" y="25400"/>
                </a:moveTo>
                <a:lnTo>
                  <a:pt x="1023772" y="25400"/>
                </a:lnTo>
                <a:lnTo>
                  <a:pt x="997610" y="38100"/>
                </a:lnTo>
                <a:lnTo>
                  <a:pt x="1052601" y="38100"/>
                </a:lnTo>
                <a:lnTo>
                  <a:pt x="1078255" y="25400"/>
                </a:lnTo>
                <a:close/>
              </a:path>
              <a:path w="3155315" h="2794000">
                <a:moveTo>
                  <a:pt x="1155090" y="12700"/>
                </a:moveTo>
                <a:lnTo>
                  <a:pt x="1076096" y="12700"/>
                </a:lnTo>
                <a:lnTo>
                  <a:pt x="1049934" y="25400"/>
                </a:lnTo>
                <a:lnTo>
                  <a:pt x="1129436" y="25400"/>
                </a:lnTo>
                <a:lnTo>
                  <a:pt x="1155090" y="12700"/>
                </a:lnTo>
                <a:close/>
              </a:path>
              <a:path w="3155315" h="2794000">
                <a:moveTo>
                  <a:pt x="1360068" y="12700"/>
                </a:moveTo>
                <a:lnTo>
                  <a:pt x="1307490" y="12700"/>
                </a:lnTo>
                <a:lnTo>
                  <a:pt x="1332763" y="25400"/>
                </a:lnTo>
                <a:lnTo>
                  <a:pt x="1410741" y="25400"/>
                </a:lnTo>
                <a:lnTo>
                  <a:pt x="1360068" y="12700"/>
                </a:lnTo>
                <a:close/>
              </a:path>
              <a:path w="3155315" h="2794000">
                <a:moveTo>
                  <a:pt x="1308887" y="0"/>
                </a:moveTo>
                <a:lnTo>
                  <a:pt x="1154328" y="0"/>
                </a:lnTo>
                <a:lnTo>
                  <a:pt x="1128293" y="12700"/>
                </a:lnTo>
                <a:lnTo>
                  <a:pt x="1334541" y="12700"/>
                </a:lnTo>
                <a:lnTo>
                  <a:pt x="1308887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10810" y="1627885"/>
            <a:ext cx="3325495" cy="2933700"/>
          </a:xfrm>
          <a:custGeom>
            <a:avLst/>
            <a:gdLst/>
            <a:ahLst/>
            <a:cxnLst/>
            <a:rect l="l" t="t" r="r" b="b"/>
            <a:pathLst>
              <a:path w="3325495" h="2933700">
                <a:moveTo>
                  <a:pt x="282066" y="2857500"/>
                </a:moveTo>
                <a:lnTo>
                  <a:pt x="206501" y="2908300"/>
                </a:lnTo>
                <a:lnTo>
                  <a:pt x="283463" y="2933700"/>
                </a:lnTo>
                <a:lnTo>
                  <a:pt x="282998" y="2908300"/>
                </a:lnTo>
                <a:lnTo>
                  <a:pt x="270128" y="2908300"/>
                </a:lnTo>
                <a:lnTo>
                  <a:pt x="270001" y="2895600"/>
                </a:lnTo>
                <a:lnTo>
                  <a:pt x="282765" y="2895600"/>
                </a:lnTo>
                <a:lnTo>
                  <a:pt x="282066" y="2857500"/>
                </a:lnTo>
                <a:close/>
              </a:path>
              <a:path w="3325495" h="2933700">
                <a:moveTo>
                  <a:pt x="282765" y="2895600"/>
                </a:moveTo>
                <a:lnTo>
                  <a:pt x="270001" y="2895600"/>
                </a:lnTo>
                <a:lnTo>
                  <a:pt x="270128" y="2908300"/>
                </a:lnTo>
                <a:lnTo>
                  <a:pt x="282998" y="2908300"/>
                </a:lnTo>
                <a:lnTo>
                  <a:pt x="282765" y="2895600"/>
                </a:lnTo>
                <a:close/>
              </a:path>
              <a:path w="3325495" h="2933700">
                <a:moveTo>
                  <a:pt x="652652" y="2895600"/>
                </a:moveTo>
                <a:lnTo>
                  <a:pt x="282765" y="2895600"/>
                </a:lnTo>
                <a:lnTo>
                  <a:pt x="282998" y="2908300"/>
                </a:lnTo>
                <a:lnTo>
                  <a:pt x="430529" y="2908300"/>
                </a:lnTo>
                <a:lnTo>
                  <a:pt x="652652" y="2895600"/>
                </a:lnTo>
                <a:close/>
              </a:path>
              <a:path w="3325495" h="2933700">
                <a:moveTo>
                  <a:pt x="1085596" y="2882900"/>
                </a:moveTo>
                <a:lnTo>
                  <a:pt x="652399" y="2882900"/>
                </a:lnTo>
                <a:lnTo>
                  <a:pt x="430275" y="2895600"/>
                </a:lnTo>
                <a:lnTo>
                  <a:pt x="979297" y="2895600"/>
                </a:lnTo>
                <a:lnTo>
                  <a:pt x="1085596" y="2882900"/>
                </a:lnTo>
                <a:close/>
              </a:path>
              <a:path w="3325495" h="2933700">
                <a:moveTo>
                  <a:pt x="1393825" y="2870200"/>
                </a:moveTo>
                <a:lnTo>
                  <a:pt x="1085088" y="2870200"/>
                </a:lnTo>
                <a:lnTo>
                  <a:pt x="978788" y="2882900"/>
                </a:lnTo>
                <a:lnTo>
                  <a:pt x="1293114" y="2882900"/>
                </a:lnTo>
                <a:lnTo>
                  <a:pt x="1393825" y="2870200"/>
                </a:lnTo>
                <a:close/>
              </a:path>
              <a:path w="3325495" h="2933700">
                <a:moveTo>
                  <a:pt x="2450718" y="2743200"/>
                </a:moveTo>
                <a:lnTo>
                  <a:pt x="2376423" y="2743200"/>
                </a:lnTo>
                <a:lnTo>
                  <a:pt x="2339593" y="2755900"/>
                </a:lnTo>
                <a:lnTo>
                  <a:pt x="2264410" y="2768600"/>
                </a:lnTo>
                <a:lnTo>
                  <a:pt x="2186940" y="2768600"/>
                </a:lnTo>
                <a:lnTo>
                  <a:pt x="1770634" y="2832100"/>
                </a:lnTo>
                <a:lnTo>
                  <a:pt x="1680337" y="2832100"/>
                </a:lnTo>
                <a:lnTo>
                  <a:pt x="1491234" y="2857500"/>
                </a:lnTo>
                <a:lnTo>
                  <a:pt x="1392936" y="2857500"/>
                </a:lnTo>
                <a:lnTo>
                  <a:pt x="1292352" y="2870200"/>
                </a:lnTo>
                <a:lnTo>
                  <a:pt x="1492250" y="2870200"/>
                </a:lnTo>
                <a:lnTo>
                  <a:pt x="1681734" y="2844800"/>
                </a:lnTo>
                <a:lnTo>
                  <a:pt x="1772158" y="2844800"/>
                </a:lnTo>
                <a:lnTo>
                  <a:pt x="2188717" y="2781300"/>
                </a:lnTo>
                <a:lnTo>
                  <a:pt x="2266315" y="2781300"/>
                </a:lnTo>
                <a:lnTo>
                  <a:pt x="2341625" y="2768600"/>
                </a:lnTo>
                <a:lnTo>
                  <a:pt x="2378583" y="2755900"/>
                </a:lnTo>
                <a:lnTo>
                  <a:pt x="2414905" y="2755900"/>
                </a:lnTo>
                <a:lnTo>
                  <a:pt x="2450718" y="2743200"/>
                </a:lnTo>
                <a:close/>
              </a:path>
              <a:path w="3325495" h="2933700">
                <a:moveTo>
                  <a:pt x="1638808" y="50800"/>
                </a:moveTo>
                <a:lnTo>
                  <a:pt x="1600835" y="50800"/>
                </a:lnTo>
                <a:lnTo>
                  <a:pt x="1463802" y="101600"/>
                </a:lnTo>
                <a:lnTo>
                  <a:pt x="1429639" y="127000"/>
                </a:lnTo>
                <a:lnTo>
                  <a:pt x="1361948" y="152400"/>
                </a:lnTo>
                <a:lnTo>
                  <a:pt x="1328547" y="177800"/>
                </a:lnTo>
                <a:lnTo>
                  <a:pt x="1295400" y="190500"/>
                </a:lnTo>
                <a:lnTo>
                  <a:pt x="1262634" y="215900"/>
                </a:lnTo>
                <a:lnTo>
                  <a:pt x="1230249" y="228600"/>
                </a:lnTo>
                <a:lnTo>
                  <a:pt x="1198372" y="254000"/>
                </a:lnTo>
                <a:lnTo>
                  <a:pt x="1167002" y="279400"/>
                </a:lnTo>
                <a:lnTo>
                  <a:pt x="1136141" y="292100"/>
                </a:lnTo>
                <a:lnTo>
                  <a:pt x="1105915" y="317500"/>
                </a:lnTo>
                <a:lnTo>
                  <a:pt x="1076325" y="342900"/>
                </a:lnTo>
                <a:lnTo>
                  <a:pt x="1047496" y="368300"/>
                </a:lnTo>
                <a:lnTo>
                  <a:pt x="992124" y="419100"/>
                </a:lnTo>
                <a:lnTo>
                  <a:pt x="940308" y="469900"/>
                </a:lnTo>
                <a:lnTo>
                  <a:pt x="891921" y="520700"/>
                </a:lnTo>
                <a:lnTo>
                  <a:pt x="846963" y="571500"/>
                </a:lnTo>
                <a:lnTo>
                  <a:pt x="825626" y="609600"/>
                </a:lnTo>
                <a:lnTo>
                  <a:pt x="804926" y="635000"/>
                </a:lnTo>
                <a:lnTo>
                  <a:pt x="784987" y="673100"/>
                </a:lnTo>
                <a:lnTo>
                  <a:pt x="765683" y="711200"/>
                </a:lnTo>
                <a:lnTo>
                  <a:pt x="747013" y="736600"/>
                </a:lnTo>
                <a:lnTo>
                  <a:pt x="728852" y="774700"/>
                </a:lnTo>
                <a:lnTo>
                  <a:pt x="711200" y="812800"/>
                </a:lnTo>
                <a:lnTo>
                  <a:pt x="694181" y="850900"/>
                </a:lnTo>
                <a:lnTo>
                  <a:pt x="677544" y="889000"/>
                </a:lnTo>
                <a:lnTo>
                  <a:pt x="645667" y="965200"/>
                </a:lnTo>
                <a:lnTo>
                  <a:pt x="615188" y="1041400"/>
                </a:lnTo>
                <a:lnTo>
                  <a:pt x="585977" y="1117600"/>
                </a:lnTo>
                <a:lnTo>
                  <a:pt x="557656" y="1193800"/>
                </a:lnTo>
                <a:lnTo>
                  <a:pt x="530098" y="1282700"/>
                </a:lnTo>
                <a:lnTo>
                  <a:pt x="502919" y="1358900"/>
                </a:lnTo>
                <a:lnTo>
                  <a:pt x="475996" y="1435100"/>
                </a:lnTo>
                <a:lnTo>
                  <a:pt x="448817" y="1511300"/>
                </a:lnTo>
                <a:lnTo>
                  <a:pt x="421386" y="1587500"/>
                </a:lnTo>
                <a:lnTo>
                  <a:pt x="407415" y="1625600"/>
                </a:lnTo>
                <a:lnTo>
                  <a:pt x="393191" y="1663700"/>
                </a:lnTo>
                <a:lnTo>
                  <a:pt x="364998" y="1727200"/>
                </a:lnTo>
                <a:lnTo>
                  <a:pt x="337438" y="1803400"/>
                </a:lnTo>
                <a:lnTo>
                  <a:pt x="310514" y="1866900"/>
                </a:lnTo>
                <a:lnTo>
                  <a:pt x="284352" y="1930400"/>
                </a:lnTo>
                <a:lnTo>
                  <a:pt x="233425" y="2070100"/>
                </a:lnTo>
                <a:lnTo>
                  <a:pt x="184530" y="2209800"/>
                </a:lnTo>
                <a:lnTo>
                  <a:pt x="137033" y="2349500"/>
                </a:lnTo>
                <a:lnTo>
                  <a:pt x="90677" y="2476500"/>
                </a:lnTo>
                <a:lnTo>
                  <a:pt x="45212" y="2616200"/>
                </a:lnTo>
                <a:lnTo>
                  <a:pt x="0" y="2743200"/>
                </a:lnTo>
                <a:lnTo>
                  <a:pt x="11937" y="2755900"/>
                </a:lnTo>
                <a:lnTo>
                  <a:pt x="57276" y="2616200"/>
                </a:lnTo>
                <a:lnTo>
                  <a:pt x="102742" y="2489200"/>
                </a:lnTo>
                <a:lnTo>
                  <a:pt x="149098" y="2349500"/>
                </a:lnTo>
                <a:lnTo>
                  <a:pt x="196596" y="2209800"/>
                </a:lnTo>
                <a:lnTo>
                  <a:pt x="245363" y="2082800"/>
                </a:lnTo>
                <a:lnTo>
                  <a:pt x="296290" y="1943100"/>
                </a:lnTo>
                <a:lnTo>
                  <a:pt x="322452" y="1866900"/>
                </a:lnTo>
                <a:lnTo>
                  <a:pt x="349250" y="1803400"/>
                </a:lnTo>
                <a:lnTo>
                  <a:pt x="376809" y="1727200"/>
                </a:lnTo>
                <a:lnTo>
                  <a:pt x="405002" y="1663700"/>
                </a:lnTo>
                <a:lnTo>
                  <a:pt x="433197" y="1587500"/>
                </a:lnTo>
                <a:lnTo>
                  <a:pt x="447039" y="1549400"/>
                </a:lnTo>
                <a:lnTo>
                  <a:pt x="460755" y="1511300"/>
                </a:lnTo>
                <a:lnTo>
                  <a:pt x="487934" y="1435100"/>
                </a:lnTo>
                <a:lnTo>
                  <a:pt x="514858" y="1358900"/>
                </a:lnTo>
                <a:lnTo>
                  <a:pt x="542163" y="1282700"/>
                </a:lnTo>
                <a:lnTo>
                  <a:pt x="569722" y="1206500"/>
                </a:lnTo>
                <a:lnTo>
                  <a:pt x="597915" y="1117600"/>
                </a:lnTo>
                <a:lnTo>
                  <a:pt x="626999" y="1041400"/>
                </a:lnTo>
                <a:lnTo>
                  <a:pt x="657478" y="965200"/>
                </a:lnTo>
                <a:lnTo>
                  <a:pt x="689228" y="889000"/>
                </a:lnTo>
                <a:lnTo>
                  <a:pt x="705738" y="850900"/>
                </a:lnTo>
                <a:lnTo>
                  <a:pt x="722756" y="812800"/>
                </a:lnTo>
                <a:lnTo>
                  <a:pt x="740283" y="774700"/>
                </a:lnTo>
                <a:lnTo>
                  <a:pt x="758316" y="749300"/>
                </a:lnTo>
                <a:lnTo>
                  <a:pt x="776859" y="711200"/>
                </a:lnTo>
                <a:lnTo>
                  <a:pt x="796036" y="673100"/>
                </a:lnTo>
                <a:lnTo>
                  <a:pt x="815721" y="647700"/>
                </a:lnTo>
                <a:lnTo>
                  <a:pt x="836294" y="609600"/>
                </a:lnTo>
                <a:lnTo>
                  <a:pt x="857376" y="584200"/>
                </a:lnTo>
                <a:lnTo>
                  <a:pt x="879093" y="558800"/>
                </a:lnTo>
                <a:lnTo>
                  <a:pt x="901700" y="533400"/>
                </a:lnTo>
                <a:lnTo>
                  <a:pt x="925067" y="495300"/>
                </a:lnTo>
                <a:lnTo>
                  <a:pt x="949451" y="469900"/>
                </a:lnTo>
                <a:lnTo>
                  <a:pt x="974725" y="444500"/>
                </a:lnTo>
                <a:lnTo>
                  <a:pt x="1000887" y="431800"/>
                </a:lnTo>
                <a:lnTo>
                  <a:pt x="1027938" y="406400"/>
                </a:lnTo>
                <a:lnTo>
                  <a:pt x="1084452" y="355600"/>
                </a:lnTo>
                <a:lnTo>
                  <a:pt x="1113789" y="330200"/>
                </a:lnTo>
                <a:lnTo>
                  <a:pt x="1143762" y="304800"/>
                </a:lnTo>
                <a:lnTo>
                  <a:pt x="1174368" y="292100"/>
                </a:lnTo>
                <a:lnTo>
                  <a:pt x="1205484" y="266700"/>
                </a:lnTo>
                <a:lnTo>
                  <a:pt x="1237234" y="241300"/>
                </a:lnTo>
                <a:lnTo>
                  <a:pt x="1269364" y="228600"/>
                </a:lnTo>
                <a:lnTo>
                  <a:pt x="1302003" y="203200"/>
                </a:lnTo>
                <a:lnTo>
                  <a:pt x="1334769" y="190500"/>
                </a:lnTo>
                <a:lnTo>
                  <a:pt x="1368043" y="165100"/>
                </a:lnTo>
                <a:lnTo>
                  <a:pt x="1435227" y="139700"/>
                </a:lnTo>
                <a:lnTo>
                  <a:pt x="1469009" y="114300"/>
                </a:lnTo>
                <a:lnTo>
                  <a:pt x="1638808" y="50800"/>
                </a:lnTo>
                <a:close/>
              </a:path>
              <a:path w="3325495" h="2933700">
                <a:moveTo>
                  <a:pt x="2057654" y="12700"/>
                </a:moveTo>
                <a:lnTo>
                  <a:pt x="1961514" y="12700"/>
                </a:lnTo>
                <a:lnTo>
                  <a:pt x="1992503" y="25400"/>
                </a:lnTo>
                <a:lnTo>
                  <a:pt x="2055367" y="25400"/>
                </a:lnTo>
                <a:lnTo>
                  <a:pt x="2119248" y="50800"/>
                </a:lnTo>
                <a:lnTo>
                  <a:pt x="2151380" y="50800"/>
                </a:lnTo>
                <a:lnTo>
                  <a:pt x="2280919" y="101600"/>
                </a:lnTo>
                <a:lnTo>
                  <a:pt x="2313305" y="127000"/>
                </a:lnTo>
                <a:lnTo>
                  <a:pt x="2377566" y="152400"/>
                </a:lnTo>
                <a:lnTo>
                  <a:pt x="2409443" y="177800"/>
                </a:lnTo>
                <a:lnTo>
                  <a:pt x="2441066" y="190500"/>
                </a:lnTo>
                <a:lnTo>
                  <a:pt x="2472436" y="215900"/>
                </a:lnTo>
                <a:lnTo>
                  <a:pt x="2503550" y="228600"/>
                </a:lnTo>
                <a:lnTo>
                  <a:pt x="2534285" y="254000"/>
                </a:lnTo>
                <a:lnTo>
                  <a:pt x="2564511" y="279400"/>
                </a:lnTo>
                <a:lnTo>
                  <a:pt x="2594356" y="292100"/>
                </a:lnTo>
                <a:lnTo>
                  <a:pt x="2623692" y="317500"/>
                </a:lnTo>
                <a:lnTo>
                  <a:pt x="2652521" y="342900"/>
                </a:lnTo>
                <a:lnTo>
                  <a:pt x="2708274" y="393700"/>
                </a:lnTo>
                <a:lnTo>
                  <a:pt x="2761615" y="444500"/>
                </a:lnTo>
                <a:lnTo>
                  <a:pt x="2787015" y="457200"/>
                </a:lnTo>
                <a:lnTo>
                  <a:pt x="2811653" y="482600"/>
                </a:lnTo>
                <a:lnTo>
                  <a:pt x="2835656" y="508000"/>
                </a:lnTo>
                <a:lnTo>
                  <a:pt x="2858516" y="546100"/>
                </a:lnTo>
                <a:lnTo>
                  <a:pt x="2880614" y="571500"/>
                </a:lnTo>
                <a:lnTo>
                  <a:pt x="2923286" y="622300"/>
                </a:lnTo>
                <a:lnTo>
                  <a:pt x="2964815" y="673100"/>
                </a:lnTo>
                <a:lnTo>
                  <a:pt x="2985135" y="711200"/>
                </a:lnTo>
                <a:lnTo>
                  <a:pt x="3005073" y="736600"/>
                </a:lnTo>
                <a:lnTo>
                  <a:pt x="3024632" y="774700"/>
                </a:lnTo>
                <a:lnTo>
                  <a:pt x="3043682" y="800100"/>
                </a:lnTo>
                <a:lnTo>
                  <a:pt x="3062350" y="838200"/>
                </a:lnTo>
                <a:lnTo>
                  <a:pt x="3080639" y="876300"/>
                </a:lnTo>
                <a:lnTo>
                  <a:pt x="3098418" y="914400"/>
                </a:lnTo>
                <a:lnTo>
                  <a:pt x="3115564" y="939800"/>
                </a:lnTo>
                <a:lnTo>
                  <a:pt x="3132328" y="977900"/>
                </a:lnTo>
                <a:lnTo>
                  <a:pt x="3148457" y="1016000"/>
                </a:lnTo>
                <a:lnTo>
                  <a:pt x="3163950" y="1054100"/>
                </a:lnTo>
                <a:lnTo>
                  <a:pt x="3178810" y="1092200"/>
                </a:lnTo>
                <a:lnTo>
                  <a:pt x="3193161" y="1130300"/>
                </a:lnTo>
                <a:lnTo>
                  <a:pt x="3206622" y="1168400"/>
                </a:lnTo>
                <a:lnTo>
                  <a:pt x="3219577" y="1206500"/>
                </a:lnTo>
                <a:lnTo>
                  <a:pt x="3231768" y="1244600"/>
                </a:lnTo>
                <a:lnTo>
                  <a:pt x="3243198" y="1282700"/>
                </a:lnTo>
                <a:lnTo>
                  <a:pt x="3253866" y="1320800"/>
                </a:lnTo>
                <a:lnTo>
                  <a:pt x="3263772" y="1358900"/>
                </a:lnTo>
                <a:lnTo>
                  <a:pt x="3272790" y="1384300"/>
                </a:lnTo>
                <a:lnTo>
                  <a:pt x="3280917" y="1422400"/>
                </a:lnTo>
                <a:lnTo>
                  <a:pt x="3288284" y="1460500"/>
                </a:lnTo>
                <a:lnTo>
                  <a:pt x="3294634" y="1498600"/>
                </a:lnTo>
                <a:lnTo>
                  <a:pt x="3300094" y="1536700"/>
                </a:lnTo>
                <a:lnTo>
                  <a:pt x="3304666" y="1562100"/>
                </a:lnTo>
                <a:lnTo>
                  <a:pt x="3308222" y="1600200"/>
                </a:lnTo>
                <a:lnTo>
                  <a:pt x="3310763" y="1625600"/>
                </a:lnTo>
                <a:lnTo>
                  <a:pt x="3312287" y="1663700"/>
                </a:lnTo>
                <a:lnTo>
                  <a:pt x="3312794" y="1689100"/>
                </a:lnTo>
                <a:lnTo>
                  <a:pt x="3312541" y="1727200"/>
                </a:lnTo>
                <a:lnTo>
                  <a:pt x="3311397" y="1752600"/>
                </a:lnTo>
                <a:lnTo>
                  <a:pt x="3309492" y="1790700"/>
                </a:lnTo>
                <a:lnTo>
                  <a:pt x="3306571" y="1816100"/>
                </a:lnTo>
                <a:lnTo>
                  <a:pt x="3303016" y="1841500"/>
                </a:lnTo>
                <a:lnTo>
                  <a:pt x="3298697" y="1879600"/>
                </a:lnTo>
                <a:lnTo>
                  <a:pt x="3293491" y="1905000"/>
                </a:lnTo>
                <a:lnTo>
                  <a:pt x="3287394" y="1943100"/>
                </a:lnTo>
                <a:lnTo>
                  <a:pt x="3280537" y="1968500"/>
                </a:lnTo>
                <a:lnTo>
                  <a:pt x="3272916" y="2006600"/>
                </a:lnTo>
                <a:lnTo>
                  <a:pt x="3264662" y="2032000"/>
                </a:lnTo>
                <a:lnTo>
                  <a:pt x="3255391" y="2057400"/>
                </a:lnTo>
                <a:lnTo>
                  <a:pt x="3245612" y="2095500"/>
                </a:lnTo>
                <a:lnTo>
                  <a:pt x="3234816" y="2120900"/>
                </a:lnTo>
                <a:lnTo>
                  <a:pt x="3223514" y="2146300"/>
                </a:lnTo>
                <a:lnTo>
                  <a:pt x="3211321" y="2184400"/>
                </a:lnTo>
                <a:lnTo>
                  <a:pt x="3184906" y="2235200"/>
                </a:lnTo>
                <a:lnTo>
                  <a:pt x="3155441" y="2286000"/>
                </a:lnTo>
                <a:lnTo>
                  <a:pt x="3123311" y="2336800"/>
                </a:lnTo>
                <a:lnTo>
                  <a:pt x="3088386" y="2387600"/>
                </a:lnTo>
                <a:lnTo>
                  <a:pt x="3050793" y="2438400"/>
                </a:lnTo>
                <a:lnTo>
                  <a:pt x="3010662" y="2476500"/>
                </a:lnTo>
                <a:lnTo>
                  <a:pt x="2989580" y="2501900"/>
                </a:lnTo>
                <a:lnTo>
                  <a:pt x="2967863" y="2514600"/>
                </a:lnTo>
                <a:lnTo>
                  <a:pt x="2945638" y="2540000"/>
                </a:lnTo>
                <a:lnTo>
                  <a:pt x="2922523" y="2552700"/>
                </a:lnTo>
                <a:lnTo>
                  <a:pt x="2898647" y="2565400"/>
                </a:lnTo>
                <a:lnTo>
                  <a:pt x="2874010" y="2590800"/>
                </a:lnTo>
                <a:lnTo>
                  <a:pt x="2848483" y="2603500"/>
                </a:lnTo>
                <a:lnTo>
                  <a:pt x="2795016" y="2628900"/>
                </a:lnTo>
                <a:lnTo>
                  <a:pt x="2738500" y="2654300"/>
                </a:lnTo>
                <a:lnTo>
                  <a:pt x="2678811" y="2679700"/>
                </a:lnTo>
                <a:lnTo>
                  <a:pt x="2647949" y="2679700"/>
                </a:lnTo>
                <a:lnTo>
                  <a:pt x="2583941" y="2705100"/>
                </a:lnTo>
                <a:lnTo>
                  <a:pt x="2551048" y="2705100"/>
                </a:lnTo>
                <a:lnTo>
                  <a:pt x="2482977" y="2730500"/>
                </a:lnTo>
                <a:lnTo>
                  <a:pt x="2448179" y="2730500"/>
                </a:lnTo>
                <a:lnTo>
                  <a:pt x="2412491" y="2743200"/>
                </a:lnTo>
                <a:lnTo>
                  <a:pt x="2485770" y="2743200"/>
                </a:lnTo>
                <a:lnTo>
                  <a:pt x="2554096" y="2717800"/>
                </a:lnTo>
                <a:lnTo>
                  <a:pt x="2587243" y="2717800"/>
                </a:lnTo>
                <a:lnTo>
                  <a:pt x="2651760" y="2692400"/>
                </a:lnTo>
                <a:lnTo>
                  <a:pt x="2683002" y="2692400"/>
                </a:lnTo>
                <a:lnTo>
                  <a:pt x="2743327" y="2667000"/>
                </a:lnTo>
                <a:lnTo>
                  <a:pt x="2800604" y="2641600"/>
                </a:lnTo>
                <a:lnTo>
                  <a:pt x="2854833" y="2616200"/>
                </a:lnTo>
                <a:lnTo>
                  <a:pt x="2906014" y="2578100"/>
                </a:lnTo>
                <a:lnTo>
                  <a:pt x="2930270" y="2565400"/>
                </a:lnTo>
                <a:lnTo>
                  <a:pt x="2953766" y="2552700"/>
                </a:lnTo>
                <a:lnTo>
                  <a:pt x="2976371" y="2527300"/>
                </a:lnTo>
                <a:lnTo>
                  <a:pt x="2998342" y="2514600"/>
                </a:lnTo>
                <a:lnTo>
                  <a:pt x="3019806" y="2489200"/>
                </a:lnTo>
                <a:lnTo>
                  <a:pt x="3040507" y="2463800"/>
                </a:lnTo>
                <a:lnTo>
                  <a:pt x="3060572" y="2438400"/>
                </a:lnTo>
                <a:lnTo>
                  <a:pt x="3079877" y="2425700"/>
                </a:lnTo>
                <a:lnTo>
                  <a:pt x="3116580" y="2374900"/>
                </a:lnTo>
                <a:lnTo>
                  <a:pt x="3150616" y="2324100"/>
                </a:lnTo>
                <a:lnTo>
                  <a:pt x="3181858" y="2273300"/>
                </a:lnTo>
                <a:lnTo>
                  <a:pt x="3196209" y="2235200"/>
                </a:lnTo>
                <a:lnTo>
                  <a:pt x="3209924" y="2209800"/>
                </a:lnTo>
                <a:lnTo>
                  <a:pt x="3223006" y="2184400"/>
                </a:lnTo>
                <a:lnTo>
                  <a:pt x="3235324" y="2159000"/>
                </a:lnTo>
                <a:lnTo>
                  <a:pt x="3246755" y="2120900"/>
                </a:lnTo>
                <a:lnTo>
                  <a:pt x="3257677" y="2095500"/>
                </a:lnTo>
                <a:lnTo>
                  <a:pt x="3267583" y="2070100"/>
                </a:lnTo>
                <a:lnTo>
                  <a:pt x="3276854" y="2032000"/>
                </a:lnTo>
                <a:lnTo>
                  <a:pt x="3285363" y="2006600"/>
                </a:lnTo>
                <a:lnTo>
                  <a:pt x="3292983" y="1968500"/>
                </a:lnTo>
                <a:lnTo>
                  <a:pt x="3299841" y="1943100"/>
                </a:lnTo>
                <a:lnTo>
                  <a:pt x="3305937" y="1905000"/>
                </a:lnTo>
                <a:lnTo>
                  <a:pt x="3311270" y="1879600"/>
                </a:lnTo>
                <a:lnTo>
                  <a:pt x="3315589" y="1854200"/>
                </a:lnTo>
                <a:lnTo>
                  <a:pt x="3319271" y="1816100"/>
                </a:lnTo>
                <a:lnTo>
                  <a:pt x="3322192" y="1790700"/>
                </a:lnTo>
                <a:lnTo>
                  <a:pt x="3324097" y="1752600"/>
                </a:lnTo>
                <a:lnTo>
                  <a:pt x="3325241" y="1727200"/>
                </a:lnTo>
                <a:lnTo>
                  <a:pt x="3325494" y="1689100"/>
                </a:lnTo>
                <a:lnTo>
                  <a:pt x="3324860" y="1663700"/>
                </a:lnTo>
                <a:lnTo>
                  <a:pt x="3323336" y="1625600"/>
                </a:lnTo>
                <a:lnTo>
                  <a:pt x="3320795" y="1600200"/>
                </a:lnTo>
                <a:lnTo>
                  <a:pt x="3317240" y="1562100"/>
                </a:lnTo>
                <a:lnTo>
                  <a:pt x="3312667" y="1524000"/>
                </a:lnTo>
                <a:lnTo>
                  <a:pt x="3307080" y="1498600"/>
                </a:lnTo>
                <a:lnTo>
                  <a:pt x="3300730" y="1460500"/>
                </a:lnTo>
                <a:lnTo>
                  <a:pt x="3293364" y="1422400"/>
                </a:lnTo>
                <a:lnTo>
                  <a:pt x="3285109" y="1384300"/>
                </a:lnTo>
                <a:lnTo>
                  <a:pt x="3276091" y="1346200"/>
                </a:lnTo>
                <a:lnTo>
                  <a:pt x="3266059" y="1308100"/>
                </a:lnTo>
                <a:lnTo>
                  <a:pt x="3255391" y="1270000"/>
                </a:lnTo>
                <a:lnTo>
                  <a:pt x="3243834" y="1231900"/>
                </a:lnTo>
                <a:lnTo>
                  <a:pt x="3231641" y="1206500"/>
                </a:lnTo>
                <a:lnTo>
                  <a:pt x="3218561" y="1168400"/>
                </a:lnTo>
                <a:lnTo>
                  <a:pt x="3204971" y="1130300"/>
                </a:lnTo>
                <a:lnTo>
                  <a:pt x="3190620" y="1092200"/>
                </a:lnTo>
                <a:lnTo>
                  <a:pt x="3175635" y="1054100"/>
                </a:lnTo>
                <a:lnTo>
                  <a:pt x="3160014" y="1016000"/>
                </a:lnTo>
                <a:lnTo>
                  <a:pt x="3143885" y="977900"/>
                </a:lnTo>
                <a:lnTo>
                  <a:pt x="3126993" y="939800"/>
                </a:lnTo>
                <a:lnTo>
                  <a:pt x="3109721" y="901700"/>
                </a:lnTo>
                <a:lnTo>
                  <a:pt x="3091815" y="863600"/>
                </a:lnTo>
                <a:lnTo>
                  <a:pt x="3073527" y="838200"/>
                </a:lnTo>
                <a:lnTo>
                  <a:pt x="3054731" y="800100"/>
                </a:lnTo>
                <a:lnTo>
                  <a:pt x="3035554" y="762000"/>
                </a:lnTo>
                <a:lnTo>
                  <a:pt x="3015868" y="736600"/>
                </a:lnTo>
                <a:lnTo>
                  <a:pt x="2995675" y="698500"/>
                </a:lnTo>
                <a:lnTo>
                  <a:pt x="2975229" y="673100"/>
                </a:lnTo>
                <a:lnTo>
                  <a:pt x="2954528" y="635000"/>
                </a:lnTo>
                <a:lnTo>
                  <a:pt x="2911983" y="584200"/>
                </a:lnTo>
                <a:lnTo>
                  <a:pt x="2868041" y="533400"/>
                </a:lnTo>
                <a:lnTo>
                  <a:pt x="2820796" y="482600"/>
                </a:lnTo>
                <a:lnTo>
                  <a:pt x="2770250" y="431800"/>
                </a:lnTo>
                <a:lnTo>
                  <a:pt x="2716657" y="381000"/>
                </a:lnTo>
                <a:lnTo>
                  <a:pt x="2660522" y="330200"/>
                </a:lnTo>
                <a:lnTo>
                  <a:pt x="2631440" y="304800"/>
                </a:lnTo>
                <a:lnTo>
                  <a:pt x="2601848" y="279400"/>
                </a:lnTo>
                <a:lnTo>
                  <a:pt x="2571877" y="266700"/>
                </a:lnTo>
                <a:lnTo>
                  <a:pt x="2541396" y="241300"/>
                </a:lnTo>
                <a:lnTo>
                  <a:pt x="2510536" y="215900"/>
                </a:lnTo>
                <a:lnTo>
                  <a:pt x="2479166" y="203200"/>
                </a:lnTo>
                <a:lnTo>
                  <a:pt x="2447543" y="177800"/>
                </a:lnTo>
                <a:lnTo>
                  <a:pt x="2415666" y="165100"/>
                </a:lnTo>
                <a:lnTo>
                  <a:pt x="2383536" y="139700"/>
                </a:lnTo>
                <a:lnTo>
                  <a:pt x="2318639" y="114300"/>
                </a:lnTo>
                <a:lnTo>
                  <a:pt x="2285999" y="88900"/>
                </a:lnTo>
                <a:lnTo>
                  <a:pt x="2155063" y="38100"/>
                </a:lnTo>
                <a:lnTo>
                  <a:pt x="2122550" y="38100"/>
                </a:lnTo>
                <a:lnTo>
                  <a:pt x="2057654" y="12700"/>
                </a:lnTo>
                <a:close/>
              </a:path>
              <a:path w="3325495" h="2933700">
                <a:moveTo>
                  <a:pt x="1772285" y="25400"/>
                </a:moveTo>
                <a:lnTo>
                  <a:pt x="1702942" y="25400"/>
                </a:lnTo>
                <a:lnTo>
                  <a:pt x="1634998" y="50800"/>
                </a:lnTo>
                <a:lnTo>
                  <a:pt x="1672589" y="50800"/>
                </a:lnTo>
                <a:lnTo>
                  <a:pt x="1705990" y="38100"/>
                </a:lnTo>
                <a:lnTo>
                  <a:pt x="1739391" y="38100"/>
                </a:lnTo>
                <a:lnTo>
                  <a:pt x="1772285" y="25400"/>
                </a:lnTo>
                <a:close/>
              </a:path>
              <a:path w="3325495" h="2933700">
                <a:moveTo>
                  <a:pt x="1837055" y="12700"/>
                </a:moveTo>
                <a:lnTo>
                  <a:pt x="1769999" y="12700"/>
                </a:lnTo>
                <a:lnTo>
                  <a:pt x="1736598" y="25400"/>
                </a:lnTo>
                <a:lnTo>
                  <a:pt x="1804923" y="25400"/>
                </a:lnTo>
                <a:lnTo>
                  <a:pt x="1837055" y="12700"/>
                </a:lnTo>
                <a:close/>
              </a:path>
              <a:path w="3325495" h="2933700">
                <a:moveTo>
                  <a:pt x="1962149" y="0"/>
                </a:moveTo>
                <a:lnTo>
                  <a:pt x="1835658" y="0"/>
                </a:lnTo>
                <a:lnTo>
                  <a:pt x="1803018" y="12700"/>
                </a:lnTo>
                <a:lnTo>
                  <a:pt x="1993772" y="12700"/>
                </a:lnTo>
                <a:lnTo>
                  <a:pt x="1962149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27703" y="3797808"/>
            <a:ext cx="649605" cy="307975"/>
          </a:xfrm>
          <a:custGeom>
            <a:avLst/>
            <a:gdLst/>
            <a:ahLst/>
            <a:cxnLst/>
            <a:rect l="l" t="t" r="r" b="b"/>
            <a:pathLst>
              <a:path w="649604" h="307975">
                <a:moveTo>
                  <a:pt x="649224" y="0"/>
                </a:moveTo>
                <a:lnTo>
                  <a:pt x="0" y="0"/>
                </a:lnTo>
                <a:lnTo>
                  <a:pt x="0" y="307848"/>
                </a:lnTo>
                <a:lnTo>
                  <a:pt x="649224" y="307848"/>
                </a:lnTo>
                <a:lnTo>
                  <a:pt x="649224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727703" y="3797808"/>
            <a:ext cx="649605" cy="285115"/>
          </a:xfrm>
          <a:prstGeom prst="rect">
            <a:avLst/>
          </a:prstGeom>
        </p:spPr>
        <p:txBody>
          <a:bodyPr wrap="square" lIns="0" tIns="26669" rIns="0" bIns="0" rtlCol="0" vert="horz">
            <a:spAutoFit/>
          </a:bodyPr>
          <a:lstStyle/>
          <a:p>
            <a:pPr marL="165735">
              <a:lnSpc>
                <a:spcPct val="100000"/>
              </a:lnSpc>
              <a:spcBef>
                <a:spcPts val="209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100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79164" y="4059935"/>
            <a:ext cx="184785" cy="304800"/>
          </a:xfrm>
          <a:custGeom>
            <a:avLst/>
            <a:gdLst/>
            <a:ahLst/>
            <a:cxnLst/>
            <a:rect l="l" t="t" r="r" b="b"/>
            <a:pathLst>
              <a:path w="184785" h="304800">
                <a:moveTo>
                  <a:pt x="184403" y="0"/>
                </a:moveTo>
                <a:lnTo>
                  <a:pt x="0" y="0"/>
                </a:lnTo>
                <a:lnTo>
                  <a:pt x="0" y="304800"/>
                </a:lnTo>
                <a:lnTo>
                  <a:pt x="184403" y="304800"/>
                </a:lnTo>
                <a:lnTo>
                  <a:pt x="184403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64379" y="3797808"/>
            <a:ext cx="647700" cy="307975"/>
          </a:xfrm>
          <a:custGeom>
            <a:avLst/>
            <a:gdLst/>
            <a:ahLst/>
            <a:cxnLst/>
            <a:rect l="l" t="t" r="r" b="b"/>
            <a:pathLst>
              <a:path w="647700" h="307975">
                <a:moveTo>
                  <a:pt x="647700" y="0"/>
                </a:moveTo>
                <a:lnTo>
                  <a:pt x="0" y="0"/>
                </a:lnTo>
                <a:lnTo>
                  <a:pt x="0" y="307848"/>
                </a:lnTo>
                <a:lnTo>
                  <a:pt x="647700" y="307848"/>
                </a:lnTo>
                <a:lnTo>
                  <a:pt x="647700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564379" y="3797808"/>
            <a:ext cx="647700" cy="285115"/>
          </a:xfrm>
          <a:prstGeom prst="rect">
            <a:avLst/>
          </a:prstGeom>
        </p:spPr>
        <p:txBody>
          <a:bodyPr wrap="square" lIns="0" tIns="26669" rIns="0" bIns="0" rtlCol="0" vert="horz">
            <a:spAutoFit/>
          </a:bodyPr>
          <a:lstStyle/>
          <a:p>
            <a:pPr marL="163830">
              <a:lnSpc>
                <a:spcPct val="100000"/>
              </a:lnSpc>
              <a:spcBef>
                <a:spcPts val="209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200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15840" y="4059935"/>
            <a:ext cx="182880" cy="304800"/>
          </a:xfrm>
          <a:custGeom>
            <a:avLst/>
            <a:gdLst/>
            <a:ahLst/>
            <a:cxnLst/>
            <a:rect l="l" t="t" r="r" b="b"/>
            <a:pathLst>
              <a:path w="182879" h="304800">
                <a:moveTo>
                  <a:pt x="182879" y="0"/>
                </a:moveTo>
                <a:lnTo>
                  <a:pt x="0" y="0"/>
                </a:lnTo>
                <a:lnTo>
                  <a:pt x="0" y="304800"/>
                </a:lnTo>
                <a:lnTo>
                  <a:pt x="182879" y="304800"/>
                </a:lnTo>
                <a:lnTo>
                  <a:pt x="182879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15467" y="584657"/>
            <a:ext cx="695833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Q: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</a:rPr>
              <a:t>안내자</a:t>
            </a:r>
            <a:r>
              <a:rPr dirty="0" sz="2000" spc="5">
                <a:solidFill>
                  <a:srgbClr val="3D010C"/>
                </a:solidFill>
              </a:rPr>
              <a:t>는</a:t>
            </a:r>
            <a:r>
              <a:rPr dirty="0" sz="2000" spc="-33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 spc="5">
                <a:solidFill>
                  <a:srgbClr val="3D010C"/>
                </a:solidFill>
              </a:rPr>
              <a:t>와</a:t>
            </a:r>
            <a:r>
              <a:rPr dirty="0" sz="2000" spc="-204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D010C"/>
                </a:solidFill>
              </a:rPr>
              <a:t>중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 spc="5">
                <a:solidFill>
                  <a:srgbClr val="3D010C"/>
                </a:solidFill>
              </a:rPr>
              <a:t>어느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곳</a:t>
            </a:r>
            <a:r>
              <a:rPr dirty="0" sz="2000" spc="5">
                <a:solidFill>
                  <a:srgbClr val="3D010C"/>
                </a:solidFill>
              </a:rPr>
              <a:t>을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먼</a:t>
            </a:r>
            <a:r>
              <a:rPr dirty="0" sz="2000" spc="5">
                <a:solidFill>
                  <a:srgbClr val="3D010C"/>
                </a:solidFill>
              </a:rPr>
              <a:t>저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 spc="5">
                <a:solidFill>
                  <a:srgbClr val="3D010C"/>
                </a:solidFill>
              </a:rPr>
              <a:t>탐색하는</a:t>
            </a:r>
            <a:r>
              <a:rPr dirty="0" sz="2000" spc="-229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것</a:t>
            </a:r>
            <a:r>
              <a:rPr dirty="0" sz="2000" spc="5">
                <a:solidFill>
                  <a:srgbClr val="3D010C"/>
                </a:solidFill>
              </a:rPr>
              <a:t>이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유리할까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2080">
              <a:lnSpc>
                <a:spcPts val="1470"/>
              </a:lnSpc>
            </a:pPr>
            <a:fld id="{81D60167-4931-47E6-BA6A-407CBD079E47}" type="slidenum">
              <a:rPr dirty="0" spc="25"/>
              <a:t>5</a:t>
            </a:fld>
          </a:p>
        </p:txBody>
      </p:sp>
      <p:sp>
        <p:nvSpPr>
          <p:cNvPr id="14" name="object 14"/>
          <p:cNvSpPr txBox="1"/>
          <p:nvPr/>
        </p:nvSpPr>
        <p:spPr>
          <a:xfrm>
            <a:off x="3930777" y="2509520"/>
            <a:ext cx="2095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51552" y="2509520"/>
            <a:ext cx="1955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1955" y="5603747"/>
            <a:ext cx="1472565" cy="451484"/>
          </a:xfrm>
          <a:prstGeom prst="rect">
            <a:avLst/>
          </a:prstGeom>
          <a:solidFill>
            <a:srgbClr val="FFFA1F"/>
          </a:solidFill>
        </p:spPr>
        <p:txBody>
          <a:bodyPr wrap="square" lIns="0" tIns="5969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7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팻말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5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2982" y="5925413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50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0911" y="1214627"/>
            <a:ext cx="859790" cy="669290"/>
          </a:xfrm>
          <a:custGeom>
            <a:avLst/>
            <a:gdLst/>
            <a:ahLst/>
            <a:cxnLst/>
            <a:rect l="l" t="t" r="r" b="b"/>
            <a:pathLst>
              <a:path w="859789" h="669289">
                <a:moveTo>
                  <a:pt x="0" y="334518"/>
                </a:moveTo>
                <a:lnTo>
                  <a:pt x="3348" y="292549"/>
                </a:lnTo>
                <a:lnTo>
                  <a:pt x="13124" y="252139"/>
                </a:lnTo>
                <a:lnTo>
                  <a:pt x="28927" y="213599"/>
                </a:lnTo>
                <a:lnTo>
                  <a:pt x="50352" y="177243"/>
                </a:lnTo>
                <a:lnTo>
                  <a:pt x="76997" y="143385"/>
                </a:lnTo>
                <a:lnTo>
                  <a:pt x="108460" y="112336"/>
                </a:lnTo>
                <a:lnTo>
                  <a:pt x="144338" y="84412"/>
                </a:lnTo>
                <a:lnTo>
                  <a:pt x="184228" y="59924"/>
                </a:lnTo>
                <a:lnTo>
                  <a:pt x="227728" y="39186"/>
                </a:lnTo>
                <a:lnTo>
                  <a:pt x="274434" y="22512"/>
                </a:lnTo>
                <a:lnTo>
                  <a:pt x="323945" y="10214"/>
                </a:lnTo>
                <a:lnTo>
                  <a:pt x="375857" y="2605"/>
                </a:lnTo>
                <a:lnTo>
                  <a:pt x="429768" y="0"/>
                </a:lnTo>
                <a:lnTo>
                  <a:pt x="483678" y="2605"/>
                </a:lnTo>
                <a:lnTo>
                  <a:pt x="535590" y="10214"/>
                </a:lnTo>
                <a:lnTo>
                  <a:pt x="585101" y="22512"/>
                </a:lnTo>
                <a:lnTo>
                  <a:pt x="631807" y="39186"/>
                </a:lnTo>
                <a:lnTo>
                  <a:pt x="675307" y="59924"/>
                </a:lnTo>
                <a:lnTo>
                  <a:pt x="715197" y="84412"/>
                </a:lnTo>
                <a:lnTo>
                  <a:pt x="751075" y="112336"/>
                </a:lnTo>
                <a:lnTo>
                  <a:pt x="782538" y="143385"/>
                </a:lnTo>
                <a:lnTo>
                  <a:pt x="809183" y="177243"/>
                </a:lnTo>
                <a:lnTo>
                  <a:pt x="830608" y="213599"/>
                </a:lnTo>
                <a:lnTo>
                  <a:pt x="846411" y="252139"/>
                </a:lnTo>
                <a:lnTo>
                  <a:pt x="856187" y="292549"/>
                </a:lnTo>
                <a:lnTo>
                  <a:pt x="859536" y="334518"/>
                </a:lnTo>
                <a:lnTo>
                  <a:pt x="856187" y="376486"/>
                </a:lnTo>
                <a:lnTo>
                  <a:pt x="846411" y="416896"/>
                </a:lnTo>
                <a:lnTo>
                  <a:pt x="830608" y="455436"/>
                </a:lnTo>
                <a:lnTo>
                  <a:pt x="809183" y="491792"/>
                </a:lnTo>
                <a:lnTo>
                  <a:pt x="782538" y="525650"/>
                </a:lnTo>
                <a:lnTo>
                  <a:pt x="751075" y="556699"/>
                </a:lnTo>
                <a:lnTo>
                  <a:pt x="715197" y="584623"/>
                </a:lnTo>
                <a:lnTo>
                  <a:pt x="675307" y="609111"/>
                </a:lnTo>
                <a:lnTo>
                  <a:pt x="631807" y="629849"/>
                </a:lnTo>
                <a:lnTo>
                  <a:pt x="585101" y="646523"/>
                </a:lnTo>
                <a:lnTo>
                  <a:pt x="535590" y="658821"/>
                </a:lnTo>
                <a:lnTo>
                  <a:pt x="483678" y="666430"/>
                </a:lnTo>
                <a:lnTo>
                  <a:pt x="429768" y="669036"/>
                </a:lnTo>
                <a:lnTo>
                  <a:pt x="375857" y="666430"/>
                </a:lnTo>
                <a:lnTo>
                  <a:pt x="323945" y="658821"/>
                </a:lnTo>
                <a:lnTo>
                  <a:pt x="274434" y="646523"/>
                </a:lnTo>
                <a:lnTo>
                  <a:pt x="227728" y="629849"/>
                </a:lnTo>
                <a:lnTo>
                  <a:pt x="184228" y="609111"/>
                </a:lnTo>
                <a:lnTo>
                  <a:pt x="144338" y="584623"/>
                </a:lnTo>
                <a:lnTo>
                  <a:pt x="108460" y="556699"/>
                </a:lnTo>
                <a:lnTo>
                  <a:pt x="76997" y="525650"/>
                </a:lnTo>
                <a:lnTo>
                  <a:pt x="50352" y="491792"/>
                </a:lnTo>
                <a:lnTo>
                  <a:pt x="28927" y="455436"/>
                </a:lnTo>
                <a:lnTo>
                  <a:pt x="13124" y="416896"/>
                </a:lnTo>
                <a:lnTo>
                  <a:pt x="3348" y="376486"/>
                </a:lnTo>
                <a:lnTo>
                  <a:pt x="0" y="3345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55877" y="1271777"/>
            <a:ext cx="771525" cy="42799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244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1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21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2017" y="1244600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2668" y="1214627"/>
            <a:ext cx="241300" cy="233679"/>
          </a:xfrm>
          <a:custGeom>
            <a:avLst/>
            <a:gdLst/>
            <a:ahLst/>
            <a:cxnLst/>
            <a:rect l="l" t="t" r="r" b="b"/>
            <a:pathLst>
              <a:path w="241300" h="233680">
                <a:moveTo>
                  <a:pt x="0" y="233172"/>
                </a:moveTo>
                <a:lnTo>
                  <a:pt x="240792" y="233172"/>
                </a:lnTo>
                <a:lnTo>
                  <a:pt x="24079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06440" y="996696"/>
            <a:ext cx="861060" cy="670560"/>
          </a:xfrm>
          <a:custGeom>
            <a:avLst/>
            <a:gdLst/>
            <a:ahLst/>
            <a:cxnLst/>
            <a:rect l="l" t="t" r="r" b="b"/>
            <a:pathLst>
              <a:path w="861059" h="670560">
                <a:moveTo>
                  <a:pt x="0" y="335279"/>
                </a:moveTo>
                <a:lnTo>
                  <a:pt x="3354" y="293223"/>
                </a:lnTo>
                <a:lnTo>
                  <a:pt x="13150" y="252726"/>
                </a:lnTo>
                <a:lnTo>
                  <a:pt x="28983" y="214102"/>
                </a:lnTo>
                <a:lnTo>
                  <a:pt x="50449" y="177664"/>
                </a:lnTo>
                <a:lnTo>
                  <a:pt x="77145" y="143729"/>
                </a:lnTo>
                <a:lnTo>
                  <a:pt x="108666" y="112608"/>
                </a:lnTo>
                <a:lnTo>
                  <a:pt x="144610" y="84618"/>
                </a:lnTo>
                <a:lnTo>
                  <a:pt x="184572" y="60072"/>
                </a:lnTo>
                <a:lnTo>
                  <a:pt x="228149" y="39284"/>
                </a:lnTo>
                <a:lnTo>
                  <a:pt x="274937" y="22568"/>
                </a:lnTo>
                <a:lnTo>
                  <a:pt x="324532" y="10240"/>
                </a:lnTo>
                <a:lnTo>
                  <a:pt x="376531" y="2612"/>
                </a:lnTo>
                <a:lnTo>
                  <a:pt x="430530" y="0"/>
                </a:lnTo>
                <a:lnTo>
                  <a:pt x="484528" y="2612"/>
                </a:lnTo>
                <a:lnTo>
                  <a:pt x="536527" y="10240"/>
                </a:lnTo>
                <a:lnTo>
                  <a:pt x="586122" y="22568"/>
                </a:lnTo>
                <a:lnTo>
                  <a:pt x="632910" y="39284"/>
                </a:lnTo>
                <a:lnTo>
                  <a:pt x="676487" y="60072"/>
                </a:lnTo>
                <a:lnTo>
                  <a:pt x="716449" y="84618"/>
                </a:lnTo>
                <a:lnTo>
                  <a:pt x="752393" y="112608"/>
                </a:lnTo>
                <a:lnTo>
                  <a:pt x="783914" y="143729"/>
                </a:lnTo>
                <a:lnTo>
                  <a:pt x="810610" y="177664"/>
                </a:lnTo>
                <a:lnTo>
                  <a:pt x="832076" y="214102"/>
                </a:lnTo>
                <a:lnTo>
                  <a:pt x="847909" y="252726"/>
                </a:lnTo>
                <a:lnTo>
                  <a:pt x="857705" y="293223"/>
                </a:lnTo>
                <a:lnTo>
                  <a:pt x="861060" y="335279"/>
                </a:lnTo>
                <a:lnTo>
                  <a:pt x="857705" y="377336"/>
                </a:lnTo>
                <a:lnTo>
                  <a:pt x="847909" y="417833"/>
                </a:lnTo>
                <a:lnTo>
                  <a:pt x="832076" y="456457"/>
                </a:lnTo>
                <a:lnTo>
                  <a:pt x="810610" y="492895"/>
                </a:lnTo>
                <a:lnTo>
                  <a:pt x="783914" y="526830"/>
                </a:lnTo>
                <a:lnTo>
                  <a:pt x="752393" y="557951"/>
                </a:lnTo>
                <a:lnTo>
                  <a:pt x="716449" y="585941"/>
                </a:lnTo>
                <a:lnTo>
                  <a:pt x="676487" y="610487"/>
                </a:lnTo>
                <a:lnTo>
                  <a:pt x="632910" y="631275"/>
                </a:lnTo>
                <a:lnTo>
                  <a:pt x="586122" y="647991"/>
                </a:lnTo>
                <a:lnTo>
                  <a:pt x="536527" y="660319"/>
                </a:lnTo>
                <a:lnTo>
                  <a:pt x="484528" y="667947"/>
                </a:lnTo>
                <a:lnTo>
                  <a:pt x="430530" y="670559"/>
                </a:lnTo>
                <a:lnTo>
                  <a:pt x="376531" y="667947"/>
                </a:lnTo>
                <a:lnTo>
                  <a:pt x="324532" y="660319"/>
                </a:lnTo>
                <a:lnTo>
                  <a:pt x="274937" y="647991"/>
                </a:lnTo>
                <a:lnTo>
                  <a:pt x="228149" y="631275"/>
                </a:lnTo>
                <a:lnTo>
                  <a:pt x="184572" y="610487"/>
                </a:lnTo>
                <a:lnTo>
                  <a:pt x="144610" y="585941"/>
                </a:lnTo>
                <a:lnTo>
                  <a:pt x="108666" y="557951"/>
                </a:lnTo>
                <a:lnTo>
                  <a:pt x="77145" y="526830"/>
                </a:lnTo>
                <a:lnTo>
                  <a:pt x="50449" y="492895"/>
                </a:lnTo>
                <a:lnTo>
                  <a:pt x="28983" y="456457"/>
                </a:lnTo>
                <a:lnTo>
                  <a:pt x="13150" y="417833"/>
                </a:lnTo>
                <a:lnTo>
                  <a:pt x="3354" y="377336"/>
                </a:lnTo>
                <a:lnTo>
                  <a:pt x="0" y="3352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149466" y="1072388"/>
            <a:ext cx="20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09289" y="1441450"/>
            <a:ext cx="5265420" cy="1370965"/>
            <a:chOff x="3209289" y="1441450"/>
            <a:chExt cx="5265420" cy="1370965"/>
          </a:xfrm>
        </p:grpSpPr>
        <p:sp>
          <p:nvSpPr>
            <p:cNvPr id="10" name="object 10"/>
            <p:cNvSpPr/>
            <p:nvPr/>
          </p:nvSpPr>
          <p:spPr>
            <a:xfrm>
              <a:off x="3648455" y="1447800"/>
              <a:ext cx="4819650" cy="708025"/>
            </a:xfrm>
            <a:custGeom>
              <a:avLst/>
              <a:gdLst/>
              <a:ahLst/>
              <a:cxnLst/>
              <a:rect l="l" t="t" r="r" b="b"/>
              <a:pathLst>
                <a:path w="4819650" h="708025">
                  <a:moveTo>
                    <a:pt x="2171700" y="0"/>
                  </a:moveTo>
                  <a:lnTo>
                    <a:pt x="0" y="687451"/>
                  </a:lnTo>
                </a:path>
                <a:path w="4819650" h="708025">
                  <a:moveTo>
                    <a:pt x="2283460" y="120396"/>
                  </a:moveTo>
                  <a:lnTo>
                    <a:pt x="1583436" y="707771"/>
                  </a:lnTo>
                </a:path>
                <a:path w="4819650" h="708025">
                  <a:moveTo>
                    <a:pt x="2766060" y="160020"/>
                  </a:moveTo>
                  <a:lnTo>
                    <a:pt x="3096260" y="688594"/>
                  </a:lnTo>
                </a:path>
                <a:path w="4819650" h="708025">
                  <a:moveTo>
                    <a:pt x="2894076" y="120396"/>
                  </a:moveTo>
                  <a:lnTo>
                    <a:pt x="4819650" y="68872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15639" y="2135123"/>
              <a:ext cx="862965" cy="670560"/>
            </a:xfrm>
            <a:custGeom>
              <a:avLst/>
              <a:gdLst/>
              <a:ahLst/>
              <a:cxnLst/>
              <a:rect l="l" t="t" r="r" b="b"/>
              <a:pathLst>
                <a:path w="862964" h="670560">
                  <a:moveTo>
                    <a:pt x="431292" y="0"/>
                  </a:moveTo>
                  <a:lnTo>
                    <a:pt x="377180" y="2612"/>
                  </a:lnTo>
                  <a:lnTo>
                    <a:pt x="325078" y="10240"/>
                  </a:lnTo>
                  <a:lnTo>
                    <a:pt x="275388" y="22568"/>
                  </a:lnTo>
                  <a:lnTo>
                    <a:pt x="228514" y="39284"/>
                  </a:lnTo>
                  <a:lnTo>
                    <a:pt x="184861" y="60072"/>
                  </a:lnTo>
                  <a:lnTo>
                    <a:pt x="144831" y="84618"/>
                  </a:lnTo>
                  <a:lnTo>
                    <a:pt x="108828" y="112608"/>
                  </a:lnTo>
                  <a:lnTo>
                    <a:pt x="77257" y="143729"/>
                  </a:lnTo>
                  <a:lnTo>
                    <a:pt x="50521" y="177664"/>
                  </a:lnTo>
                  <a:lnTo>
                    <a:pt x="29023" y="214102"/>
                  </a:lnTo>
                  <a:lnTo>
                    <a:pt x="13168" y="252726"/>
                  </a:lnTo>
                  <a:lnTo>
                    <a:pt x="3359" y="293223"/>
                  </a:lnTo>
                  <a:lnTo>
                    <a:pt x="0" y="335279"/>
                  </a:lnTo>
                  <a:lnTo>
                    <a:pt x="3359" y="377336"/>
                  </a:lnTo>
                  <a:lnTo>
                    <a:pt x="13168" y="417833"/>
                  </a:lnTo>
                  <a:lnTo>
                    <a:pt x="29023" y="456457"/>
                  </a:lnTo>
                  <a:lnTo>
                    <a:pt x="50521" y="492895"/>
                  </a:lnTo>
                  <a:lnTo>
                    <a:pt x="77257" y="526830"/>
                  </a:lnTo>
                  <a:lnTo>
                    <a:pt x="108828" y="557951"/>
                  </a:lnTo>
                  <a:lnTo>
                    <a:pt x="144831" y="585941"/>
                  </a:lnTo>
                  <a:lnTo>
                    <a:pt x="184861" y="610487"/>
                  </a:lnTo>
                  <a:lnTo>
                    <a:pt x="228514" y="631275"/>
                  </a:lnTo>
                  <a:lnTo>
                    <a:pt x="275388" y="647991"/>
                  </a:lnTo>
                  <a:lnTo>
                    <a:pt x="325078" y="660319"/>
                  </a:lnTo>
                  <a:lnTo>
                    <a:pt x="377180" y="667947"/>
                  </a:lnTo>
                  <a:lnTo>
                    <a:pt x="431292" y="670560"/>
                  </a:lnTo>
                  <a:lnTo>
                    <a:pt x="485403" y="667947"/>
                  </a:lnTo>
                  <a:lnTo>
                    <a:pt x="537505" y="660319"/>
                  </a:lnTo>
                  <a:lnTo>
                    <a:pt x="587195" y="647991"/>
                  </a:lnTo>
                  <a:lnTo>
                    <a:pt x="634069" y="631275"/>
                  </a:lnTo>
                  <a:lnTo>
                    <a:pt x="677722" y="610487"/>
                  </a:lnTo>
                  <a:lnTo>
                    <a:pt x="717752" y="585941"/>
                  </a:lnTo>
                  <a:lnTo>
                    <a:pt x="753755" y="557951"/>
                  </a:lnTo>
                  <a:lnTo>
                    <a:pt x="785326" y="526830"/>
                  </a:lnTo>
                  <a:lnTo>
                    <a:pt x="812062" y="492895"/>
                  </a:lnTo>
                  <a:lnTo>
                    <a:pt x="833560" y="456457"/>
                  </a:lnTo>
                  <a:lnTo>
                    <a:pt x="849415" y="417833"/>
                  </a:lnTo>
                  <a:lnTo>
                    <a:pt x="859224" y="377336"/>
                  </a:lnTo>
                  <a:lnTo>
                    <a:pt x="862584" y="335279"/>
                  </a:lnTo>
                  <a:lnTo>
                    <a:pt x="859224" y="293223"/>
                  </a:lnTo>
                  <a:lnTo>
                    <a:pt x="849415" y="252726"/>
                  </a:lnTo>
                  <a:lnTo>
                    <a:pt x="833560" y="214102"/>
                  </a:lnTo>
                  <a:lnTo>
                    <a:pt x="812062" y="177664"/>
                  </a:lnTo>
                  <a:lnTo>
                    <a:pt x="785326" y="143729"/>
                  </a:lnTo>
                  <a:lnTo>
                    <a:pt x="753755" y="112608"/>
                  </a:lnTo>
                  <a:lnTo>
                    <a:pt x="717752" y="84618"/>
                  </a:lnTo>
                  <a:lnTo>
                    <a:pt x="677722" y="60072"/>
                  </a:lnTo>
                  <a:lnTo>
                    <a:pt x="634069" y="39284"/>
                  </a:lnTo>
                  <a:lnTo>
                    <a:pt x="587195" y="22568"/>
                  </a:lnTo>
                  <a:lnTo>
                    <a:pt x="537505" y="10240"/>
                  </a:lnTo>
                  <a:lnTo>
                    <a:pt x="485403" y="2612"/>
                  </a:lnTo>
                  <a:lnTo>
                    <a:pt x="431292" y="0"/>
                  </a:lnTo>
                  <a:close/>
                </a:path>
              </a:pathLst>
            </a:custGeom>
            <a:solidFill>
              <a:srgbClr val="FFF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15639" y="2135123"/>
              <a:ext cx="862965" cy="670560"/>
            </a:xfrm>
            <a:custGeom>
              <a:avLst/>
              <a:gdLst/>
              <a:ahLst/>
              <a:cxnLst/>
              <a:rect l="l" t="t" r="r" b="b"/>
              <a:pathLst>
                <a:path w="862964" h="670560">
                  <a:moveTo>
                    <a:pt x="0" y="335279"/>
                  </a:moveTo>
                  <a:lnTo>
                    <a:pt x="3359" y="293223"/>
                  </a:lnTo>
                  <a:lnTo>
                    <a:pt x="13168" y="252726"/>
                  </a:lnTo>
                  <a:lnTo>
                    <a:pt x="29023" y="214102"/>
                  </a:lnTo>
                  <a:lnTo>
                    <a:pt x="50521" y="177664"/>
                  </a:lnTo>
                  <a:lnTo>
                    <a:pt x="77257" y="143729"/>
                  </a:lnTo>
                  <a:lnTo>
                    <a:pt x="108828" y="112608"/>
                  </a:lnTo>
                  <a:lnTo>
                    <a:pt x="144831" y="84618"/>
                  </a:lnTo>
                  <a:lnTo>
                    <a:pt x="184861" y="60072"/>
                  </a:lnTo>
                  <a:lnTo>
                    <a:pt x="228514" y="39284"/>
                  </a:lnTo>
                  <a:lnTo>
                    <a:pt x="275388" y="22568"/>
                  </a:lnTo>
                  <a:lnTo>
                    <a:pt x="325078" y="10240"/>
                  </a:lnTo>
                  <a:lnTo>
                    <a:pt x="377180" y="2612"/>
                  </a:lnTo>
                  <a:lnTo>
                    <a:pt x="431292" y="0"/>
                  </a:lnTo>
                  <a:lnTo>
                    <a:pt x="485403" y="2612"/>
                  </a:lnTo>
                  <a:lnTo>
                    <a:pt x="537505" y="10240"/>
                  </a:lnTo>
                  <a:lnTo>
                    <a:pt x="587195" y="22568"/>
                  </a:lnTo>
                  <a:lnTo>
                    <a:pt x="634069" y="39284"/>
                  </a:lnTo>
                  <a:lnTo>
                    <a:pt x="677722" y="60072"/>
                  </a:lnTo>
                  <a:lnTo>
                    <a:pt x="717752" y="84618"/>
                  </a:lnTo>
                  <a:lnTo>
                    <a:pt x="753755" y="112608"/>
                  </a:lnTo>
                  <a:lnTo>
                    <a:pt x="785326" y="143729"/>
                  </a:lnTo>
                  <a:lnTo>
                    <a:pt x="812062" y="177664"/>
                  </a:lnTo>
                  <a:lnTo>
                    <a:pt x="833560" y="214102"/>
                  </a:lnTo>
                  <a:lnTo>
                    <a:pt x="849415" y="252726"/>
                  </a:lnTo>
                  <a:lnTo>
                    <a:pt x="859224" y="293223"/>
                  </a:lnTo>
                  <a:lnTo>
                    <a:pt x="862584" y="335279"/>
                  </a:lnTo>
                  <a:lnTo>
                    <a:pt x="859224" y="377336"/>
                  </a:lnTo>
                  <a:lnTo>
                    <a:pt x="849415" y="417833"/>
                  </a:lnTo>
                  <a:lnTo>
                    <a:pt x="833560" y="456457"/>
                  </a:lnTo>
                  <a:lnTo>
                    <a:pt x="812062" y="492895"/>
                  </a:lnTo>
                  <a:lnTo>
                    <a:pt x="785326" y="526830"/>
                  </a:lnTo>
                  <a:lnTo>
                    <a:pt x="753755" y="557951"/>
                  </a:lnTo>
                  <a:lnTo>
                    <a:pt x="717752" y="585941"/>
                  </a:lnTo>
                  <a:lnTo>
                    <a:pt x="677722" y="610487"/>
                  </a:lnTo>
                  <a:lnTo>
                    <a:pt x="634069" y="631275"/>
                  </a:lnTo>
                  <a:lnTo>
                    <a:pt x="587195" y="647991"/>
                  </a:lnTo>
                  <a:lnTo>
                    <a:pt x="537505" y="660319"/>
                  </a:lnTo>
                  <a:lnTo>
                    <a:pt x="485403" y="667947"/>
                  </a:lnTo>
                  <a:lnTo>
                    <a:pt x="431292" y="670560"/>
                  </a:lnTo>
                  <a:lnTo>
                    <a:pt x="377180" y="667947"/>
                  </a:lnTo>
                  <a:lnTo>
                    <a:pt x="325078" y="660319"/>
                  </a:lnTo>
                  <a:lnTo>
                    <a:pt x="275388" y="647991"/>
                  </a:lnTo>
                  <a:lnTo>
                    <a:pt x="228514" y="631275"/>
                  </a:lnTo>
                  <a:lnTo>
                    <a:pt x="184861" y="610487"/>
                  </a:lnTo>
                  <a:lnTo>
                    <a:pt x="144831" y="585941"/>
                  </a:lnTo>
                  <a:lnTo>
                    <a:pt x="108828" y="557951"/>
                  </a:lnTo>
                  <a:lnTo>
                    <a:pt x="77257" y="526830"/>
                  </a:lnTo>
                  <a:lnTo>
                    <a:pt x="50521" y="492895"/>
                  </a:lnTo>
                  <a:lnTo>
                    <a:pt x="29023" y="456457"/>
                  </a:lnTo>
                  <a:lnTo>
                    <a:pt x="13168" y="417833"/>
                  </a:lnTo>
                  <a:lnTo>
                    <a:pt x="3359" y="377336"/>
                  </a:lnTo>
                  <a:lnTo>
                    <a:pt x="0" y="33527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273933" y="2191992"/>
            <a:ext cx="771525" cy="42862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245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[1,2]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0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1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31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95773" y="2150110"/>
            <a:ext cx="873760" cy="681990"/>
            <a:chOff x="4795773" y="2150110"/>
            <a:chExt cx="873760" cy="681990"/>
          </a:xfrm>
        </p:grpSpPr>
        <p:sp>
          <p:nvSpPr>
            <p:cNvPr id="15" name="object 15"/>
            <p:cNvSpPr/>
            <p:nvPr/>
          </p:nvSpPr>
          <p:spPr>
            <a:xfrm>
              <a:off x="4802123" y="2156460"/>
              <a:ext cx="861060" cy="669290"/>
            </a:xfrm>
            <a:custGeom>
              <a:avLst/>
              <a:gdLst/>
              <a:ahLst/>
              <a:cxnLst/>
              <a:rect l="l" t="t" r="r" b="b"/>
              <a:pathLst>
                <a:path w="861060" h="669289">
                  <a:moveTo>
                    <a:pt x="430529" y="0"/>
                  </a:moveTo>
                  <a:lnTo>
                    <a:pt x="376531" y="2605"/>
                  </a:lnTo>
                  <a:lnTo>
                    <a:pt x="324532" y="10214"/>
                  </a:lnTo>
                  <a:lnTo>
                    <a:pt x="274937" y="22512"/>
                  </a:lnTo>
                  <a:lnTo>
                    <a:pt x="228149" y="39186"/>
                  </a:lnTo>
                  <a:lnTo>
                    <a:pt x="184572" y="59924"/>
                  </a:lnTo>
                  <a:lnTo>
                    <a:pt x="144610" y="84412"/>
                  </a:lnTo>
                  <a:lnTo>
                    <a:pt x="108666" y="112336"/>
                  </a:lnTo>
                  <a:lnTo>
                    <a:pt x="77145" y="143385"/>
                  </a:lnTo>
                  <a:lnTo>
                    <a:pt x="50449" y="177243"/>
                  </a:lnTo>
                  <a:lnTo>
                    <a:pt x="28983" y="213599"/>
                  </a:lnTo>
                  <a:lnTo>
                    <a:pt x="13150" y="252139"/>
                  </a:lnTo>
                  <a:lnTo>
                    <a:pt x="3354" y="292549"/>
                  </a:lnTo>
                  <a:lnTo>
                    <a:pt x="0" y="334517"/>
                  </a:lnTo>
                  <a:lnTo>
                    <a:pt x="3354" y="376486"/>
                  </a:lnTo>
                  <a:lnTo>
                    <a:pt x="13150" y="416896"/>
                  </a:lnTo>
                  <a:lnTo>
                    <a:pt x="28983" y="455436"/>
                  </a:lnTo>
                  <a:lnTo>
                    <a:pt x="50449" y="491792"/>
                  </a:lnTo>
                  <a:lnTo>
                    <a:pt x="77145" y="525650"/>
                  </a:lnTo>
                  <a:lnTo>
                    <a:pt x="108666" y="556699"/>
                  </a:lnTo>
                  <a:lnTo>
                    <a:pt x="144610" y="584623"/>
                  </a:lnTo>
                  <a:lnTo>
                    <a:pt x="184572" y="609111"/>
                  </a:lnTo>
                  <a:lnTo>
                    <a:pt x="228149" y="629849"/>
                  </a:lnTo>
                  <a:lnTo>
                    <a:pt x="274937" y="646523"/>
                  </a:lnTo>
                  <a:lnTo>
                    <a:pt x="324532" y="658821"/>
                  </a:lnTo>
                  <a:lnTo>
                    <a:pt x="376531" y="666430"/>
                  </a:lnTo>
                  <a:lnTo>
                    <a:pt x="430529" y="669036"/>
                  </a:lnTo>
                  <a:lnTo>
                    <a:pt x="484528" y="666430"/>
                  </a:lnTo>
                  <a:lnTo>
                    <a:pt x="536527" y="658821"/>
                  </a:lnTo>
                  <a:lnTo>
                    <a:pt x="586122" y="646523"/>
                  </a:lnTo>
                  <a:lnTo>
                    <a:pt x="632910" y="629849"/>
                  </a:lnTo>
                  <a:lnTo>
                    <a:pt x="676487" y="609111"/>
                  </a:lnTo>
                  <a:lnTo>
                    <a:pt x="716449" y="584623"/>
                  </a:lnTo>
                  <a:lnTo>
                    <a:pt x="752393" y="556699"/>
                  </a:lnTo>
                  <a:lnTo>
                    <a:pt x="783914" y="525650"/>
                  </a:lnTo>
                  <a:lnTo>
                    <a:pt x="810610" y="491792"/>
                  </a:lnTo>
                  <a:lnTo>
                    <a:pt x="832076" y="455436"/>
                  </a:lnTo>
                  <a:lnTo>
                    <a:pt x="847909" y="416896"/>
                  </a:lnTo>
                  <a:lnTo>
                    <a:pt x="857705" y="376486"/>
                  </a:lnTo>
                  <a:lnTo>
                    <a:pt x="861060" y="334517"/>
                  </a:lnTo>
                  <a:lnTo>
                    <a:pt x="857705" y="292549"/>
                  </a:lnTo>
                  <a:lnTo>
                    <a:pt x="847909" y="252139"/>
                  </a:lnTo>
                  <a:lnTo>
                    <a:pt x="832076" y="213599"/>
                  </a:lnTo>
                  <a:lnTo>
                    <a:pt x="810610" y="177243"/>
                  </a:lnTo>
                  <a:lnTo>
                    <a:pt x="783914" y="143385"/>
                  </a:lnTo>
                  <a:lnTo>
                    <a:pt x="752393" y="112336"/>
                  </a:lnTo>
                  <a:lnTo>
                    <a:pt x="716449" y="84412"/>
                  </a:lnTo>
                  <a:lnTo>
                    <a:pt x="676487" y="59924"/>
                  </a:lnTo>
                  <a:lnTo>
                    <a:pt x="632910" y="39186"/>
                  </a:lnTo>
                  <a:lnTo>
                    <a:pt x="586122" y="22512"/>
                  </a:lnTo>
                  <a:lnTo>
                    <a:pt x="536527" y="10214"/>
                  </a:lnTo>
                  <a:lnTo>
                    <a:pt x="484528" y="2605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802123" y="2156460"/>
              <a:ext cx="861060" cy="669290"/>
            </a:xfrm>
            <a:custGeom>
              <a:avLst/>
              <a:gdLst/>
              <a:ahLst/>
              <a:cxnLst/>
              <a:rect l="l" t="t" r="r" b="b"/>
              <a:pathLst>
                <a:path w="861060" h="669289">
                  <a:moveTo>
                    <a:pt x="0" y="334517"/>
                  </a:moveTo>
                  <a:lnTo>
                    <a:pt x="3354" y="292549"/>
                  </a:lnTo>
                  <a:lnTo>
                    <a:pt x="13150" y="252139"/>
                  </a:lnTo>
                  <a:lnTo>
                    <a:pt x="28983" y="213599"/>
                  </a:lnTo>
                  <a:lnTo>
                    <a:pt x="50449" y="177243"/>
                  </a:lnTo>
                  <a:lnTo>
                    <a:pt x="77145" y="143385"/>
                  </a:lnTo>
                  <a:lnTo>
                    <a:pt x="108666" y="112336"/>
                  </a:lnTo>
                  <a:lnTo>
                    <a:pt x="144610" y="84412"/>
                  </a:lnTo>
                  <a:lnTo>
                    <a:pt x="184572" y="59924"/>
                  </a:lnTo>
                  <a:lnTo>
                    <a:pt x="228149" y="39186"/>
                  </a:lnTo>
                  <a:lnTo>
                    <a:pt x="274937" y="22512"/>
                  </a:lnTo>
                  <a:lnTo>
                    <a:pt x="324532" y="10214"/>
                  </a:lnTo>
                  <a:lnTo>
                    <a:pt x="376531" y="2605"/>
                  </a:lnTo>
                  <a:lnTo>
                    <a:pt x="430529" y="0"/>
                  </a:lnTo>
                  <a:lnTo>
                    <a:pt x="484528" y="2605"/>
                  </a:lnTo>
                  <a:lnTo>
                    <a:pt x="536527" y="10214"/>
                  </a:lnTo>
                  <a:lnTo>
                    <a:pt x="586122" y="22512"/>
                  </a:lnTo>
                  <a:lnTo>
                    <a:pt x="632910" y="39186"/>
                  </a:lnTo>
                  <a:lnTo>
                    <a:pt x="676487" y="59924"/>
                  </a:lnTo>
                  <a:lnTo>
                    <a:pt x="716449" y="84412"/>
                  </a:lnTo>
                  <a:lnTo>
                    <a:pt x="752393" y="112336"/>
                  </a:lnTo>
                  <a:lnTo>
                    <a:pt x="783914" y="143385"/>
                  </a:lnTo>
                  <a:lnTo>
                    <a:pt x="810610" y="177243"/>
                  </a:lnTo>
                  <a:lnTo>
                    <a:pt x="832076" y="213599"/>
                  </a:lnTo>
                  <a:lnTo>
                    <a:pt x="847909" y="252139"/>
                  </a:lnTo>
                  <a:lnTo>
                    <a:pt x="857705" y="292549"/>
                  </a:lnTo>
                  <a:lnTo>
                    <a:pt x="861060" y="334517"/>
                  </a:lnTo>
                  <a:lnTo>
                    <a:pt x="857705" y="376486"/>
                  </a:lnTo>
                  <a:lnTo>
                    <a:pt x="847909" y="416896"/>
                  </a:lnTo>
                  <a:lnTo>
                    <a:pt x="832076" y="455436"/>
                  </a:lnTo>
                  <a:lnTo>
                    <a:pt x="810610" y="491792"/>
                  </a:lnTo>
                  <a:lnTo>
                    <a:pt x="783914" y="525650"/>
                  </a:lnTo>
                  <a:lnTo>
                    <a:pt x="752393" y="556699"/>
                  </a:lnTo>
                  <a:lnTo>
                    <a:pt x="716449" y="584623"/>
                  </a:lnTo>
                  <a:lnTo>
                    <a:pt x="676487" y="609111"/>
                  </a:lnTo>
                  <a:lnTo>
                    <a:pt x="632910" y="629849"/>
                  </a:lnTo>
                  <a:lnTo>
                    <a:pt x="586122" y="646523"/>
                  </a:lnTo>
                  <a:lnTo>
                    <a:pt x="536527" y="658821"/>
                  </a:lnTo>
                  <a:lnTo>
                    <a:pt x="484528" y="666430"/>
                  </a:lnTo>
                  <a:lnTo>
                    <a:pt x="430529" y="669036"/>
                  </a:lnTo>
                  <a:lnTo>
                    <a:pt x="376531" y="666430"/>
                  </a:lnTo>
                  <a:lnTo>
                    <a:pt x="324532" y="658821"/>
                  </a:lnTo>
                  <a:lnTo>
                    <a:pt x="274937" y="646523"/>
                  </a:lnTo>
                  <a:lnTo>
                    <a:pt x="228149" y="629849"/>
                  </a:lnTo>
                  <a:lnTo>
                    <a:pt x="184572" y="609111"/>
                  </a:lnTo>
                  <a:lnTo>
                    <a:pt x="144610" y="584623"/>
                  </a:lnTo>
                  <a:lnTo>
                    <a:pt x="108666" y="556699"/>
                  </a:lnTo>
                  <a:lnTo>
                    <a:pt x="77145" y="525650"/>
                  </a:lnTo>
                  <a:lnTo>
                    <a:pt x="50449" y="491792"/>
                  </a:lnTo>
                  <a:lnTo>
                    <a:pt x="28983" y="455436"/>
                  </a:lnTo>
                  <a:lnTo>
                    <a:pt x="13150" y="416896"/>
                  </a:lnTo>
                  <a:lnTo>
                    <a:pt x="3354" y="376486"/>
                  </a:lnTo>
                  <a:lnTo>
                    <a:pt x="0" y="33451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860163" y="2213228"/>
            <a:ext cx="771525" cy="4279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[1,3]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1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22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307582" y="2130298"/>
            <a:ext cx="873760" cy="683260"/>
            <a:chOff x="6307582" y="2130298"/>
            <a:chExt cx="873760" cy="683260"/>
          </a:xfrm>
        </p:grpSpPr>
        <p:sp>
          <p:nvSpPr>
            <p:cNvPr id="19" name="object 19"/>
            <p:cNvSpPr/>
            <p:nvPr/>
          </p:nvSpPr>
          <p:spPr>
            <a:xfrm>
              <a:off x="6313932" y="2136648"/>
              <a:ext cx="861060" cy="670560"/>
            </a:xfrm>
            <a:custGeom>
              <a:avLst/>
              <a:gdLst/>
              <a:ahLst/>
              <a:cxnLst/>
              <a:rect l="l" t="t" r="r" b="b"/>
              <a:pathLst>
                <a:path w="861059" h="670560">
                  <a:moveTo>
                    <a:pt x="430529" y="0"/>
                  </a:moveTo>
                  <a:lnTo>
                    <a:pt x="376531" y="2612"/>
                  </a:lnTo>
                  <a:lnTo>
                    <a:pt x="324532" y="10240"/>
                  </a:lnTo>
                  <a:lnTo>
                    <a:pt x="274937" y="22568"/>
                  </a:lnTo>
                  <a:lnTo>
                    <a:pt x="228149" y="39284"/>
                  </a:lnTo>
                  <a:lnTo>
                    <a:pt x="184572" y="60072"/>
                  </a:lnTo>
                  <a:lnTo>
                    <a:pt x="144610" y="84618"/>
                  </a:lnTo>
                  <a:lnTo>
                    <a:pt x="108666" y="112608"/>
                  </a:lnTo>
                  <a:lnTo>
                    <a:pt x="77145" y="143729"/>
                  </a:lnTo>
                  <a:lnTo>
                    <a:pt x="50449" y="177664"/>
                  </a:lnTo>
                  <a:lnTo>
                    <a:pt x="28983" y="214102"/>
                  </a:lnTo>
                  <a:lnTo>
                    <a:pt x="13150" y="252726"/>
                  </a:lnTo>
                  <a:lnTo>
                    <a:pt x="3354" y="293223"/>
                  </a:lnTo>
                  <a:lnTo>
                    <a:pt x="0" y="335279"/>
                  </a:lnTo>
                  <a:lnTo>
                    <a:pt x="3354" y="377336"/>
                  </a:lnTo>
                  <a:lnTo>
                    <a:pt x="13150" y="417833"/>
                  </a:lnTo>
                  <a:lnTo>
                    <a:pt x="28983" y="456457"/>
                  </a:lnTo>
                  <a:lnTo>
                    <a:pt x="50449" y="492895"/>
                  </a:lnTo>
                  <a:lnTo>
                    <a:pt x="77145" y="526830"/>
                  </a:lnTo>
                  <a:lnTo>
                    <a:pt x="108666" y="557951"/>
                  </a:lnTo>
                  <a:lnTo>
                    <a:pt x="144610" y="585941"/>
                  </a:lnTo>
                  <a:lnTo>
                    <a:pt x="184572" y="610487"/>
                  </a:lnTo>
                  <a:lnTo>
                    <a:pt x="228149" y="631275"/>
                  </a:lnTo>
                  <a:lnTo>
                    <a:pt x="274937" y="647991"/>
                  </a:lnTo>
                  <a:lnTo>
                    <a:pt x="324532" y="660319"/>
                  </a:lnTo>
                  <a:lnTo>
                    <a:pt x="376531" y="667947"/>
                  </a:lnTo>
                  <a:lnTo>
                    <a:pt x="430529" y="670560"/>
                  </a:lnTo>
                  <a:lnTo>
                    <a:pt x="484528" y="667947"/>
                  </a:lnTo>
                  <a:lnTo>
                    <a:pt x="536527" y="660319"/>
                  </a:lnTo>
                  <a:lnTo>
                    <a:pt x="586122" y="647991"/>
                  </a:lnTo>
                  <a:lnTo>
                    <a:pt x="632910" y="631275"/>
                  </a:lnTo>
                  <a:lnTo>
                    <a:pt x="676487" y="610487"/>
                  </a:lnTo>
                  <a:lnTo>
                    <a:pt x="716449" y="585941"/>
                  </a:lnTo>
                  <a:lnTo>
                    <a:pt x="752393" y="557951"/>
                  </a:lnTo>
                  <a:lnTo>
                    <a:pt x="783914" y="526830"/>
                  </a:lnTo>
                  <a:lnTo>
                    <a:pt x="810610" y="492895"/>
                  </a:lnTo>
                  <a:lnTo>
                    <a:pt x="832076" y="456457"/>
                  </a:lnTo>
                  <a:lnTo>
                    <a:pt x="847909" y="417833"/>
                  </a:lnTo>
                  <a:lnTo>
                    <a:pt x="857705" y="377336"/>
                  </a:lnTo>
                  <a:lnTo>
                    <a:pt x="861060" y="335279"/>
                  </a:lnTo>
                  <a:lnTo>
                    <a:pt x="857705" y="293223"/>
                  </a:lnTo>
                  <a:lnTo>
                    <a:pt x="847909" y="252726"/>
                  </a:lnTo>
                  <a:lnTo>
                    <a:pt x="832076" y="214102"/>
                  </a:lnTo>
                  <a:lnTo>
                    <a:pt x="810610" y="177664"/>
                  </a:lnTo>
                  <a:lnTo>
                    <a:pt x="783914" y="143729"/>
                  </a:lnTo>
                  <a:lnTo>
                    <a:pt x="752393" y="112608"/>
                  </a:lnTo>
                  <a:lnTo>
                    <a:pt x="716449" y="84618"/>
                  </a:lnTo>
                  <a:lnTo>
                    <a:pt x="676487" y="60072"/>
                  </a:lnTo>
                  <a:lnTo>
                    <a:pt x="632910" y="39284"/>
                  </a:lnTo>
                  <a:lnTo>
                    <a:pt x="586122" y="22568"/>
                  </a:lnTo>
                  <a:lnTo>
                    <a:pt x="536527" y="10240"/>
                  </a:lnTo>
                  <a:lnTo>
                    <a:pt x="484528" y="2612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FFF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313932" y="2136648"/>
              <a:ext cx="861060" cy="670560"/>
            </a:xfrm>
            <a:custGeom>
              <a:avLst/>
              <a:gdLst/>
              <a:ahLst/>
              <a:cxnLst/>
              <a:rect l="l" t="t" r="r" b="b"/>
              <a:pathLst>
                <a:path w="861059" h="670560">
                  <a:moveTo>
                    <a:pt x="0" y="335279"/>
                  </a:moveTo>
                  <a:lnTo>
                    <a:pt x="3354" y="293223"/>
                  </a:lnTo>
                  <a:lnTo>
                    <a:pt x="13150" y="252726"/>
                  </a:lnTo>
                  <a:lnTo>
                    <a:pt x="28983" y="214102"/>
                  </a:lnTo>
                  <a:lnTo>
                    <a:pt x="50449" y="177664"/>
                  </a:lnTo>
                  <a:lnTo>
                    <a:pt x="77145" y="143729"/>
                  </a:lnTo>
                  <a:lnTo>
                    <a:pt x="108666" y="112608"/>
                  </a:lnTo>
                  <a:lnTo>
                    <a:pt x="144610" y="84618"/>
                  </a:lnTo>
                  <a:lnTo>
                    <a:pt x="184572" y="60072"/>
                  </a:lnTo>
                  <a:lnTo>
                    <a:pt x="228149" y="39284"/>
                  </a:lnTo>
                  <a:lnTo>
                    <a:pt x="274937" y="22568"/>
                  </a:lnTo>
                  <a:lnTo>
                    <a:pt x="324532" y="10240"/>
                  </a:lnTo>
                  <a:lnTo>
                    <a:pt x="376531" y="2612"/>
                  </a:lnTo>
                  <a:lnTo>
                    <a:pt x="430529" y="0"/>
                  </a:lnTo>
                  <a:lnTo>
                    <a:pt x="484528" y="2612"/>
                  </a:lnTo>
                  <a:lnTo>
                    <a:pt x="536527" y="10240"/>
                  </a:lnTo>
                  <a:lnTo>
                    <a:pt x="586122" y="22568"/>
                  </a:lnTo>
                  <a:lnTo>
                    <a:pt x="632910" y="39284"/>
                  </a:lnTo>
                  <a:lnTo>
                    <a:pt x="676487" y="60072"/>
                  </a:lnTo>
                  <a:lnTo>
                    <a:pt x="716449" y="84618"/>
                  </a:lnTo>
                  <a:lnTo>
                    <a:pt x="752393" y="112608"/>
                  </a:lnTo>
                  <a:lnTo>
                    <a:pt x="783914" y="143729"/>
                  </a:lnTo>
                  <a:lnTo>
                    <a:pt x="810610" y="177664"/>
                  </a:lnTo>
                  <a:lnTo>
                    <a:pt x="832076" y="214102"/>
                  </a:lnTo>
                  <a:lnTo>
                    <a:pt x="847909" y="252726"/>
                  </a:lnTo>
                  <a:lnTo>
                    <a:pt x="857705" y="293223"/>
                  </a:lnTo>
                  <a:lnTo>
                    <a:pt x="861060" y="335279"/>
                  </a:lnTo>
                  <a:lnTo>
                    <a:pt x="857705" y="377336"/>
                  </a:lnTo>
                  <a:lnTo>
                    <a:pt x="847909" y="417833"/>
                  </a:lnTo>
                  <a:lnTo>
                    <a:pt x="832076" y="456457"/>
                  </a:lnTo>
                  <a:lnTo>
                    <a:pt x="810610" y="492895"/>
                  </a:lnTo>
                  <a:lnTo>
                    <a:pt x="783914" y="526830"/>
                  </a:lnTo>
                  <a:lnTo>
                    <a:pt x="752393" y="557951"/>
                  </a:lnTo>
                  <a:lnTo>
                    <a:pt x="716449" y="585941"/>
                  </a:lnTo>
                  <a:lnTo>
                    <a:pt x="676487" y="610487"/>
                  </a:lnTo>
                  <a:lnTo>
                    <a:pt x="632910" y="631275"/>
                  </a:lnTo>
                  <a:lnTo>
                    <a:pt x="586122" y="647991"/>
                  </a:lnTo>
                  <a:lnTo>
                    <a:pt x="536527" y="660319"/>
                  </a:lnTo>
                  <a:lnTo>
                    <a:pt x="484528" y="667947"/>
                  </a:lnTo>
                  <a:lnTo>
                    <a:pt x="430529" y="670560"/>
                  </a:lnTo>
                  <a:lnTo>
                    <a:pt x="376531" y="667947"/>
                  </a:lnTo>
                  <a:lnTo>
                    <a:pt x="324532" y="660319"/>
                  </a:lnTo>
                  <a:lnTo>
                    <a:pt x="274937" y="647991"/>
                  </a:lnTo>
                  <a:lnTo>
                    <a:pt x="228149" y="631275"/>
                  </a:lnTo>
                  <a:lnTo>
                    <a:pt x="184572" y="610487"/>
                  </a:lnTo>
                  <a:lnTo>
                    <a:pt x="144610" y="585941"/>
                  </a:lnTo>
                  <a:lnTo>
                    <a:pt x="108666" y="557951"/>
                  </a:lnTo>
                  <a:lnTo>
                    <a:pt x="77145" y="526830"/>
                  </a:lnTo>
                  <a:lnTo>
                    <a:pt x="50449" y="492895"/>
                  </a:lnTo>
                  <a:lnTo>
                    <a:pt x="28983" y="456457"/>
                  </a:lnTo>
                  <a:lnTo>
                    <a:pt x="13150" y="417833"/>
                  </a:lnTo>
                  <a:lnTo>
                    <a:pt x="3354" y="377336"/>
                  </a:lnTo>
                  <a:lnTo>
                    <a:pt x="0" y="33527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371590" y="2194305"/>
            <a:ext cx="771525" cy="4279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240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[1,4]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1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30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029702" y="2130298"/>
            <a:ext cx="875665" cy="683260"/>
            <a:chOff x="8029702" y="2130298"/>
            <a:chExt cx="875665" cy="683260"/>
          </a:xfrm>
        </p:grpSpPr>
        <p:sp>
          <p:nvSpPr>
            <p:cNvPr id="23" name="object 23"/>
            <p:cNvSpPr/>
            <p:nvPr/>
          </p:nvSpPr>
          <p:spPr>
            <a:xfrm>
              <a:off x="8036052" y="2136648"/>
              <a:ext cx="862965" cy="670560"/>
            </a:xfrm>
            <a:custGeom>
              <a:avLst/>
              <a:gdLst/>
              <a:ahLst/>
              <a:cxnLst/>
              <a:rect l="l" t="t" r="r" b="b"/>
              <a:pathLst>
                <a:path w="862965" h="670560">
                  <a:moveTo>
                    <a:pt x="431292" y="0"/>
                  </a:moveTo>
                  <a:lnTo>
                    <a:pt x="377180" y="2612"/>
                  </a:lnTo>
                  <a:lnTo>
                    <a:pt x="325078" y="10240"/>
                  </a:lnTo>
                  <a:lnTo>
                    <a:pt x="275388" y="22568"/>
                  </a:lnTo>
                  <a:lnTo>
                    <a:pt x="228514" y="39284"/>
                  </a:lnTo>
                  <a:lnTo>
                    <a:pt x="184861" y="60072"/>
                  </a:lnTo>
                  <a:lnTo>
                    <a:pt x="144831" y="84618"/>
                  </a:lnTo>
                  <a:lnTo>
                    <a:pt x="108828" y="112608"/>
                  </a:lnTo>
                  <a:lnTo>
                    <a:pt x="77257" y="143729"/>
                  </a:lnTo>
                  <a:lnTo>
                    <a:pt x="50521" y="177664"/>
                  </a:lnTo>
                  <a:lnTo>
                    <a:pt x="29023" y="214102"/>
                  </a:lnTo>
                  <a:lnTo>
                    <a:pt x="13168" y="252726"/>
                  </a:lnTo>
                  <a:lnTo>
                    <a:pt x="3359" y="293223"/>
                  </a:lnTo>
                  <a:lnTo>
                    <a:pt x="0" y="335279"/>
                  </a:lnTo>
                  <a:lnTo>
                    <a:pt x="3359" y="377336"/>
                  </a:lnTo>
                  <a:lnTo>
                    <a:pt x="13168" y="417833"/>
                  </a:lnTo>
                  <a:lnTo>
                    <a:pt x="29023" y="456457"/>
                  </a:lnTo>
                  <a:lnTo>
                    <a:pt x="50521" y="492895"/>
                  </a:lnTo>
                  <a:lnTo>
                    <a:pt x="77257" y="526830"/>
                  </a:lnTo>
                  <a:lnTo>
                    <a:pt x="108828" y="557951"/>
                  </a:lnTo>
                  <a:lnTo>
                    <a:pt x="144831" y="585941"/>
                  </a:lnTo>
                  <a:lnTo>
                    <a:pt x="184861" y="610487"/>
                  </a:lnTo>
                  <a:lnTo>
                    <a:pt x="228514" y="631275"/>
                  </a:lnTo>
                  <a:lnTo>
                    <a:pt x="275388" y="647991"/>
                  </a:lnTo>
                  <a:lnTo>
                    <a:pt x="325078" y="660319"/>
                  </a:lnTo>
                  <a:lnTo>
                    <a:pt x="377180" y="667947"/>
                  </a:lnTo>
                  <a:lnTo>
                    <a:pt x="431292" y="670560"/>
                  </a:lnTo>
                  <a:lnTo>
                    <a:pt x="485403" y="667947"/>
                  </a:lnTo>
                  <a:lnTo>
                    <a:pt x="537505" y="660319"/>
                  </a:lnTo>
                  <a:lnTo>
                    <a:pt x="587195" y="647991"/>
                  </a:lnTo>
                  <a:lnTo>
                    <a:pt x="634069" y="631275"/>
                  </a:lnTo>
                  <a:lnTo>
                    <a:pt x="677722" y="610487"/>
                  </a:lnTo>
                  <a:lnTo>
                    <a:pt x="717752" y="585941"/>
                  </a:lnTo>
                  <a:lnTo>
                    <a:pt x="753755" y="557951"/>
                  </a:lnTo>
                  <a:lnTo>
                    <a:pt x="785326" y="526830"/>
                  </a:lnTo>
                  <a:lnTo>
                    <a:pt x="812062" y="492895"/>
                  </a:lnTo>
                  <a:lnTo>
                    <a:pt x="833560" y="456457"/>
                  </a:lnTo>
                  <a:lnTo>
                    <a:pt x="849415" y="417833"/>
                  </a:lnTo>
                  <a:lnTo>
                    <a:pt x="859224" y="377336"/>
                  </a:lnTo>
                  <a:lnTo>
                    <a:pt x="862583" y="335279"/>
                  </a:lnTo>
                  <a:lnTo>
                    <a:pt x="859224" y="293223"/>
                  </a:lnTo>
                  <a:lnTo>
                    <a:pt x="849415" y="252726"/>
                  </a:lnTo>
                  <a:lnTo>
                    <a:pt x="833560" y="214102"/>
                  </a:lnTo>
                  <a:lnTo>
                    <a:pt x="812062" y="177664"/>
                  </a:lnTo>
                  <a:lnTo>
                    <a:pt x="785326" y="143729"/>
                  </a:lnTo>
                  <a:lnTo>
                    <a:pt x="753755" y="112608"/>
                  </a:lnTo>
                  <a:lnTo>
                    <a:pt x="717752" y="84618"/>
                  </a:lnTo>
                  <a:lnTo>
                    <a:pt x="677722" y="60072"/>
                  </a:lnTo>
                  <a:lnTo>
                    <a:pt x="634069" y="39284"/>
                  </a:lnTo>
                  <a:lnTo>
                    <a:pt x="587195" y="22568"/>
                  </a:lnTo>
                  <a:lnTo>
                    <a:pt x="537505" y="10240"/>
                  </a:lnTo>
                  <a:lnTo>
                    <a:pt x="485403" y="2612"/>
                  </a:lnTo>
                  <a:lnTo>
                    <a:pt x="431292" y="0"/>
                  </a:lnTo>
                  <a:close/>
                </a:path>
              </a:pathLst>
            </a:custGeom>
            <a:solidFill>
              <a:srgbClr val="FFF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036052" y="2136648"/>
              <a:ext cx="862965" cy="670560"/>
            </a:xfrm>
            <a:custGeom>
              <a:avLst/>
              <a:gdLst/>
              <a:ahLst/>
              <a:cxnLst/>
              <a:rect l="l" t="t" r="r" b="b"/>
              <a:pathLst>
                <a:path w="862965" h="670560">
                  <a:moveTo>
                    <a:pt x="0" y="335279"/>
                  </a:moveTo>
                  <a:lnTo>
                    <a:pt x="3359" y="293223"/>
                  </a:lnTo>
                  <a:lnTo>
                    <a:pt x="13168" y="252726"/>
                  </a:lnTo>
                  <a:lnTo>
                    <a:pt x="29023" y="214102"/>
                  </a:lnTo>
                  <a:lnTo>
                    <a:pt x="50521" y="177664"/>
                  </a:lnTo>
                  <a:lnTo>
                    <a:pt x="77257" y="143729"/>
                  </a:lnTo>
                  <a:lnTo>
                    <a:pt x="108828" y="112608"/>
                  </a:lnTo>
                  <a:lnTo>
                    <a:pt x="144831" y="84618"/>
                  </a:lnTo>
                  <a:lnTo>
                    <a:pt x="184861" y="60072"/>
                  </a:lnTo>
                  <a:lnTo>
                    <a:pt x="228514" y="39284"/>
                  </a:lnTo>
                  <a:lnTo>
                    <a:pt x="275388" y="22568"/>
                  </a:lnTo>
                  <a:lnTo>
                    <a:pt x="325078" y="10240"/>
                  </a:lnTo>
                  <a:lnTo>
                    <a:pt x="377180" y="2612"/>
                  </a:lnTo>
                  <a:lnTo>
                    <a:pt x="431292" y="0"/>
                  </a:lnTo>
                  <a:lnTo>
                    <a:pt x="485403" y="2612"/>
                  </a:lnTo>
                  <a:lnTo>
                    <a:pt x="537505" y="10240"/>
                  </a:lnTo>
                  <a:lnTo>
                    <a:pt x="587195" y="22568"/>
                  </a:lnTo>
                  <a:lnTo>
                    <a:pt x="634069" y="39284"/>
                  </a:lnTo>
                  <a:lnTo>
                    <a:pt x="677722" y="60072"/>
                  </a:lnTo>
                  <a:lnTo>
                    <a:pt x="717752" y="84618"/>
                  </a:lnTo>
                  <a:lnTo>
                    <a:pt x="753755" y="112608"/>
                  </a:lnTo>
                  <a:lnTo>
                    <a:pt x="785326" y="143729"/>
                  </a:lnTo>
                  <a:lnTo>
                    <a:pt x="812062" y="177664"/>
                  </a:lnTo>
                  <a:lnTo>
                    <a:pt x="833560" y="214102"/>
                  </a:lnTo>
                  <a:lnTo>
                    <a:pt x="849415" y="252726"/>
                  </a:lnTo>
                  <a:lnTo>
                    <a:pt x="859224" y="293223"/>
                  </a:lnTo>
                  <a:lnTo>
                    <a:pt x="862583" y="335279"/>
                  </a:lnTo>
                  <a:lnTo>
                    <a:pt x="859224" y="377336"/>
                  </a:lnTo>
                  <a:lnTo>
                    <a:pt x="849415" y="417833"/>
                  </a:lnTo>
                  <a:lnTo>
                    <a:pt x="833560" y="456457"/>
                  </a:lnTo>
                  <a:lnTo>
                    <a:pt x="812062" y="492895"/>
                  </a:lnTo>
                  <a:lnTo>
                    <a:pt x="785326" y="526830"/>
                  </a:lnTo>
                  <a:lnTo>
                    <a:pt x="753755" y="557951"/>
                  </a:lnTo>
                  <a:lnTo>
                    <a:pt x="717752" y="585941"/>
                  </a:lnTo>
                  <a:lnTo>
                    <a:pt x="677722" y="610487"/>
                  </a:lnTo>
                  <a:lnTo>
                    <a:pt x="634069" y="631275"/>
                  </a:lnTo>
                  <a:lnTo>
                    <a:pt x="587195" y="647991"/>
                  </a:lnTo>
                  <a:lnTo>
                    <a:pt x="537505" y="660319"/>
                  </a:lnTo>
                  <a:lnTo>
                    <a:pt x="485403" y="667947"/>
                  </a:lnTo>
                  <a:lnTo>
                    <a:pt x="431292" y="670560"/>
                  </a:lnTo>
                  <a:lnTo>
                    <a:pt x="377180" y="667947"/>
                  </a:lnTo>
                  <a:lnTo>
                    <a:pt x="325078" y="660319"/>
                  </a:lnTo>
                  <a:lnTo>
                    <a:pt x="275388" y="647991"/>
                  </a:lnTo>
                  <a:lnTo>
                    <a:pt x="228514" y="631275"/>
                  </a:lnTo>
                  <a:lnTo>
                    <a:pt x="184861" y="610487"/>
                  </a:lnTo>
                  <a:lnTo>
                    <a:pt x="144831" y="585941"/>
                  </a:lnTo>
                  <a:lnTo>
                    <a:pt x="108828" y="557951"/>
                  </a:lnTo>
                  <a:lnTo>
                    <a:pt x="77257" y="526830"/>
                  </a:lnTo>
                  <a:lnTo>
                    <a:pt x="50521" y="492895"/>
                  </a:lnTo>
                  <a:lnTo>
                    <a:pt x="29023" y="456457"/>
                  </a:lnTo>
                  <a:lnTo>
                    <a:pt x="13168" y="417833"/>
                  </a:lnTo>
                  <a:lnTo>
                    <a:pt x="3359" y="377336"/>
                  </a:lnTo>
                  <a:lnTo>
                    <a:pt x="0" y="33527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8094344" y="2194305"/>
            <a:ext cx="771525" cy="4279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240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[1,5]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1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42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59729" y="1026921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79720" y="996696"/>
            <a:ext cx="241300" cy="233679"/>
          </a:xfrm>
          <a:custGeom>
            <a:avLst/>
            <a:gdLst/>
            <a:ahLst/>
            <a:cxnLst/>
            <a:rect l="l" t="t" r="r" b="b"/>
            <a:pathLst>
              <a:path w="241300" h="233680">
                <a:moveTo>
                  <a:pt x="0" y="233172"/>
                </a:moveTo>
                <a:lnTo>
                  <a:pt x="240791" y="233172"/>
                </a:lnTo>
                <a:lnTo>
                  <a:pt x="240791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998723" y="2168778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19983" y="2136648"/>
            <a:ext cx="239395" cy="233679"/>
          </a:xfrm>
          <a:custGeom>
            <a:avLst/>
            <a:gdLst/>
            <a:ahLst/>
            <a:cxnLst/>
            <a:rect l="l" t="t" r="r" b="b"/>
            <a:pathLst>
              <a:path w="239394" h="233680">
                <a:moveTo>
                  <a:pt x="0" y="233172"/>
                </a:moveTo>
                <a:lnTo>
                  <a:pt x="239268" y="233172"/>
                </a:lnTo>
                <a:lnTo>
                  <a:pt x="239268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584953" y="2249804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04944" y="2217420"/>
            <a:ext cx="241300" cy="233679"/>
          </a:xfrm>
          <a:custGeom>
            <a:avLst/>
            <a:gdLst/>
            <a:ahLst/>
            <a:cxnLst/>
            <a:rect l="l" t="t" r="r" b="b"/>
            <a:pathLst>
              <a:path w="241300" h="233680">
                <a:moveTo>
                  <a:pt x="0" y="233172"/>
                </a:moveTo>
                <a:lnTo>
                  <a:pt x="240791" y="233172"/>
                </a:lnTo>
                <a:lnTo>
                  <a:pt x="240791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077458" y="2186178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996940" y="2156460"/>
            <a:ext cx="241300" cy="233679"/>
          </a:xfrm>
          <a:custGeom>
            <a:avLst/>
            <a:gdLst/>
            <a:ahLst/>
            <a:cxnLst/>
            <a:rect l="l" t="t" r="r" b="b"/>
            <a:pathLst>
              <a:path w="241300" h="233680">
                <a:moveTo>
                  <a:pt x="0" y="233172"/>
                </a:moveTo>
                <a:lnTo>
                  <a:pt x="240791" y="233172"/>
                </a:lnTo>
                <a:lnTo>
                  <a:pt x="240791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804784" y="2238502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720393" y="1497901"/>
            <a:ext cx="1050925" cy="948690"/>
            <a:chOff x="7720393" y="1497901"/>
            <a:chExt cx="1050925" cy="948690"/>
          </a:xfrm>
        </p:grpSpPr>
        <p:sp>
          <p:nvSpPr>
            <p:cNvPr id="36" name="object 36"/>
            <p:cNvSpPr/>
            <p:nvPr/>
          </p:nvSpPr>
          <p:spPr>
            <a:xfrm>
              <a:off x="7725156" y="2208276"/>
              <a:ext cx="239395" cy="233679"/>
            </a:xfrm>
            <a:custGeom>
              <a:avLst/>
              <a:gdLst/>
              <a:ahLst/>
              <a:cxnLst/>
              <a:rect l="l" t="t" r="r" b="b"/>
              <a:pathLst>
                <a:path w="239395" h="233680">
                  <a:moveTo>
                    <a:pt x="0" y="233172"/>
                  </a:moveTo>
                  <a:lnTo>
                    <a:pt x="239268" y="233172"/>
                  </a:lnTo>
                  <a:lnTo>
                    <a:pt x="239268" y="0"/>
                  </a:lnTo>
                  <a:lnTo>
                    <a:pt x="0" y="0"/>
                  </a:lnTo>
                  <a:lnTo>
                    <a:pt x="0" y="233172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467344" y="1502663"/>
              <a:ext cx="299085" cy="495300"/>
            </a:xfrm>
            <a:custGeom>
              <a:avLst/>
              <a:gdLst/>
              <a:ahLst/>
              <a:cxnLst/>
              <a:rect l="l" t="t" r="r" b="b"/>
              <a:pathLst>
                <a:path w="299084" h="495300">
                  <a:moveTo>
                    <a:pt x="149351" y="0"/>
                  </a:moveTo>
                  <a:lnTo>
                    <a:pt x="149351" y="123825"/>
                  </a:lnTo>
                  <a:lnTo>
                    <a:pt x="0" y="123825"/>
                  </a:lnTo>
                  <a:lnTo>
                    <a:pt x="0" y="371475"/>
                  </a:lnTo>
                  <a:lnTo>
                    <a:pt x="149351" y="371475"/>
                  </a:lnTo>
                  <a:lnTo>
                    <a:pt x="149351" y="495300"/>
                  </a:lnTo>
                  <a:lnTo>
                    <a:pt x="298703" y="247650"/>
                  </a:lnTo>
                  <a:lnTo>
                    <a:pt x="149351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467344" y="1502663"/>
              <a:ext cx="299085" cy="495300"/>
            </a:xfrm>
            <a:custGeom>
              <a:avLst/>
              <a:gdLst/>
              <a:ahLst/>
              <a:cxnLst/>
              <a:rect l="l" t="t" r="r" b="b"/>
              <a:pathLst>
                <a:path w="299084" h="495300">
                  <a:moveTo>
                    <a:pt x="0" y="123825"/>
                  </a:moveTo>
                  <a:lnTo>
                    <a:pt x="149351" y="123825"/>
                  </a:lnTo>
                  <a:lnTo>
                    <a:pt x="149351" y="0"/>
                  </a:lnTo>
                  <a:lnTo>
                    <a:pt x="298703" y="247650"/>
                  </a:lnTo>
                  <a:lnTo>
                    <a:pt x="149351" y="495300"/>
                  </a:lnTo>
                  <a:lnTo>
                    <a:pt x="149351" y="371475"/>
                  </a:lnTo>
                  <a:lnTo>
                    <a:pt x="0" y="371475"/>
                  </a:lnTo>
                  <a:lnTo>
                    <a:pt x="0" y="12382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/>
          <p:nvPr/>
        </p:nvSpPr>
        <p:spPr>
          <a:xfrm>
            <a:off x="3494532" y="3349752"/>
            <a:ext cx="861060" cy="670560"/>
          </a:xfrm>
          <a:custGeom>
            <a:avLst/>
            <a:gdLst/>
            <a:ahLst/>
            <a:cxnLst/>
            <a:rect l="l" t="t" r="r" b="b"/>
            <a:pathLst>
              <a:path w="861060" h="670560">
                <a:moveTo>
                  <a:pt x="0" y="335280"/>
                </a:moveTo>
                <a:lnTo>
                  <a:pt x="3354" y="293223"/>
                </a:lnTo>
                <a:lnTo>
                  <a:pt x="13150" y="252726"/>
                </a:lnTo>
                <a:lnTo>
                  <a:pt x="28983" y="214102"/>
                </a:lnTo>
                <a:lnTo>
                  <a:pt x="50449" y="177664"/>
                </a:lnTo>
                <a:lnTo>
                  <a:pt x="77145" y="143729"/>
                </a:lnTo>
                <a:lnTo>
                  <a:pt x="108666" y="112608"/>
                </a:lnTo>
                <a:lnTo>
                  <a:pt x="144610" y="84618"/>
                </a:lnTo>
                <a:lnTo>
                  <a:pt x="184572" y="60072"/>
                </a:lnTo>
                <a:lnTo>
                  <a:pt x="228149" y="39284"/>
                </a:lnTo>
                <a:lnTo>
                  <a:pt x="274937" y="22568"/>
                </a:lnTo>
                <a:lnTo>
                  <a:pt x="324532" y="10240"/>
                </a:lnTo>
                <a:lnTo>
                  <a:pt x="376531" y="2612"/>
                </a:lnTo>
                <a:lnTo>
                  <a:pt x="430529" y="0"/>
                </a:lnTo>
                <a:lnTo>
                  <a:pt x="484528" y="2612"/>
                </a:lnTo>
                <a:lnTo>
                  <a:pt x="536527" y="10240"/>
                </a:lnTo>
                <a:lnTo>
                  <a:pt x="586122" y="22568"/>
                </a:lnTo>
                <a:lnTo>
                  <a:pt x="632910" y="39284"/>
                </a:lnTo>
                <a:lnTo>
                  <a:pt x="676487" y="60072"/>
                </a:lnTo>
                <a:lnTo>
                  <a:pt x="716449" y="84618"/>
                </a:lnTo>
                <a:lnTo>
                  <a:pt x="752393" y="112608"/>
                </a:lnTo>
                <a:lnTo>
                  <a:pt x="783914" y="143729"/>
                </a:lnTo>
                <a:lnTo>
                  <a:pt x="810610" y="177664"/>
                </a:lnTo>
                <a:lnTo>
                  <a:pt x="832076" y="214102"/>
                </a:lnTo>
                <a:lnTo>
                  <a:pt x="847909" y="252726"/>
                </a:lnTo>
                <a:lnTo>
                  <a:pt x="857705" y="293223"/>
                </a:lnTo>
                <a:lnTo>
                  <a:pt x="861059" y="335280"/>
                </a:lnTo>
                <a:lnTo>
                  <a:pt x="857705" y="377336"/>
                </a:lnTo>
                <a:lnTo>
                  <a:pt x="847909" y="417833"/>
                </a:lnTo>
                <a:lnTo>
                  <a:pt x="832076" y="456457"/>
                </a:lnTo>
                <a:lnTo>
                  <a:pt x="810610" y="492895"/>
                </a:lnTo>
                <a:lnTo>
                  <a:pt x="783914" y="526830"/>
                </a:lnTo>
                <a:lnTo>
                  <a:pt x="752393" y="557951"/>
                </a:lnTo>
                <a:lnTo>
                  <a:pt x="716449" y="585941"/>
                </a:lnTo>
                <a:lnTo>
                  <a:pt x="676487" y="610487"/>
                </a:lnTo>
                <a:lnTo>
                  <a:pt x="632910" y="631275"/>
                </a:lnTo>
                <a:lnTo>
                  <a:pt x="586122" y="647991"/>
                </a:lnTo>
                <a:lnTo>
                  <a:pt x="536527" y="660319"/>
                </a:lnTo>
                <a:lnTo>
                  <a:pt x="484528" y="667947"/>
                </a:lnTo>
                <a:lnTo>
                  <a:pt x="430529" y="670560"/>
                </a:lnTo>
                <a:lnTo>
                  <a:pt x="376531" y="667947"/>
                </a:lnTo>
                <a:lnTo>
                  <a:pt x="324532" y="660319"/>
                </a:lnTo>
                <a:lnTo>
                  <a:pt x="274937" y="647991"/>
                </a:lnTo>
                <a:lnTo>
                  <a:pt x="228149" y="631275"/>
                </a:lnTo>
                <a:lnTo>
                  <a:pt x="184572" y="610487"/>
                </a:lnTo>
                <a:lnTo>
                  <a:pt x="144610" y="585941"/>
                </a:lnTo>
                <a:lnTo>
                  <a:pt x="108666" y="557951"/>
                </a:lnTo>
                <a:lnTo>
                  <a:pt x="77145" y="526830"/>
                </a:lnTo>
                <a:lnTo>
                  <a:pt x="50449" y="492895"/>
                </a:lnTo>
                <a:lnTo>
                  <a:pt x="28983" y="456457"/>
                </a:lnTo>
                <a:lnTo>
                  <a:pt x="13150" y="417833"/>
                </a:lnTo>
                <a:lnTo>
                  <a:pt x="3354" y="377336"/>
                </a:lnTo>
                <a:lnTo>
                  <a:pt x="0" y="3352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837559" y="3425697"/>
            <a:ext cx="20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98905" y="3794505"/>
            <a:ext cx="5262245" cy="1369060"/>
            <a:chOff x="898905" y="3794505"/>
            <a:chExt cx="5262245" cy="1369060"/>
          </a:xfrm>
        </p:grpSpPr>
        <p:sp>
          <p:nvSpPr>
            <p:cNvPr id="42" name="object 42"/>
            <p:cNvSpPr/>
            <p:nvPr/>
          </p:nvSpPr>
          <p:spPr>
            <a:xfrm>
              <a:off x="1335023" y="3800855"/>
              <a:ext cx="4820285" cy="708025"/>
            </a:xfrm>
            <a:custGeom>
              <a:avLst/>
              <a:gdLst/>
              <a:ahLst/>
              <a:cxnLst/>
              <a:rect l="l" t="t" r="r" b="b"/>
              <a:pathLst>
                <a:path w="4820285" h="708025">
                  <a:moveTo>
                    <a:pt x="2171700" y="0"/>
                  </a:moveTo>
                  <a:lnTo>
                    <a:pt x="0" y="687324"/>
                  </a:lnTo>
                </a:path>
                <a:path w="4820285" h="708025">
                  <a:moveTo>
                    <a:pt x="2286635" y="120396"/>
                  </a:moveTo>
                  <a:lnTo>
                    <a:pt x="1584959" y="707771"/>
                  </a:lnTo>
                </a:path>
                <a:path w="4820285" h="708025">
                  <a:moveTo>
                    <a:pt x="2769108" y="160020"/>
                  </a:moveTo>
                  <a:lnTo>
                    <a:pt x="3097656" y="688594"/>
                  </a:lnTo>
                </a:path>
                <a:path w="4820285" h="708025">
                  <a:moveTo>
                    <a:pt x="2894076" y="120396"/>
                  </a:moveTo>
                  <a:lnTo>
                    <a:pt x="4819777" y="68872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905255" y="4488179"/>
              <a:ext cx="859790" cy="669290"/>
            </a:xfrm>
            <a:custGeom>
              <a:avLst/>
              <a:gdLst/>
              <a:ahLst/>
              <a:cxnLst/>
              <a:rect l="l" t="t" r="r" b="b"/>
              <a:pathLst>
                <a:path w="859789" h="669289">
                  <a:moveTo>
                    <a:pt x="429768" y="0"/>
                  </a:moveTo>
                  <a:lnTo>
                    <a:pt x="375859" y="2605"/>
                  </a:lnTo>
                  <a:lnTo>
                    <a:pt x="323949" y="10214"/>
                  </a:lnTo>
                  <a:lnTo>
                    <a:pt x="274439" y="22512"/>
                  </a:lnTo>
                  <a:lnTo>
                    <a:pt x="227733" y="39186"/>
                  </a:lnTo>
                  <a:lnTo>
                    <a:pt x="184234" y="59924"/>
                  </a:lnTo>
                  <a:lnTo>
                    <a:pt x="144343" y="84412"/>
                  </a:lnTo>
                  <a:lnTo>
                    <a:pt x="108465" y="112336"/>
                  </a:lnTo>
                  <a:lnTo>
                    <a:pt x="77001" y="143385"/>
                  </a:lnTo>
                  <a:lnTo>
                    <a:pt x="50354" y="177243"/>
                  </a:lnTo>
                  <a:lnTo>
                    <a:pt x="28928" y="213599"/>
                  </a:lnTo>
                  <a:lnTo>
                    <a:pt x="13125" y="252139"/>
                  </a:lnTo>
                  <a:lnTo>
                    <a:pt x="3348" y="292549"/>
                  </a:lnTo>
                  <a:lnTo>
                    <a:pt x="0" y="334518"/>
                  </a:lnTo>
                  <a:lnTo>
                    <a:pt x="3348" y="376486"/>
                  </a:lnTo>
                  <a:lnTo>
                    <a:pt x="13125" y="416896"/>
                  </a:lnTo>
                  <a:lnTo>
                    <a:pt x="28928" y="455436"/>
                  </a:lnTo>
                  <a:lnTo>
                    <a:pt x="50354" y="491792"/>
                  </a:lnTo>
                  <a:lnTo>
                    <a:pt x="77001" y="525650"/>
                  </a:lnTo>
                  <a:lnTo>
                    <a:pt x="108465" y="556699"/>
                  </a:lnTo>
                  <a:lnTo>
                    <a:pt x="144343" y="584623"/>
                  </a:lnTo>
                  <a:lnTo>
                    <a:pt x="184234" y="609111"/>
                  </a:lnTo>
                  <a:lnTo>
                    <a:pt x="227733" y="629849"/>
                  </a:lnTo>
                  <a:lnTo>
                    <a:pt x="274439" y="646523"/>
                  </a:lnTo>
                  <a:lnTo>
                    <a:pt x="323949" y="658821"/>
                  </a:lnTo>
                  <a:lnTo>
                    <a:pt x="375859" y="666430"/>
                  </a:lnTo>
                  <a:lnTo>
                    <a:pt x="429768" y="669036"/>
                  </a:lnTo>
                  <a:lnTo>
                    <a:pt x="483678" y="666430"/>
                  </a:lnTo>
                  <a:lnTo>
                    <a:pt x="535590" y="658821"/>
                  </a:lnTo>
                  <a:lnTo>
                    <a:pt x="585101" y="646523"/>
                  </a:lnTo>
                  <a:lnTo>
                    <a:pt x="631807" y="629849"/>
                  </a:lnTo>
                  <a:lnTo>
                    <a:pt x="675307" y="609111"/>
                  </a:lnTo>
                  <a:lnTo>
                    <a:pt x="715197" y="584623"/>
                  </a:lnTo>
                  <a:lnTo>
                    <a:pt x="751075" y="556699"/>
                  </a:lnTo>
                  <a:lnTo>
                    <a:pt x="782538" y="525650"/>
                  </a:lnTo>
                  <a:lnTo>
                    <a:pt x="809183" y="491792"/>
                  </a:lnTo>
                  <a:lnTo>
                    <a:pt x="830608" y="455436"/>
                  </a:lnTo>
                  <a:lnTo>
                    <a:pt x="846411" y="416896"/>
                  </a:lnTo>
                  <a:lnTo>
                    <a:pt x="856187" y="376486"/>
                  </a:lnTo>
                  <a:lnTo>
                    <a:pt x="859536" y="334518"/>
                  </a:lnTo>
                  <a:lnTo>
                    <a:pt x="856187" y="292549"/>
                  </a:lnTo>
                  <a:lnTo>
                    <a:pt x="846411" y="252139"/>
                  </a:lnTo>
                  <a:lnTo>
                    <a:pt x="830608" y="213599"/>
                  </a:lnTo>
                  <a:lnTo>
                    <a:pt x="809183" y="177243"/>
                  </a:lnTo>
                  <a:lnTo>
                    <a:pt x="782538" y="143385"/>
                  </a:lnTo>
                  <a:lnTo>
                    <a:pt x="751075" y="112336"/>
                  </a:lnTo>
                  <a:lnTo>
                    <a:pt x="715197" y="84412"/>
                  </a:lnTo>
                  <a:lnTo>
                    <a:pt x="675307" y="59924"/>
                  </a:lnTo>
                  <a:lnTo>
                    <a:pt x="631807" y="39186"/>
                  </a:lnTo>
                  <a:lnTo>
                    <a:pt x="585101" y="22512"/>
                  </a:lnTo>
                  <a:lnTo>
                    <a:pt x="535590" y="10214"/>
                  </a:lnTo>
                  <a:lnTo>
                    <a:pt x="483678" y="2605"/>
                  </a:lnTo>
                  <a:lnTo>
                    <a:pt x="429768" y="0"/>
                  </a:lnTo>
                  <a:close/>
                </a:path>
              </a:pathLst>
            </a:custGeom>
            <a:solidFill>
              <a:srgbClr val="FFF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905255" y="4488179"/>
              <a:ext cx="859790" cy="669290"/>
            </a:xfrm>
            <a:custGeom>
              <a:avLst/>
              <a:gdLst/>
              <a:ahLst/>
              <a:cxnLst/>
              <a:rect l="l" t="t" r="r" b="b"/>
              <a:pathLst>
                <a:path w="859789" h="669289">
                  <a:moveTo>
                    <a:pt x="0" y="334518"/>
                  </a:moveTo>
                  <a:lnTo>
                    <a:pt x="3348" y="292549"/>
                  </a:lnTo>
                  <a:lnTo>
                    <a:pt x="13125" y="252139"/>
                  </a:lnTo>
                  <a:lnTo>
                    <a:pt x="28928" y="213599"/>
                  </a:lnTo>
                  <a:lnTo>
                    <a:pt x="50354" y="177243"/>
                  </a:lnTo>
                  <a:lnTo>
                    <a:pt x="77001" y="143385"/>
                  </a:lnTo>
                  <a:lnTo>
                    <a:pt x="108465" y="112336"/>
                  </a:lnTo>
                  <a:lnTo>
                    <a:pt x="144343" y="84412"/>
                  </a:lnTo>
                  <a:lnTo>
                    <a:pt x="184234" y="59924"/>
                  </a:lnTo>
                  <a:lnTo>
                    <a:pt x="227733" y="39186"/>
                  </a:lnTo>
                  <a:lnTo>
                    <a:pt x="274439" y="22512"/>
                  </a:lnTo>
                  <a:lnTo>
                    <a:pt x="323949" y="10214"/>
                  </a:lnTo>
                  <a:lnTo>
                    <a:pt x="375859" y="2605"/>
                  </a:lnTo>
                  <a:lnTo>
                    <a:pt x="429768" y="0"/>
                  </a:lnTo>
                  <a:lnTo>
                    <a:pt x="483678" y="2605"/>
                  </a:lnTo>
                  <a:lnTo>
                    <a:pt x="535590" y="10214"/>
                  </a:lnTo>
                  <a:lnTo>
                    <a:pt x="585101" y="22512"/>
                  </a:lnTo>
                  <a:lnTo>
                    <a:pt x="631807" y="39186"/>
                  </a:lnTo>
                  <a:lnTo>
                    <a:pt x="675307" y="59924"/>
                  </a:lnTo>
                  <a:lnTo>
                    <a:pt x="715197" y="84412"/>
                  </a:lnTo>
                  <a:lnTo>
                    <a:pt x="751075" y="112336"/>
                  </a:lnTo>
                  <a:lnTo>
                    <a:pt x="782538" y="143385"/>
                  </a:lnTo>
                  <a:lnTo>
                    <a:pt x="809183" y="177243"/>
                  </a:lnTo>
                  <a:lnTo>
                    <a:pt x="830608" y="213599"/>
                  </a:lnTo>
                  <a:lnTo>
                    <a:pt x="846411" y="252139"/>
                  </a:lnTo>
                  <a:lnTo>
                    <a:pt x="856187" y="292549"/>
                  </a:lnTo>
                  <a:lnTo>
                    <a:pt x="859536" y="334518"/>
                  </a:lnTo>
                  <a:lnTo>
                    <a:pt x="856187" y="376486"/>
                  </a:lnTo>
                  <a:lnTo>
                    <a:pt x="846411" y="416896"/>
                  </a:lnTo>
                  <a:lnTo>
                    <a:pt x="830608" y="455436"/>
                  </a:lnTo>
                  <a:lnTo>
                    <a:pt x="809183" y="491792"/>
                  </a:lnTo>
                  <a:lnTo>
                    <a:pt x="782538" y="525650"/>
                  </a:lnTo>
                  <a:lnTo>
                    <a:pt x="751075" y="556699"/>
                  </a:lnTo>
                  <a:lnTo>
                    <a:pt x="715197" y="584623"/>
                  </a:lnTo>
                  <a:lnTo>
                    <a:pt x="675307" y="609111"/>
                  </a:lnTo>
                  <a:lnTo>
                    <a:pt x="631807" y="629849"/>
                  </a:lnTo>
                  <a:lnTo>
                    <a:pt x="585101" y="646523"/>
                  </a:lnTo>
                  <a:lnTo>
                    <a:pt x="535590" y="658821"/>
                  </a:lnTo>
                  <a:lnTo>
                    <a:pt x="483678" y="666430"/>
                  </a:lnTo>
                  <a:lnTo>
                    <a:pt x="429768" y="669036"/>
                  </a:lnTo>
                  <a:lnTo>
                    <a:pt x="375859" y="666430"/>
                  </a:lnTo>
                  <a:lnTo>
                    <a:pt x="323949" y="658821"/>
                  </a:lnTo>
                  <a:lnTo>
                    <a:pt x="274439" y="646523"/>
                  </a:lnTo>
                  <a:lnTo>
                    <a:pt x="227733" y="629849"/>
                  </a:lnTo>
                  <a:lnTo>
                    <a:pt x="184234" y="609111"/>
                  </a:lnTo>
                  <a:lnTo>
                    <a:pt x="144343" y="584623"/>
                  </a:lnTo>
                  <a:lnTo>
                    <a:pt x="108465" y="556699"/>
                  </a:lnTo>
                  <a:lnTo>
                    <a:pt x="77001" y="525650"/>
                  </a:lnTo>
                  <a:lnTo>
                    <a:pt x="50354" y="491792"/>
                  </a:lnTo>
                  <a:lnTo>
                    <a:pt x="28928" y="455436"/>
                  </a:lnTo>
                  <a:lnTo>
                    <a:pt x="13125" y="416896"/>
                  </a:lnTo>
                  <a:lnTo>
                    <a:pt x="3348" y="376486"/>
                  </a:lnTo>
                  <a:lnTo>
                    <a:pt x="0" y="3345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960526" y="4545838"/>
            <a:ext cx="771525" cy="4279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240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[1,2]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1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31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488692" y="4507991"/>
            <a:ext cx="862965" cy="670560"/>
          </a:xfrm>
          <a:custGeom>
            <a:avLst/>
            <a:gdLst/>
            <a:ahLst/>
            <a:cxnLst/>
            <a:rect l="l" t="t" r="r" b="b"/>
            <a:pathLst>
              <a:path w="862964" h="670560">
                <a:moveTo>
                  <a:pt x="0" y="335279"/>
                </a:moveTo>
                <a:lnTo>
                  <a:pt x="3359" y="293223"/>
                </a:lnTo>
                <a:lnTo>
                  <a:pt x="13168" y="252726"/>
                </a:lnTo>
                <a:lnTo>
                  <a:pt x="29023" y="214102"/>
                </a:lnTo>
                <a:lnTo>
                  <a:pt x="50521" y="177664"/>
                </a:lnTo>
                <a:lnTo>
                  <a:pt x="77257" y="143729"/>
                </a:lnTo>
                <a:lnTo>
                  <a:pt x="108828" y="112608"/>
                </a:lnTo>
                <a:lnTo>
                  <a:pt x="144831" y="84618"/>
                </a:lnTo>
                <a:lnTo>
                  <a:pt x="184861" y="60072"/>
                </a:lnTo>
                <a:lnTo>
                  <a:pt x="228514" y="39284"/>
                </a:lnTo>
                <a:lnTo>
                  <a:pt x="275388" y="22568"/>
                </a:lnTo>
                <a:lnTo>
                  <a:pt x="325078" y="10240"/>
                </a:lnTo>
                <a:lnTo>
                  <a:pt x="377180" y="2612"/>
                </a:lnTo>
                <a:lnTo>
                  <a:pt x="431291" y="0"/>
                </a:lnTo>
                <a:lnTo>
                  <a:pt x="485403" y="2612"/>
                </a:lnTo>
                <a:lnTo>
                  <a:pt x="537505" y="10240"/>
                </a:lnTo>
                <a:lnTo>
                  <a:pt x="587195" y="22568"/>
                </a:lnTo>
                <a:lnTo>
                  <a:pt x="634069" y="39284"/>
                </a:lnTo>
                <a:lnTo>
                  <a:pt x="677722" y="60072"/>
                </a:lnTo>
                <a:lnTo>
                  <a:pt x="717752" y="84618"/>
                </a:lnTo>
                <a:lnTo>
                  <a:pt x="753755" y="112608"/>
                </a:lnTo>
                <a:lnTo>
                  <a:pt x="785326" y="143729"/>
                </a:lnTo>
                <a:lnTo>
                  <a:pt x="812062" y="177664"/>
                </a:lnTo>
                <a:lnTo>
                  <a:pt x="833560" y="214102"/>
                </a:lnTo>
                <a:lnTo>
                  <a:pt x="849415" y="252726"/>
                </a:lnTo>
                <a:lnTo>
                  <a:pt x="859224" y="293223"/>
                </a:lnTo>
                <a:lnTo>
                  <a:pt x="862583" y="335279"/>
                </a:lnTo>
                <a:lnTo>
                  <a:pt x="859224" y="377336"/>
                </a:lnTo>
                <a:lnTo>
                  <a:pt x="849415" y="417833"/>
                </a:lnTo>
                <a:lnTo>
                  <a:pt x="833560" y="456457"/>
                </a:lnTo>
                <a:lnTo>
                  <a:pt x="812062" y="492895"/>
                </a:lnTo>
                <a:lnTo>
                  <a:pt x="785326" y="526830"/>
                </a:lnTo>
                <a:lnTo>
                  <a:pt x="753755" y="557951"/>
                </a:lnTo>
                <a:lnTo>
                  <a:pt x="717752" y="585941"/>
                </a:lnTo>
                <a:lnTo>
                  <a:pt x="677722" y="610487"/>
                </a:lnTo>
                <a:lnTo>
                  <a:pt x="634069" y="631275"/>
                </a:lnTo>
                <a:lnTo>
                  <a:pt x="587195" y="647991"/>
                </a:lnTo>
                <a:lnTo>
                  <a:pt x="537505" y="660319"/>
                </a:lnTo>
                <a:lnTo>
                  <a:pt x="485403" y="667947"/>
                </a:lnTo>
                <a:lnTo>
                  <a:pt x="431291" y="670559"/>
                </a:lnTo>
                <a:lnTo>
                  <a:pt x="377180" y="667947"/>
                </a:lnTo>
                <a:lnTo>
                  <a:pt x="325078" y="660319"/>
                </a:lnTo>
                <a:lnTo>
                  <a:pt x="275388" y="647991"/>
                </a:lnTo>
                <a:lnTo>
                  <a:pt x="228514" y="631275"/>
                </a:lnTo>
                <a:lnTo>
                  <a:pt x="184861" y="610487"/>
                </a:lnTo>
                <a:lnTo>
                  <a:pt x="144831" y="585941"/>
                </a:lnTo>
                <a:lnTo>
                  <a:pt x="108828" y="557951"/>
                </a:lnTo>
                <a:lnTo>
                  <a:pt x="77257" y="526830"/>
                </a:lnTo>
                <a:lnTo>
                  <a:pt x="50521" y="492895"/>
                </a:lnTo>
                <a:lnTo>
                  <a:pt x="29023" y="456457"/>
                </a:lnTo>
                <a:lnTo>
                  <a:pt x="13168" y="417833"/>
                </a:lnTo>
                <a:lnTo>
                  <a:pt x="3359" y="377336"/>
                </a:lnTo>
                <a:lnTo>
                  <a:pt x="0" y="3352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773807" y="4584954"/>
            <a:ext cx="317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[1,3]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995673" y="4483353"/>
            <a:ext cx="873760" cy="681990"/>
            <a:chOff x="3995673" y="4483353"/>
            <a:chExt cx="873760" cy="681990"/>
          </a:xfrm>
        </p:grpSpPr>
        <p:sp>
          <p:nvSpPr>
            <p:cNvPr id="49" name="object 49"/>
            <p:cNvSpPr/>
            <p:nvPr/>
          </p:nvSpPr>
          <p:spPr>
            <a:xfrm>
              <a:off x="4002023" y="4489703"/>
              <a:ext cx="861060" cy="669290"/>
            </a:xfrm>
            <a:custGeom>
              <a:avLst/>
              <a:gdLst/>
              <a:ahLst/>
              <a:cxnLst/>
              <a:rect l="l" t="t" r="r" b="b"/>
              <a:pathLst>
                <a:path w="861060" h="669289">
                  <a:moveTo>
                    <a:pt x="430529" y="0"/>
                  </a:moveTo>
                  <a:lnTo>
                    <a:pt x="376531" y="2605"/>
                  </a:lnTo>
                  <a:lnTo>
                    <a:pt x="324532" y="10214"/>
                  </a:lnTo>
                  <a:lnTo>
                    <a:pt x="274937" y="22512"/>
                  </a:lnTo>
                  <a:lnTo>
                    <a:pt x="228149" y="39186"/>
                  </a:lnTo>
                  <a:lnTo>
                    <a:pt x="184572" y="59924"/>
                  </a:lnTo>
                  <a:lnTo>
                    <a:pt x="144610" y="84412"/>
                  </a:lnTo>
                  <a:lnTo>
                    <a:pt x="108666" y="112336"/>
                  </a:lnTo>
                  <a:lnTo>
                    <a:pt x="77145" y="143385"/>
                  </a:lnTo>
                  <a:lnTo>
                    <a:pt x="50449" y="177243"/>
                  </a:lnTo>
                  <a:lnTo>
                    <a:pt x="28983" y="213599"/>
                  </a:lnTo>
                  <a:lnTo>
                    <a:pt x="13150" y="252139"/>
                  </a:lnTo>
                  <a:lnTo>
                    <a:pt x="3354" y="292549"/>
                  </a:lnTo>
                  <a:lnTo>
                    <a:pt x="0" y="334518"/>
                  </a:lnTo>
                  <a:lnTo>
                    <a:pt x="3354" y="376486"/>
                  </a:lnTo>
                  <a:lnTo>
                    <a:pt x="13150" y="416896"/>
                  </a:lnTo>
                  <a:lnTo>
                    <a:pt x="28983" y="455436"/>
                  </a:lnTo>
                  <a:lnTo>
                    <a:pt x="50449" y="491792"/>
                  </a:lnTo>
                  <a:lnTo>
                    <a:pt x="77145" y="525650"/>
                  </a:lnTo>
                  <a:lnTo>
                    <a:pt x="108666" y="556699"/>
                  </a:lnTo>
                  <a:lnTo>
                    <a:pt x="144610" y="584623"/>
                  </a:lnTo>
                  <a:lnTo>
                    <a:pt x="184572" y="609111"/>
                  </a:lnTo>
                  <a:lnTo>
                    <a:pt x="228149" y="629849"/>
                  </a:lnTo>
                  <a:lnTo>
                    <a:pt x="274937" y="646523"/>
                  </a:lnTo>
                  <a:lnTo>
                    <a:pt x="324532" y="658821"/>
                  </a:lnTo>
                  <a:lnTo>
                    <a:pt x="376531" y="666430"/>
                  </a:lnTo>
                  <a:lnTo>
                    <a:pt x="430529" y="669036"/>
                  </a:lnTo>
                  <a:lnTo>
                    <a:pt x="484528" y="666430"/>
                  </a:lnTo>
                  <a:lnTo>
                    <a:pt x="536527" y="658821"/>
                  </a:lnTo>
                  <a:lnTo>
                    <a:pt x="586122" y="646523"/>
                  </a:lnTo>
                  <a:lnTo>
                    <a:pt x="632910" y="629849"/>
                  </a:lnTo>
                  <a:lnTo>
                    <a:pt x="676487" y="609111"/>
                  </a:lnTo>
                  <a:lnTo>
                    <a:pt x="716449" y="584623"/>
                  </a:lnTo>
                  <a:lnTo>
                    <a:pt x="752393" y="556699"/>
                  </a:lnTo>
                  <a:lnTo>
                    <a:pt x="783914" y="525650"/>
                  </a:lnTo>
                  <a:lnTo>
                    <a:pt x="810610" y="491792"/>
                  </a:lnTo>
                  <a:lnTo>
                    <a:pt x="832076" y="455436"/>
                  </a:lnTo>
                  <a:lnTo>
                    <a:pt x="847909" y="416896"/>
                  </a:lnTo>
                  <a:lnTo>
                    <a:pt x="857705" y="376486"/>
                  </a:lnTo>
                  <a:lnTo>
                    <a:pt x="861060" y="334518"/>
                  </a:lnTo>
                  <a:lnTo>
                    <a:pt x="857705" y="292549"/>
                  </a:lnTo>
                  <a:lnTo>
                    <a:pt x="847909" y="252139"/>
                  </a:lnTo>
                  <a:lnTo>
                    <a:pt x="832076" y="213599"/>
                  </a:lnTo>
                  <a:lnTo>
                    <a:pt x="810610" y="177243"/>
                  </a:lnTo>
                  <a:lnTo>
                    <a:pt x="783914" y="143385"/>
                  </a:lnTo>
                  <a:lnTo>
                    <a:pt x="752393" y="112336"/>
                  </a:lnTo>
                  <a:lnTo>
                    <a:pt x="716449" y="84412"/>
                  </a:lnTo>
                  <a:lnTo>
                    <a:pt x="676487" y="59924"/>
                  </a:lnTo>
                  <a:lnTo>
                    <a:pt x="632910" y="39186"/>
                  </a:lnTo>
                  <a:lnTo>
                    <a:pt x="586122" y="22512"/>
                  </a:lnTo>
                  <a:lnTo>
                    <a:pt x="536527" y="10214"/>
                  </a:lnTo>
                  <a:lnTo>
                    <a:pt x="484528" y="2605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FFF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002023" y="4489703"/>
              <a:ext cx="861060" cy="669290"/>
            </a:xfrm>
            <a:custGeom>
              <a:avLst/>
              <a:gdLst/>
              <a:ahLst/>
              <a:cxnLst/>
              <a:rect l="l" t="t" r="r" b="b"/>
              <a:pathLst>
                <a:path w="861060" h="669289">
                  <a:moveTo>
                    <a:pt x="0" y="334518"/>
                  </a:moveTo>
                  <a:lnTo>
                    <a:pt x="3354" y="292549"/>
                  </a:lnTo>
                  <a:lnTo>
                    <a:pt x="13150" y="252139"/>
                  </a:lnTo>
                  <a:lnTo>
                    <a:pt x="28983" y="213599"/>
                  </a:lnTo>
                  <a:lnTo>
                    <a:pt x="50449" y="177243"/>
                  </a:lnTo>
                  <a:lnTo>
                    <a:pt x="77145" y="143385"/>
                  </a:lnTo>
                  <a:lnTo>
                    <a:pt x="108666" y="112336"/>
                  </a:lnTo>
                  <a:lnTo>
                    <a:pt x="144610" y="84412"/>
                  </a:lnTo>
                  <a:lnTo>
                    <a:pt x="184572" y="59924"/>
                  </a:lnTo>
                  <a:lnTo>
                    <a:pt x="228149" y="39186"/>
                  </a:lnTo>
                  <a:lnTo>
                    <a:pt x="274937" y="22512"/>
                  </a:lnTo>
                  <a:lnTo>
                    <a:pt x="324532" y="10214"/>
                  </a:lnTo>
                  <a:lnTo>
                    <a:pt x="376531" y="2605"/>
                  </a:lnTo>
                  <a:lnTo>
                    <a:pt x="430529" y="0"/>
                  </a:lnTo>
                  <a:lnTo>
                    <a:pt x="484528" y="2605"/>
                  </a:lnTo>
                  <a:lnTo>
                    <a:pt x="536527" y="10214"/>
                  </a:lnTo>
                  <a:lnTo>
                    <a:pt x="586122" y="22512"/>
                  </a:lnTo>
                  <a:lnTo>
                    <a:pt x="632910" y="39186"/>
                  </a:lnTo>
                  <a:lnTo>
                    <a:pt x="676487" y="59924"/>
                  </a:lnTo>
                  <a:lnTo>
                    <a:pt x="716449" y="84412"/>
                  </a:lnTo>
                  <a:lnTo>
                    <a:pt x="752393" y="112336"/>
                  </a:lnTo>
                  <a:lnTo>
                    <a:pt x="783914" y="143385"/>
                  </a:lnTo>
                  <a:lnTo>
                    <a:pt x="810610" y="177243"/>
                  </a:lnTo>
                  <a:lnTo>
                    <a:pt x="832076" y="213599"/>
                  </a:lnTo>
                  <a:lnTo>
                    <a:pt x="847909" y="252139"/>
                  </a:lnTo>
                  <a:lnTo>
                    <a:pt x="857705" y="292549"/>
                  </a:lnTo>
                  <a:lnTo>
                    <a:pt x="861060" y="334518"/>
                  </a:lnTo>
                  <a:lnTo>
                    <a:pt x="857705" y="376486"/>
                  </a:lnTo>
                  <a:lnTo>
                    <a:pt x="847909" y="416896"/>
                  </a:lnTo>
                  <a:lnTo>
                    <a:pt x="832076" y="455436"/>
                  </a:lnTo>
                  <a:lnTo>
                    <a:pt x="810610" y="491792"/>
                  </a:lnTo>
                  <a:lnTo>
                    <a:pt x="783914" y="525650"/>
                  </a:lnTo>
                  <a:lnTo>
                    <a:pt x="752393" y="556699"/>
                  </a:lnTo>
                  <a:lnTo>
                    <a:pt x="716449" y="584623"/>
                  </a:lnTo>
                  <a:lnTo>
                    <a:pt x="676487" y="609111"/>
                  </a:lnTo>
                  <a:lnTo>
                    <a:pt x="632910" y="629849"/>
                  </a:lnTo>
                  <a:lnTo>
                    <a:pt x="586122" y="646523"/>
                  </a:lnTo>
                  <a:lnTo>
                    <a:pt x="536527" y="658821"/>
                  </a:lnTo>
                  <a:lnTo>
                    <a:pt x="484528" y="666430"/>
                  </a:lnTo>
                  <a:lnTo>
                    <a:pt x="430529" y="669036"/>
                  </a:lnTo>
                  <a:lnTo>
                    <a:pt x="376531" y="666430"/>
                  </a:lnTo>
                  <a:lnTo>
                    <a:pt x="324532" y="658821"/>
                  </a:lnTo>
                  <a:lnTo>
                    <a:pt x="274937" y="646523"/>
                  </a:lnTo>
                  <a:lnTo>
                    <a:pt x="228149" y="629849"/>
                  </a:lnTo>
                  <a:lnTo>
                    <a:pt x="184572" y="609111"/>
                  </a:lnTo>
                  <a:lnTo>
                    <a:pt x="144610" y="584623"/>
                  </a:lnTo>
                  <a:lnTo>
                    <a:pt x="108666" y="556699"/>
                  </a:lnTo>
                  <a:lnTo>
                    <a:pt x="77145" y="525650"/>
                  </a:lnTo>
                  <a:lnTo>
                    <a:pt x="50449" y="491792"/>
                  </a:lnTo>
                  <a:lnTo>
                    <a:pt x="28983" y="455436"/>
                  </a:lnTo>
                  <a:lnTo>
                    <a:pt x="13150" y="416896"/>
                  </a:lnTo>
                  <a:lnTo>
                    <a:pt x="3354" y="376486"/>
                  </a:lnTo>
                  <a:lnTo>
                    <a:pt x="0" y="3345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4058158" y="4547361"/>
            <a:ext cx="771525" cy="4279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240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[1,4]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1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30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717794" y="4483353"/>
            <a:ext cx="873760" cy="681990"/>
            <a:chOff x="5717794" y="4483353"/>
            <a:chExt cx="873760" cy="681990"/>
          </a:xfrm>
        </p:grpSpPr>
        <p:sp>
          <p:nvSpPr>
            <p:cNvPr id="53" name="object 53"/>
            <p:cNvSpPr/>
            <p:nvPr/>
          </p:nvSpPr>
          <p:spPr>
            <a:xfrm>
              <a:off x="5724144" y="4489703"/>
              <a:ext cx="861060" cy="669290"/>
            </a:xfrm>
            <a:custGeom>
              <a:avLst/>
              <a:gdLst/>
              <a:ahLst/>
              <a:cxnLst/>
              <a:rect l="l" t="t" r="r" b="b"/>
              <a:pathLst>
                <a:path w="861059" h="669289">
                  <a:moveTo>
                    <a:pt x="430529" y="0"/>
                  </a:moveTo>
                  <a:lnTo>
                    <a:pt x="376531" y="2605"/>
                  </a:lnTo>
                  <a:lnTo>
                    <a:pt x="324532" y="10214"/>
                  </a:lnTo>
                  <a:lnTo>
                    <a:pt x="274937" y="22512"/>
                  </a:lnTo>
                  <a:lnTo>
                    <a:pt x="228149" y="39186"/>
                  </a:lnTo>
                  <a:lnTo>
                    <a:pt x="184572" y="59924"/>
                  </a:lnTo>
                  <a:lnTo>
                    <a:pt x="144610" y="84412"/>
                  </a:lnTo>
                  <a:lnTo>
                    <a:pt x="108666" y="112336"/>
                  </a:lnTo>
                  <a:lnTo>
                    <a:pt x="77145" y="143385"/>
                  </a:lnTo>
                  <a:lnTo>
                    <a:pt x="50449" y="177243"/>
                  </a:lnTo>
                  <a:lnTo>
                    <a:pt x="28983" y="213599"/>
                  </a:lnTo>
                  <a:lnTo>
                    <a:pt x="13150" y="252139"/>
                  </a:lnTo>
                  <a:lnTo>
                    <a:pt x="3354" y="292549"/>
                  </a:lnTo>
                  <a:lnTo>
                    <a:pt x="0" y="334518"/>
                  </a:lnTo>
                  <a:lnTo>
                    <a:pt x="3354" y="376486"/>
                  </a:lnTo>
                  <a:lnTo>
                    <a:pt x="13150" y="416896"/>
                  </a:lnTo>
                  <a:lnTo>
                    <a:pt x="28983" y="455436"/>
                  </a:lnTo>
                  <a:lnTo>
                    <a:pt x="50449" y="491792"/>
                  </a:lnTo>
                  <a:lnTo>
                    <a:pt x="77145" y="525650"/>
                  </a:lnTo>
                  <a:lnTo>
                    <a:pt x="108666" y="556699"/>
                  </a:lnTo>
                  <a:lnTo>
                    <a:pt x="144610" y="584623"/>
                  </a:lnTo>
                  <a:lnTo>
                    <a:pt x="184572" y="609111"/>
                  </a:lnTo>
                  <a:lnTo>
                    <a:pt x="228149" y="629849"/>
                  </a:lnTo>
                  <a:lnTo>
                    <a:pt x="274937" y="646523"/>
                  </a:lnTo>
                  <a:lnTo>
                    <a:pt x="324532" y="658821"/>
                  </a:lnTo>
                  <a:lnTo>
                    <a:pt x="376531" y="666430"/>
                  </a:lnTo>
                  <a:lnTo>
                    <a:pt x="430529" y="669036"/>
                  </a:lnTo>
                  <a:lnTo>
                    <a:pt x="484528" y="666430"/>
                  </a:lnTo>
                  <a:lnTo>
                    <a:pt x="536527" y="658821"/>
                  </a:lnTo>
                  <a:lnTo>
                    <a:pt x="586122" y="646523"/>
                  </a:lnTo>
                  <a:lnTo>
                    <a:pt x="632910" y="629849"/>
                  </a:lnTo>
                  <a:lnTo>
                    <a:pt x="676487" y="609111"/>
                  </a:lnTo>
                  <a:lnTo>
                    <a:pt x="716449" y="584623"/>
                  </a:lnTo>
                  <a:lnTo>
                    <a:pt x="752393" y="556699"/>
                  </a:lnTo>
                  <a:lnTo>
                    <a:pt x="783914" y="525650"/>
                  </a:lnTo>
                  <a:lnTo>
                    <a:pt x="810610" y="491792"/>
                  </a:lnTo>
                  <a:lnTo>
                    <a:pt x="832076" y="455436"/>
                  </a:lnTo>
                  <a:lnTo>
                    <a:pt x="847909" y="416896"/>
                  </a:lnTo>
                  <a:lnTo>
                    <a:pt x="857705" y="376486"/>
                  </a:lnTo>
                  <a:lnTo>
                    <a:pt x="861059" y="334518"/>
                  </a:lnTo>
                  <a:lnTo>
                    <a:pt x="857705" y="292549"/>
                  </a:lnTo>
                  <a:lnTo>
                    <a:pt x="847909" y="252139"/>
                  </a:lnTo>
                  <a:lnTo>
                    <a:pt x="832076" y="213599"/>
                  </a:lnTo>
                  <a:lnTo>
                    <a:pt x="810610" y="177243"/>
                  </a:lnTo>
                  <a:lnTo>
                    <a:pt x="783914" y="143385"/>
                  </a:lnTo>
                  <a:lnTo>
                    <a:pt x="752393" y="112336"/>
                  </a:lnTo>
                  <a:lnTo>
                    <a:pt x="716449" y="84412"/>
                  </a:lnTo>
                  <a:lnTo>
                    <a:pt x="676487" y="59924"/>
                  </a:lnTo>
                  <a:lnTo>
                    <a:pt x="632910" y="39186"/>
                  </a:lnTo>
                  <a:lnTo>
                    <a:pt x="586122" y="22512"/>
                  </a:lnTo>
                  <a:lnTo>
                    <a:pt x="536527" y="10214"/>
                  </a:lnTo>
                  <a:lnTo>
                    <a:pt x="484528" y="2605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FFF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724144" y="4489703"/>
              <a:ext cx="861060" cy="669290"/>
            </a:xfrm>
            <a:custGeom>
              <a:avLst/>
              <a:gdLst/>
              <a:ahLst/>
              <a:cxnLst/>
              <a:rect l="l" t="t" r="r" b="b"/>
              <a:pathLst>
                <a:path w="861059" h="669289">
                  <a:moveTo>
                    <a:pt x="0" y="334518"/>
                  </a:moveTo>
                  <a:lnTo>
                    <a:pt x="3354" y="292549"/>
                  </a:lnTo>
                  <a:lnTo>
                    <a:pt x="13150" y="252139"/>
                  </a:lnTo>
                  <a:lnTo>
                    <a:pt x="28983" y="213599"/>
                  </a:lnTo>
                  <a:lnTo>
                    <a:pt x="50449" y="177243"/>
                  </a:lnTo>
                  <a:lnTo>
                    <a:pt x="77145" y="143385"/>
                  </a:lnTo>
                  <a:lnTo>
                    <a:pt x="108666" y="112336"/>
                  </a:lnTo>
                  <a:lnTo>
                    <a:pt x="144610" y="84412"/>
                  </a:lnTo>
                  <a:lnTo>
                    <a:pt x="184572" y="59924"/>
                  </a:lnTo>
                  <a:lnTo>
                    <a:pt x="228149" y="39186"/>
                  </a:lnTo>
                  <a:lnTo>
                    <a:pt x="274937" y="22512"/>
                  </a:lnTo>
                  <a:lnTo>
                    <a:pt x="324532" y="10214"/>
                  </a:lnTo>
                  <a:lnTo>
                    <a:pt x="376531" y="2605"/>
                  </a:lnTo>
                  <a:lnTo>
                    <a:pt x="430529" y="0"/>
                  </a:lnTo>
                  <a:lnTo>
                    <a:pt x="484528" y="2605"/>
                  </a:lnTo>
                  <a:lnTo>
                    <a:pt x="536527" y="10214"/>
                  </a:lnTo>
                  <a:lnTo>
                    <a:pt x="586122" y="22512"/>
                  </a:lnTo>
                  <a:lnTo>
                    <a:pt x="632910" y="39186"/>
                  </a:lnTo>
                  <a:lnTo>
                    <a:pt x="676487" y="59924"/>
                  </a:lnTo>
                  <a:lnTo>
                    <a:pt x="716449" y="84412"/>
                  </a:lnTo>
                  <a:lnTo>
                    <a:pt x="752393" y="112336"/>
                  </a:lnTo>
                  <a:lnTo>
                    <a:pt x="783914" y="143385"/>
                  </a:lnTo>
                  <a:lnTo>
                    <a:pt x="810610" y="177243"/>
                  </a:lnTo>
                  <a:lnTo>
                    <a:pt x="832076" y="213599"/>
                  </a:lnTo>
                  <a:lnTo>
                    <a:pt x="847909" y="252139"/>
                  </a:lnTo>
                  <a:lnTo>
                    <a:pt x="857705" y="292549"/>
                  </a:lnTo>
                  <a:lnTo>
                    <a:pt x="861059" y="334518"/>
                  </a:lnTo>
                  <a:lnTo>
                    <a:pt x="857705" y="376486"/>
                  </a:lnTo>
                  <a:lnTo>
                    <a:pt x="847909" y="416896"/>
                  </a:lnTo>
                  <a:lnTo>
                    <a:pt x="832076" y="455436"/>
                  </a:lnTo>
                  <a:lnTo>
                    <a:pt x="810610" y="491792"/>
                  </a:lnTo>
                  <a:lnTo>
                    <a:pt x="783914" y="525650"/>
                  </a:lnTo>
                  <a:lnTo>
                    <a:pt x="752393" y="556699"/>
                  </a:lnTo>
                  <a:lnTo>
                    <a:pt x="716449" y="584623"/>
                  </a:lnTo>
                  <a:lnTo>
                    <a:pt x="676487" y="609111"/>
                  </a:lnTo>
                  <a:lnTo>
                    <a:pt x="632910" y="629849"/>
                  </a:lnTo>
                  <a:lnTo>
                    <a:pt x="586122" y="646523"/>
                  </a:lnTo>
                  <a:lnTo>
                    <a:pt x="536527" y="658821"/>
                  </a:lnTo>
                  <a:lnTo>
                    <a:pt x="484528" y="666430"/>
                  </a:lnTo>
                  <a:lnTo>
                    <a:pt x="430529" y="669036"/>
                  </a:lnTo>
                  <a:lnTo>
                    <a:pt x="376531" y="666430"/>
                  </a:lnTo>
                  <a:lnTo>
                    <a:pt x="324532" y="658821"/>
                  </a:lnTo>
                  <a:lnTo>
                    <a:pt x="274937" y="646523"/>
                  </a:lnTo>
                  <a:lnTo>
                    <a:pt x="228149" y="629849"/>
                  </a:lnTo>
                  <a:lnTo>
                    <a:pt x="184572" y="609111"/>
                  </a:lnTo>
                  <a:lnTo>
                    <a:pt x="144610" y="584623"/>
                  </a:lnTo>
                  <a:lnTo>
                    <a:pt x="108666" y="556699"/>
                  </a:lnTo>
                  <a:lnTo>
                    <a:pt x="77145" y="525650"/>
                  </a:lnTo>
                  <a:lnTo>
                    <a:pt x="50449" y="491792"/>
                  </a:lnTo>
                  <a:lnTo>
                    <a:pt x="28983" y="455436"/>
                  </a:lnTo>
                  <a:lnTo>
                    <a:pt x="13150" y="416896"/>
                  </a:lnTo>
                  <a:lnTo>
                    <a:pt x="3354" y="376486"/>
                  </a:lnTo>
                  <a:lnTo>
                    <a:pt x="0" y="3345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5780913" y="4547361"/>
            <a:ext cx="771525" cy="4279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240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[1,5]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1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42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146298" y="3380359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067811" y="3349752"/>
            <a:ext cx="239395" cy="233679"/>
          </a:xfrm>
          <a:custGeom>
            <a:avLst/>
            <a:gdLst/>
            <a:ahLst/>
            <a:cxnLst/>
            <a:rect l="l" t="t" r="r" b="b"/>
            <a:pathLst>
              <a:path w="239395" h="233679">
                <a:moveTo>
                  <a:pt x="0" y="233172"/>
                </a:moveTo>
                <a:lnTo>
                  <a:pt x="239267" y="233172"/>
                </a:lnTo>
                <a:lnTo>
                  <a:pt x="239267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686816" y="4521834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08076" y="4489703"/>
            <a:ext cx="239395" cy="233679"/>
          </a:xfrm>
          <a:custGeom>
            <a:avLst/>
            <a:gdLst/>
            <a:ahLst/>
            <a:cxnLst/>
            <a:rect l="l" t="t" r="r" b="b"/>
            <a:pathLst>
              <a:path w="239394" h="233679">
                <a:moveTo>
                  <a:pt x="0" y="233172"/>
                </a:moveTo>
                <a:lnTo>
                  <a:pt x="239267" y="233172"/>
                </a:lnTo>
                <a:lnTo>
                  <a:pt x="239267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2273045" y="4602860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194560" y="4570476"/>
            <a:ext cx="239395" cy="233679"/>
          </a:xfrm>
          <a:custGeom>
            <a:avLst/>
            <a:gdLst/>
            <a:ahLst/>
            <a:cxnLst/>
            <a:rect l="l" t="t" r="r" b="b"/>
            <a:pathLst>
              <a:path w="239394" h="233679">
                <a:moveTo>
                  <a:pt x="0" y="233172"/>
                </a:moveTo>
                <a:lnTo>
                  <a:pt x="239268" y="233172"/>
                </a:lnTo>
                <a:lnTo>
                  <a:pt x="239268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3764026" y="4539488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685032" y="4507991"/>
            <a:ext cx="239395" cy="233679"/>
          </a:xfrm>
          <a:custGeom>
            <a:avLst/>
            <a:gdLst/>
            <a:ahLst/>
            <a:cxnLst/>
            <a:rect l="l" t="t" r="r" b="b"/>
            <a:pathLst>
              <a:path w="239395" h="233679">
                <a:moveTo>
                  <a:pt x="0" y="233172"/>
                </a:moveTo>
                <a:lnTo>
                  <a:pt x="239267" y="233172"/>
                </a:lnTo>
                <a:lnTo>
                  <a:pt x="239267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5491353" y="4591253"/>
            <a:ext cx="1022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477770" y="4556569"/>
            <a:ext cx="3178175" cy="1965325"/>
            <a:chOff x="2477770" y="4556569"/>
            <a:chExt cx="3178175" cy="1965325"/>
          </a:xfrm>
        </p:grpSpPr>
        <p:sp>
          <p:nvSpPr>
            <p:cNvPr id="66" name="object 66"/>
            <p:cNvSpPr/>
            <p:nvPr/>
          </p:nvSpPr>
          <p:spPr>
            <a:xfrm>
              <a:off x="5411724" y="4561332"/>
              <a:ext cx="239395" cy="233679"/>
            </a:xfrm>
            <a:custGeom>
              <a:avLst/>
              <a:gdLst/>
              <a:ahLst/>
              <a:cxnLst/>
              <a:rect l="l" t="t" r="r" b="b"/>
              <a:pathLst>
                <a:path w="239395" h="233679">
                  <a:moveTo>
                    <a:pt x="0" y="233171"/>
                  </a:moveTo>
                  <a:lnTo>
                    <a:pt x="239267" y="233171"/>
                  </a:lnTo>
                  <a:lnTo>
                    <a:pt x="239267" y="0"/>
                  </a:lnTo>
                  <a:lnTo>
                    <a:pt x="0" y="0"/>
                  </a:lnTo>
                  <a:lnTo>
                    <a:pt x="0" y="233171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484120" y="5844540"/>
              <a:ext cx="862965" cy="670560"/>
            </a:xfrm>
            <a:custGeom>
              <a:avLst/>
              <a:gdLst/>
              <a:ahLst/>
              <a:cxnLst/>
              <a:rect l="l" t="t" r="r" b="b"/>
              <a:pathLst>
                <a:path w="862964" h="670559">
                  <a:moveTo>
                    <a:pt x="431292" y="0"/>
                  </a:moveTo>
                  <a:lnTo>
                    <a:pt x="377180" y="2612"/>
                  </a:lnTo>
                  <a:lnTo>
                    <a:pt x="325078" y="10240"/>
                  </a:lnTo>
                  <a:lnTo>
                    <a:pt x="275388" y="22568"/>
                  </a:lnTo>
                  <a:lnTo>
                    <a:pt x="228514" y="39284"/>
                  </a:lnTo>
                  <a:lnTo>
                    <a:pt x="184861" y="60072"/>
                  </a:lnTo>
                  <a:lnTo>
                    <a:pt x="144831" y="84618"/>
                  </a:lnTo>
                  <a:lnTo>
                    <a:pt x="108828" y="112608"/>
                  </a:lnTo>
                  <a:lnTo>
                    <a:pt x="77257" y="143729"/>
                  </a:lnTo>
                  <a:lnTo>
                    <a:pt x="50521" y="177664"/>
                  </a:lnTo>
                  <a:lnTo>
                    <a:pt x="29023" y="214102"/>
                  </a:lnTo>
                  <a:lnTo>
                    <a:pt x="13168" y="252726"/>
                  </a:lnTo>
                  <a:lnTo>
                    <a:pt x="3359" y="293223"/>
                  </a:lnTo>
                  <a:lnTo>
                    <a:pt x="0" y="335280"/>
                  </a:lnTo>
                  <a:lnTo>
                    <a:pt x="3359" y="377336"/>
                  </a:lnTo>
                  <a:lnTo>
                    <a:pt x="13168" y="417833"/>
                  </a:lnTo>
                  <a:lnTo>
                    <a:pt x="29023" y="456457"/>
                  </a:lnTo>
                  <a:lnTo>
                    <a:pt x="50521" y="492895"/>
                  </a:lnTo>
                  <a:lnTo>
                    <a:pt x="77257" y="526830"/>
                  </a:lnTo>
                  <a:lnTo>
                    <a:pt x="108828" y="557951"/>
                  </a:lnTo>
                  <a:lnTo>
                    <a:pt x="144831" y="585941"/>
                  </a:lnTo>
                  <a:lnTo>
                    <a:pt x="184861" y="610487"/>
                  </a:lnTo>
                  <a:lnTo>
                    <a:pt x="228514" y="631275"/>
                  </a:lnTo>
                  <a:lnTo>
                    <a:pt x="275388" y="647991"/>
                  </a:lnTo>
                  <a:lnTo>
                    <a:pt x="325078" y="660319"/>
                  </a:lnTo>
                  <a:lnTo>
                    <a:pt x="377180" y="667947"/>
                  </a:lnTo>
                  <a:lnTo>
                    <a:pt x="431292" y="670560"/>
                  </a:lnTo>
                  <a:lnTo>
                    <a:pt x="485403" y="667947"/>
                  </a:lnTo>
                  <a:lnTo>
                    <a:pt x="537505" y="660319"/>
                  </a:lnTo>
                  <a:lnTo>
                    <a:pt x="587195" y="647991"/>
                  </a:lnTo>
                  <a:lnTo>
                    <a:pt x="634069" y="631275"/>
                  </a:lnTo>
                  <a:lnTo>
                    <a:pt x="677722" y="610487"/>
                  </a:lnTo>
                  <a:lnTo>
                    <a:pt x="717752" y="585941"/>
                  </a:lnTo>
                  <a:lnTo>
                    <a:pt x="753755" y="557951"/>
                  </a:lnTo>
                  <a:lnTo>
                    <a:pt x="785326" y="526830"/>
                  </a:lnTo>
                  <a:lnTo>
                    <a:pt x="812062" y="492895"/>
                  </a:lnTo>
                  <a:lnTo>
                    <a:pt x="833560" y="456457"/>
                  </a:lnTo>
                  <a:lnTo>
                    <a:pt x="849415" y="417833"/>
                  </a:lnTo>
                  <a:lnTo>
                    <a:pt x="859224" y="377336"/>
                  </a:lnTo>
                  <a:lnTo>
                    <a:pt x="862583" y="335280"/>
                  </a:lnTo>
                  <a:lnTo>
                    <a:pt x="859224" y="293223"/>
                  </a:lnTo>
                  <a:lnTo>
                    <a:pt x="849415" y="252726"/>
                  </a:lnTo>
                  <a:lnTo>
                    <a:pt x="833560" y="214102"/>
                  </a:lnTo>
                  <a:lnTo>
                    <a:pt x="812062" y="177664"/>
                  </a:lnTo>
                  <a:lnTo>
                    <a:pt x="785326" y="143729"/>
                  </a:lnTo>
                  <a:lnTo>
                    <a:pt x="753755" y="112608"/>
                  </a:lnTo>
                  <a:lnTo>
                    <a:pt x="717752" y="84618"/>
                  </a:lnTo>
                  <a:lnTo>
                    <a:pt x="677722" y="60072"/>
                  </a:lnTo>
                  <a:lnTo>
                    <a:pt x="634069" y="39284"/>
                  </a:lnTo>
                  <a:lnTo>
                    <a:pt x="587195" y="22568"/>
                  </a:lnTo>
                  <a:lnTo>
                    <a:pt x="537505" y="10240"/>
                  </a:lnTo>
                  <a:lnTo>
                    <a:pt x="485403" y="2612"/>
                  </a:lnTo>
                  <a:lnTo>
                    <a:pt x="431292" y="0"/>
                  </a:lnTo>
                  <a:close/>
                </a:path>
              </a:pathLst>
            </a:custGeom>
            <a:solidFill>
              <a:srgbClr val="FFF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2484120" y="5844540"/>
              <a:ext cx="862965" cy="670560"/>
            </a:xfrm>
            <a:custGeom>
              <a:avLst/>
              <a:gdLst/>
              <a:ahLst/>
              <a:cxnLst/>
              <a:rect l="l" t="t" r="r" b="b"/>
              <a:pathLst>
                <a:path w="862964" h="670559">
                  <a:moveTo>
                    <a:pt x="0" y="335280"/>
                  </a:moveTo>
                  <a:lnTo>
                    <a:pt x="3359" y="293223"/>
                  </a:lnTo>
                  <a:lnTo>
                    <a:pt x="13168" y="252726"/>
                  </a:lnTo>
                  <a:lnTo>
                    <a:pt x="29023" y="214102"/>
                  </a:lnTo>
                  <a:lnTo>
                    <a:pt x="50521" y="177664"/>
                  </a:lnTo>
                  <a:lnTo>
                    <a:pt x="77257" y="143729"/>
                  </a:lnTo>
                  <a:lnTo>
                    <a:pt x="108828" y="112608"/>
                  </a:lnTo>
                  <a:lnTo>
                    <a:pt x="144831" y="84618"/>
                  </a:lnTo>
                  <a:lnTo>
                    <a:pt x="184861" y="60072"/>
                  </a:lnTo>
                  <a:lnTo>
                    <a:pt x="228514" y="39284"/>
                  </a:lnTo>
                  <a:lnTo>
                    <a:pt x="275388" y="22568"/>
                  </a:lnTo>
                  <a:lnTo>
                    <a:pt x="325078" y="10240"/>
                  </a:lnTo>
                  <a:lnTo>
                    <a:pt x="377180" y="2612"/>
                  </a:lnTo>
                  <a:lnTo>
                    <a:pt x="431292" y="0"/>
                  </a:lnTo>
                  <a:lnTo>
                    <a:pt x="485403" y="2612"/>
                  </a:lnTo>
                  <a:lnTo>
                    <a:pt x="537505" y="10240"/>
                  </a:lnTo>
                  <a:lnTo>
                    <a:pt x="587195" y="22568"/>
                  </a:lnTo>
                  <a:lnTo>
                    <a:pt x="634069" y="39284"/>
                  </a:lnTo>
                  <a:lnTo>
                    <a:pt x="677722" y="60072"/>
                  </a:lnTo>
                  <a:lnTo>
                    <a:pt x="717752" y="84618"/>
                  </a:lnTo>
                  <a:lnTo>
                    <a:pt x="753755" y="112608"/>
                  </a:lnTo>
                  <a:lnTo>
                    <a:pt x="785326" y="143729"/>
                  </a:lnTo>
                  <a:lnTo>
                    <a:pt x="812062" y="177664"/>
                  </a:lnTo>
                  <a:lnTo>
                    <a:pt x="833560" y="214102"/>
                  </a:lnTo>
                  <a:lnTo>
                    <a:pt x="849415" y="252726"/>
                  </a:lnTo>
                  <a:lnTo>
                    <a:pt x="859224" y="293223"/>
                  </a:lnTo>
                  <a:lnTo>
                    <a:pt x="862583" y="335280"/>
                  </a:lnTo>
                  <a:lnTo>
                    <a:pt x="859224" y="377336"/>
                  </a:lnTo>
                  <a:lnTo>
                    <a:pt x="849415" y="417833"/>
                  </a:lnTo>
                  <a:lnTo>
                    <a:pt x="833560" y="456457"/>
                  </a:lnTo>
                  <a:lnTo>
                    <a:pt x="812062" y="492895"/>
                  </a:lnTo>
                  <a:lnTo>
                    <a:pt x="785326" y="526830"/>
                  </a:lnTo>
                  <a:lnTo>
                    <a:pt x="753755" y="557951"/>
                  </a:lnTo>
                  <a:lnTo>
                    <a:pt x="717752" y="585941"/>
                  </a:lnTo>
                  <a:lnTo>
                    <a:pt x="677722" y="610487"/>
                  </a:lnTo>
                  <a:lnTo>
                    <a:pt x="634069" y="631275"/>
                  </a:lnTo>
                  <a:lnTo>
                    <a:pt x="587195" y="647991"/>
                  </a:lnTo>
                  <a:lnTo>
                    <a:pt x="537505" y="660319"/>
                  </a:lnTo>
                  <a:lnTo>
                    <a:pt x="485403" y="667947"/>
                  </a:lnTo>
                  <a:lnTo>
                    <a:pt x="431292" y="670560"/>
                  </a:lnTo>
                  <a:lnTo>
                    <a:pt x="377180" y="667947"/>
                  </a:lnTo>
                  <a:lnTo>
                    <a:pt x="325078" y="660319"/>
                  </a:lnTo>
                  <a:lnTo>
                    <a:pt x="275388" y="647991"/>
                  </a:lnTo>
                  <a:lnTo>
                    <a:pt x="228514" y="631275"/>
                  </a:lnTo>
                  <a:lnTo>
                    <a:pt x="184861" y="610487"/>
                  </a:lnTo>
                  <a:lnTo>
                    <a:pt x="144831" y="585941"/>
                  </a:lnTo>
                  <a:lnTo>
                    <a:pt x="108828" y="557951"/>
                  </a:lnTo>
                  <a:lnTo>
                    <a:pt x="77257" y="526830"/>
                  </a:lnTo>
                  <a:lnTo>
                    <a:pt x="50521" y="492895"/>
                  </a:lnTo>
                  <a:lnTo>
                    <a:pt x="29023" y="456457"/>
                  </a:lnTo>
                  <a:lnTo>
                    <a:pt x="13168" y="417833"/>
                  </a:lnTo>
                  <a:lnTo>
                    <a:pt x="3359" y="377336"/>
                  </a:lnTo>
                  <a:lnTo>
                    <a:pt x="0" y="33528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 txBox="1"/>
          <p:nvPr/>
        </p:nvSpPr>
        <p:spPr>
          <a:xfrm>
            <a:off x="2541777" y="5903467"/>
            <a:ext cx="771525" cy="42799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244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[1,3,4]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1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27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377441" y="5838190"/>
            <a:ext cx="873760" cy="683260"/>
            <a:chOff x="1377441" y="5838190"/>
            <a:chExt cx="873760" cy="683260"/>
          </a:xfrm>
        </p:grpSpPr>
        <p:sp>
          <p:nvSpPr>
            <p:cNvPr id="71" name="object 71"/>
            <p:cNvSpPr/>
            <p:nvPr/>
          </p:nvSpPr>
          <p:spPr>
            <a:xfrm>
              <a:off x="1383791" y="5844540"/>
              <a:ext cx="861060" cy="670560"/>
            </a:xfrm>
            <a:custGeom>
              <a:avLst/>
              <a:gdLst/>
              <a:ahLst/>
              <a:cxnLst/>
              <a:rect l="l" t="t" r="r" b="b"/>
              <a:pathLst>
                <a:path w="861060" h="670559">
                  <a:moveTo>
                    <a:pt x="430530" y="0"/>
                  </a:moveTo>
                  <a:lnTo>
                    <a:pt x="376531" y="2612"/>
                  </a:lnTo>
                  <a:lnTo>
                    <a:pt x="324532" y="10240"/>
                  </a:lnTo>
                  <a:lnTo>
                    <a:pt x="274937" y="22568"/>
                  </a:lnTo>
                  <a:lnTo>
                    <a:pt x="228149" y="39284"/>
                  </a:lnTo>
                  <a:lnTo>
                    <a:pt x="184572" y="60072"/>
                  </a:lnTo>
                  <a:lnTo>
                    <a:pt x="144610" y="84618"/>
                  </a:lnTo>
                  <a:lnTo>
                    <a:pt x="108666" y="112608"/>
                  </a:lnTo>
                  <a:lnTo>
                    <a:pt x="77145" y="143729"/>
                  </a:lnTo>
                  <a:lnTo>
                    <a:pt x="50449" y="177664"/>
                  </a:lnTo>
                  <a:lnTo>
                    <a:pt x="28983" y="214102"/>
                  </a:lnTo>
                  <a:lnTo>
                    <a:pt x="13150" y="252726"/>
                  </a:lnTo>
                  <a:lnTo>
                    <a:pt x="3354" y="293223"/>
                  </a:lnTo>
                  <a:lnTo>
                    <a:pt x="0" y="335280"/>
                  </a:lnTo>
                  <a:lnTo>
                    <a:pt x="3354" y="377336"/>
                  </a:lnTo>
                  <a:lnTo>
                    <a:pt x="13150" y="417833"/>
                  </a:lnTo>
                  <a:lnTo>
                    <a:pt x="28983" y="456457"/>
                  </a:lnTo>
                  <a:lnTo>
                    <a:pt x="50449" y="492895"/>
                  </a:lnTo>
                  <a:lnTo>
                    <a:pt x="77145" y="526830"/>
                  </a:lnTo>
                  <a:lnTo>
                    <a:pt x="108666" y="557951"/>
                  </a:lnTo>
                  <a:lnTo>
                    <a:pt x="144610" y="585941"/>
                  </a:lnTo>
                  <a:lnTo>
                    <a:pt x="184572" y="610487"/>
                  </a:lnTo>
                  <a:lnTo>
                    <a:pt x="228149" y="631275"/>
                  </a:lnTo>
                  <a:lnTo>
                    <a:pt x="274937" y="647991"/>
                  </a:lnTo>
                  <a:lnTo>
                    <a:pt x="324532" y="660319"/>
                  </a:lnTo>
                  <a:lnTo>
                    <a:pt x="376531" y="667947"/>
                  </a:lnTo>
                  <a:lnTo>
                    <a:pt x="430530" y="670560"/>
                  </a:lnTo>
                  <a:lnTo>
                    <a:pt x="484528" y="667947"/>
                  </a:lnTo>
                  <a:lnTo>
                    <a:pt x="536527" y="660319"/>
                  </a:lnTo>
                  <a:lnTo>
                    <a:pt x="586122" y="647991"/>
                  </a:lnTo>
                  <a:lnTo>
                    <a:pt x="632910" y="631275"/>
                  </a:lnTo>
                  <a:lnTo>
                    <a:pt x="676487" y="610487"/>
                  </a:lnTo>
                  <a:lnTo>
                    <a:pt x="716449" y="585941"/>
                  </a:lnTo>
                  <a:lnTo>
                    <a:pt x="752393" y="557951"/>
                  </a:lnTo>
                  <a:lnTo>
                    <a:pt x="783914" y="526830"/>
                  </a:lnTo>
                  <a:lnTo>
                    <a:pt x="810610" y="492895"/>
                  </a:lnTo>
                  <a:lnTo>
                    <a:pt x="832076" y="456457"/>
                  </a:lnTo>
                  <a:lnTo>
                    <a:pt x="847909" y="417833"/>
                  </a:lnTo>
                  <a:lnTo>
                    <a:pt x="857705" y="377336"/>
                  </a:lnTo>
                  <a:lnTo>
                    <a:pt x="861060" y="335280"/>
                  </a:lnTo>
                  <a:lnTo>
                    <a:pt x="857705" y="293223"/>
                  </a:lnTo>
                  <a:lnTo>
                    <a:pt x="847909" y="252726"/>
                  </a:lnTo>
                  <a:lnTo>
                    <a:pt x="832076" y="214102"/>
                  </a:lnTo>
                  <a:lnTo>
                    <a:pt x="810610" y="177664"/>
                  </a:lnTo>
                  <a:lnTo>
                    <a:pt x="783914" y="143729"/>
                  </a:lnTo>
                  <a:lnTo>
                    <a:pt x="752393" y="112608"/>
                  </a:lnTo>
                  <a:lnTo>
                    <a:pt x="716449" y="84618"/>
                  </a:lnTo>
                  <a:lnTo>
                    <a:pt x="676487" y="60072"/>
                  </a:lnTo>
                  <a:lnTo>
                    <a:pt x="632910" y="39284"/>
                  </a:lnTo>
                  <a:lnTo>
                    <a:pt x="586122" y="22568"/>
                  </a:lnTo>
                  <a:lnTo>
                    <a:pt x="536527" y="10240"/>
                  </a:lnTo>
                  <a:lnTo>
                    <a:pt x="484528" y="2612"/>
                  </a:lnTo>
                  <a:lnTo>
                    <a:pt x="43053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1383791" y="5844540"/>
              <a:ext cx="861060" cy="670560"/>
            </a:xfrm>
            <a:custGeom>
              <a:avLst/>
              <a:gdLst/>
              <a:ahLst/>
              <a:cxnLst/>
              <a:rect l="l" t="t" r="r" b="b"/>
              <a:pathLst>
                <a:path w="861060" h="670559">
                  <a:moveTo>
                    <a:pt x="0" y="335280"/>
                  </a:moveTo>
                  <a:lnTo>
                    <a:pt x="3354" y="293223"/>
                  </a:lnTo>
                  <a:lnTo>
                    <a:pt x="13150" y="252726"/>
                  </a:lnTo>
                  <a:lnTo>
                    <a:pt x="28983" y="214102"/>
                  </a:lnTo>
                  <a:lnTo>
                    <a:pt x="50449" y="177664"/>
                  </a:lnTo>
                  <a:lnTo>
                    <a:pt x="77145" y="143729"/>
                  </a:lnTo>
                  <a:lnTo>
                    <a:pt x="108666" y="112608"/>
                  </a:lnTo>
                  <a:lnTo>
                    <a:pt x="144610" y="84618"/>
                  </a:lnTo>
                  <a:lnTo>
                    <a:pt x="184572" y="60072"/>
                  </a:lnTo>
                  <a:lnTo>
                    <a:pt x="228149" y="39284"/>
                  </a:lnTo>
                  <a:lnTo>
                    <a:pt x="274937" y="22568"/>
                  </a:lnTo>
                  <a:lnTo>
                    <a:pt x="324532" y="10240"/>
                  </a:lnTo>
                  <a:lnTo>
                    <a:pt x="376531" y="2612"/>
                  </a:lnTo>
                  <a:lnTo>
                    <a:pt x="430530" y="0"/>
                  </a:lnTo>
                  <a:lnTo>
                    <a:pt x="484528" y="2612"/>
                  </a:lnTo>
                  <a:lnTo>
                    <a:pt x="536527" y="10240"/>
                  </a:lnTo>
                  <a:lnTo>
                    <a:pt x="586122" y="22568"/>
                  </a:lnTo>
                  <a:lnTo>
                    <a:pt x="632910" y="39284"/>
                  </a:lnTo>
                  <a:lnTo>
                    <a:pt x="676487" y="60072"/>
                  </a:lnTo>
                  <a:lnTo>
                    <a:pt x="716449" y="84618"/>
                  </a:lnTo>
                  <a:lnTo>
                    <a:pt x="752393" y="112608"/>
                  </a:lnTo>
                  <a:lnTo>
                    <a:pt x="783914" y="143729"/>
                  </a:lnTo>
                  <a:lnTo>
                    <a:pt x="810610" y="177664"/>
                  </a:lnTo>
                  <a:lnTo>
                    <a:pt x="832076" y="214102"/>
                  </a:lnTo>
                  <a:lnTo>
                    <a:pt x="847909" y="252726"/>
                  </a:lnTo>
                  <a:lnTo>
                    <a:pt x="857705" y="293223"/>
                  </a:lnTo>
                  <a:lnTo>
                    <a:pt x="861060" y="335280"/>
                  </a:lnTo>
                  <a:lnTo>
                    <a:pt x="857705" y="377336"/>
                  </a:lnTo>
                  <a:lnTo>
                    <a:pt x="847909" y="417833"/>
                  </a:lnTo>
                  <a:lnTo>
                    <a:pt x="832076" y="456457"/>
                  </a:lnTo>
                  <a:lnTo>
                    <a:pt x="810610" y="492895"/>
                  </a:lnTo>
                  <a:lnTo>
                    <a:pt x="783914" y="526830"/>
                  </a:lnTo>
                  <a:lnTo>
                    <a:pt x="752393" y="557951"/>
                  </a:lnTo>
                  <a:lnTo>
                    <a:pt x="716449" y="585941"/>
                  </a:lnTo>
                  <a:lnTo>
                    <a:pt x="676487" y="610487"/>
                  </a:lnTo>
                  <a:lnTo>
                    <a:pt x="632910" y="631275"/>
                  </a:lnTo>
                  <a:lnTo>
                    <a:pt x="586122" y="647991"/>
                  </a:lnTo>
                  <a:lnTo>
                    <a:pt x="536527" y="660319"/>
                  </a:lnTo>
                  <a:lnTo>
                    <a:pt x="484528" y="667947"/>
                  </a:lnTo>
                  <a:lnTo>
                    <a:pt x="430530" y="670560"/>
                  </a:lnTo>
                  <a:lnTo>
                    <a:pt x="376531" y="667947"/>
                  </a:lnTo>
                  <a:lnTo>
                    <a:pt x="324532" y="660319"/>
                  </a:lnTo>
                  <a:lnTo>
                    <a:pt x="274937" y="647991"/>
                  </a:lnTo>
                  <a:lnTo>
                    <a:pt x="228149" y="631275"/>
                  </a:lnTo>
                  <a:lnTo>
                    <a:pt x="184572" y="610487"/>
                  </a:lnTo>
                  <a:lnTo>
                    <a:pt x="144610" y="585941"/>
                  </a:lnTo>
                  <a:lnTo>
                    <a:pt x="108666" y="557951"/>
                  </a:lnTo>
                  <a:lnTo>
                    <a:pt x="77145" y="526830"/>
                  </a:lnTo>
                  <a:lnTo>
                    <a:pt x="50449" y="492895"/>
                  </a:lnTo>
                  <a:lnTo>
                    <a:pt x="28983" y="456457"/>
                  </a:lnTo>
                  <a:lnTo>
                    <a:pt x="13150" y="417833"/>
                  </a:lnTo>
                  <a:lnTo>
                    <a:pt x="3354" y="377336"/>
                  </a:lnTo>
                  <a:lnTo>
                    <a:pt x="0" y="33528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1439925" y="5903467"/>
            <a:ext cx="771525" cy="42799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44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[1,3,2]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1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22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3582670" y="5838190"/>
            <a:ext cx="873760" cy="683260"/>
            <a:chOff x="3582670" y="5838190"/>
            <a:chExt cx="873760" cy="683260"/>
          </a:xfrm>
        </p:grpSpPr>
        <p:sp>
          <p:nvSpPr>
            <p:cNvPr id="75" name="object 75"/>
            <p:cNvSpPr/>
            <p:nvPr/>
          </p:nvSpPr>
          <p:spPr>
            <a:xfrm>
              <a:off x="3589020" y="5844540"/>
              <a:ext cx="861060" cy="670560"/>
            </a:xfrm>
            <a:custGeom>
              <a:avLst/>
              <a:gdLst/>
              <a:ahLst/>
              <a:cxnLst/>
              <a:rect l="l" t="t" r="r" b="b"/>
              <a:pathLst>
                <a:path w="861060" h="670559">
                  <a:moveTo>
                    <a:pt x="430529" y="0"/>
                  </a:moveTo>
                  <a:lnTo>
                    <a:pt x="376531" y="2612"/>
                  </a:lnTo>
                  <a:lnTo>
                    <a:pt x="324532" y="10240"/>
                  </a:lnTo>
                  <a:lnTo>
                    <a:pt x="274937" y="22568"/>
                  </a:lnTo>
                  <a:lnTo>
                    <a:pt x="228149" y="39284"/>
                  </a:lnTo>
                  <a:lnTo>
                    <a:pt x="184572" y="60072"/>
                  </a:lnTo>
                  <a:lnTo>
                    <a:pt x="144610" y="84618"/>
                  </a:lnTo>
                  <a:lnTo>
                    <a:pt x="108666" y="112608"/>
                  </a:lnTo>
                  <a:lnTo>
                    <a:pt x="77145" y="143729"/>
                  </a:lnTo>
                  <a:lnTo>
                    <a:pt x="50449" y="177664"/>
                  </a:lnTo>
                  <a:lnTo>
                    <a:pt x="28983" y="214102"/>
                  </a:lnTo>
                  <a:lnTo>
                    <a:pt x="13150" y="252726"/>
                  </a:lnTo>
                  <a:lnTo>
                    <a:pt x="3354" y="293223"/>
                  </a:lnTo>
                  <a:lnTo>
                    <a:pt x="0" y="335280"/>
                  </a:lnTo>
                  <a:lnTo>
                    <a:pt x="3354" y="377336"/>
                  </a:lnTo>
                  <a:lnTo>
                    <a:pt x="13150" y="417833"/>
                  </a:lnTo>
                  <a:lnTo>
                    <a:pt x="28983" y="456457"/>
                  </a:lnTo>
                  <a:lnTo>
                    <a:pt x="50449" y="492895"/>
                  </a:lnTo>
                  <a:lnTo>
                    <a:pt x="77145" y="526830"/>
                  </a:lnTo>
                  <a:lnTo>
                    <a:pt x="108666" y="557951"/>
                  </a:lnTo>
                  <a:lnTo>
                    <a:pt x="144610" y="585941"/>
                  </a:lnTo>
                  <a:lnTo>
                    <a:pt x="184572" y="610487"/>
                  </a:lnTo>
                  <a:lnTo>
                    <a:pt x="228149" y="631275"/>
                  </a:lnTo>
                  <a:lnTo>
                    <a:pt x="274937" y="647991"/>
                  </a:lnTo>
                  <a:lnTo>
                    <a:pt x="324532" y="660319"/>
                  </a:lnTo>
                  <a:lnTo>
                    <a:pt x="376531" y="667947"/>
                  </a:lnTo>
                  <a:lnTo>
                    <a:pt x="430529" y="670560"/>
                  </a:lnTo>
                  <a:lnTo>
                    <a:pt x="484528" y="667947"/>
                  </a:lnTo>
                  <a:lnTo>
                    <a:pt x="536527" y="660319"/>
                  </a:lnTo>
                  <a:lnTo>
                    <a:pt x="586122" y="647991"/>
                  </a:lnTo>
                  <a:lnTo>
                    <a:pt x="632910" y="631275"/>
                  </a:lnTo>
                  <a:lnTo>
                    <a:pt x="676487" y="610487"/>
                  </a:lnTo>
                  <a:lnTo>
                    <a:pt x="716449" y="585941"/>
                  </a:lnTo>
                  <a:lnTo>
                    <a:pt x="752393" y="557951"/>
                  </a:lnTo>
                  <a:lnTo>
                    <a:pt x="783914" y="526830"/>
                  </a:lnTo>
                  <a:lnTo>
                    <a:pt x="810610" y="492895"/>
                  </a:lnTo>
                  <a:lnTo>
                    <a:pt x="832076" y="456457"/>
                  </a:lnTo>
                  <a:lnTo>
                    <a:pt x="847909" y="417833"/>
                  </a:lnTo>
                  <a:lnTo>
                    <a:pt x="857705" y="377336"/>
                  </a:lnTo>
                  <a:lnTo>
                    <a:pt x="861059" y="335280"/>
                  </a:lnTo>
                  <a:lnTo>
                    <a:pt x="857705" y="293223"/>
                  </a:lnTo>
                  <a:lnTo>
                    <a:pt x="847909" y="252726"/>
                  </a:lnTo>
                  <a:lnTo>
                    <a:pt x="832076" y="214102"/>
                  </a:lnTo>
                  <a:lnTo>
                    <a:pt x="810610" y="177664"/>
                  </a:lnTo>
                  <a:lnTo>
                    <a:pt x="783914" y="143729"/>
                  </a:lnTo>
                  <a:lnTo>
                    <a:pt x="752393" y="112608"/>
                  </a:lnTo>
                  <a:lnTo>
                    <a:pt x="716449" y="84618"/>
                  </a:lnTo>
                  <a:lnTo>
                    <a:pt x="676487" y="60072"/>
                  </a:lnTo>
                  <a:lnTo>
                    <a:pt x="632910" y="39284"/>
                  </a:lnTo>
                  <a:lnTo>
                    <a:pt x="586122" y="22568"/>
                  </a:lnTo>
                  <a:lnTo>
                    <a:pt x="536527" y="10240"/>
                  </a:lnTo>
                  <a:lnTo>
                    <a:pt x="484528" y="2612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FFF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3589020" y="5844540"/>
              <a:ext cx="861060" cy="670560"/>
            </a:xfrm>
            <a:custGeom>
              <a:avLst/>
              <a:gdLst/>
              <a:ahLst/>
              <a:cxnLst/>
              <a:rect l="l" t="t" r="r" b="b"/>
              <a:pathLst>
                <a:path w="861060" h="670559">
                  <a:moveTo>
                    <a:pt x="0" y="335280"/>
                  </a:moveTo>
                  <a:lnTo>
                    <a:pt x="3354" y="293223"/>
                  </a:lnTo>
                  <a:lnTo>
                    <a:pt x="13150" y="252726"/>
                  </a:lnTo>
                  <a:lnTo>
                    <a:pt x="28983" y="214102"/>
                  </a:lnTo>
                  <a:lnTo>
                    <a:pt x="50449" y="177664"/>
                  </a:lnTo>
                  <a:lnTo>
                    <a:pt x="77145" y="143729"/>
                  </a:lnTo>
                  <a:lnTo>
                    <a:pt x="108666" y="112608"/>
                  </a:lnTo>
                  <a:lnTo>
                    <a:pt x="144610" y="84618"/>
                  </a:lnTo>
                  <a:lnTo>
                    <a:pt x="184572" y="60072"/>
                  </a:lnTo>
                  <a:lnTo>
                    <a:pt x="228149" y="39284"/>
                  </a:lnTo>
                  <a:lnTo>
                    <a:pt x="274937" y="22568"/>
                  </a:lnTo>
                  <a:lnTo>
                    <a:pt x="324532" y="10240"/>
                  </a:lnTo>
                  <a:lnTo>
                    <a:pt x="376531" y="2612"/>
                  </a:lnTo>
                  <a:lnTo>
                    <a:pt x="430529" y="0"/>
                  </a:lnTo>
                  <a:lnTo>
                    <a:pt x="484528" y="2612"/>
                  </a:lnTo>
                  <a:lnTo>
                    <a:pt x="536527" y="10240"/>
                  </a:lnTo>
                  <a:lnTo>
                    <a:pt x="586122" y="22568"/>
                  </a:lnTo>
                  <a:lnTo>
                    <a:pt x="632910" y="39284"/>
                  </a:lnTo>
                  <a:lnTo>
                    <a:pt x="676487" y="60072"/>
                  </a:lnTo>
                  <a:lnTo>
                    <a:pt x="716449" y="84618"/>
                  </a:lnTo>
                  <a:lnTo>
                    <a:pt x="752393" y="112608"/>
                  </a:lnTo>
                  <a:lnTo>
                    <a:pt x="783914" y="143729"/>
                  </a:lnTo>
                  <a:lnTo>
                    <a:pt x="810610" y="177664"/>
                  </a:lnTo>
                  <a:lnTo>
                    <a:pt x="832076" y="214102"/>
                  </a:lnTo>
                  <a:lnTo>
                    <a:pt x="847909" y="252726"/>
                  </a:lnTo>
                  <a:lnTo>
                    <a:pt x="857705" y="293223"/>
                  </a:lnTo>
                  <a:lnTo>
                    <a:pt x="861059" y="335280"/>
                  </a:lnTo>
                  <a:lnTo>
                    <a:pt x="857705" y="377336"/>
                  </a:lnTo>
                  <a:lnTo>
                    <a:pt x="847909" y="417833"/>
                  </a:lnTo>
                  <a:lnTo>
                    <a:pt x="832076" y="456457"/>
                  </a:lnTo>
                  <a:lnTo>
                    <a:pt x="810610" y="492895"/>
                  </a:lnTo>
                  <a:lnTo>
                    <a:pt x="783914" y="526830"/>
                  </a:lnTo>
                  <a:lnTo>
                    <a:pt x="752393" y="557951"/>
                  </a:lnTo>
                  <a:lnTo>
                    <a:pt x="716449" y="585941"/>
                  </a:lnTo>
                  <a:lnTo>
                    <a:pt x="676487" y="610487"/>
                  </a:lnTo>
                  <a:lnTo>
                    <a:pt x="632910" y="631275"/>
                  </a:lnTo>
                  <a:lnTo>
                    <a:pt x="586122" y="647991"/>
                  </a:lnTo>
                  <a:lnTo>
                    <a:pt x="536527" y="660319"/>
                  </a:lnTo>
                  <a:lnTo>
                    <a:pt x="484528" y="667947"/>
                  </a:lnTo>
                  <a:lnTo>
                    <a:pt x="430529" y="670560"/>
                  </a:lnTo>
                  <a:lnTo>
                    <a:pt x="376531" y="667947"/>
                  </a:lnTo>
                  <a:lnTo>
                    <a:pt x="324532" y="660319"/>
                  </a:lnTo>
                  <a:lnTo>
                    <a:pt x="274937" y="647991"/>
                  </a:lnTo>
                  <a:lnTo>
                    <a:pt x="228149" y="631275"/>
                  </a:lnTo>
                  <a:lnTo>
                    <a:pt x="184572" y="610487"/>
                  </a:lnTo>
                  <a:lnTo>
                    <a:pt x="144610" y="585941"/>
                  </a:lnTo>
                  <a:lnTo>
                    <a:pt x="108666" y="557951"/>
                  </a:lnTo>
                  <a:lnTo>
                    <a:pt x="77145" y="526830"/>
                  </a:lnTo>
                  <a:lnTo>
                    <a:pt x="50449" y="492895"/>
                  </a:lnTo>
                  <a:lnTo>
                    <a:pt x="28983" y="456457"/>
                  </a:lnTo>
                  <a:lnTo>
                    <a:pt x="13150" y="417833"/>
                  </a:lnTo>
                  <a:lnTo>
                    <a:pt x="3354" y="377336"/>
                  </a:lnTo>
                  <a:lnTo>
                    <a:pt x="0" y="33528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3645534" y="5903467"/>
            <a:ext cx="771525" cy="42799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44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[1,3,5]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1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39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815083" y="5128259"/>
            <a:ext cx="2205355" cy="717550"/>
          </a:xfrm>
          <a:custGeom>
            <a:avLst/>
            <a:gdLst/>
            <a:ahLst/>
            <a:cxnLst/>
            <a:rect l="l" t="t" r="r" b="b"/>
            <a:pathLst>
              <a:path w="2205354" h="717550">
                <a:moveTo>
                  <a:pt x="1101852" y="97535"/>
                </a:moveTo>
                <a:lnTo>
                  <a:pt x="1101852" y="716660"/>
                </a:lnTo>
              </a:path>
              <a:path w="2205354" h="717550">
                <a:moveTo>
                  <a:pt x="1406652" y="0"/>
                </a:moveTo>
                <a:lnTo>
                  <a:pt x="2205101" y="717549"/>
                </a:lnTo>
              </a:path>
              <a:path w="2205354" h="717550">
                <a:moveTo>
                  <a:pt x="798449" y="0"/>
                </a:moveTo>
                <a:lnTo>
                  <a:pt x="0" y="7175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1137919" y="587481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059180" y="5843015"/>
            <a:ext cx="239395" cy="234950"/>
          </a:xfrm>
          <a:custGeom>
            <a:avLst/>
            <a:gdLst/>
            <a:ahLst/>
            <a:cxnLst/>
            <a:rect l="l" t="t" r="r" b="b"/>
            <a:pathLst>
              <a:path w="239394" h="234950">
                <a:moveTo>
                  <a:pt x="0" y="234696"/>
                </a:moveTo>
                <a:lnTo>
                  <a:pt x="239268" y="234696"/>
                </a:lnTo>
                <a:lnTo>
                  <a:pt x="239268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ln w="9524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2430272" y="5717540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351532" y="5686044"/>
            <a:ext cx="239395" cy="233679"/>
          </a:xfrm>
          <a:custGeom>
            <a:avLst/>
            <a:gdLst/>
            <a:ahLst/>
            <a:cxnLst/>
            <a:rect l="l" t="t" r="r" b="b"/>
            <a:pathLst>
              <a:path w="239394" h="233679">
                <a:moveTo>
                  <a:pt x="0" y="233171"/>
                </a:moveTo>
                <a:lnTo>
                  <a:pt x="239268" y="233171"/>
                </a:lnTo>
                <a:lnTo>
                  <a:pt x="239268" y="0"/>
                </a:lnTo>
                <a:lnTo>
                  <a:pt x="0" y="0"/>
                </a:lnTo>
                <a:lnTo>
                  <a:pt x="0" y="233171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3462273" y="576051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638365" y="3680269"/>
            <a:ext cx="2988945" cy="2287905"/>
            <a:chOff x="638365" y="3680269"/>
            <a:chExt cx="2988945" cy="2287905"/>
          </a:xfrm>
        </p:grpSpPr>
        <p:sp>
          <p:nvSpPr>
            <p:cNvPr id="85" name="object 85"/>
            <p:cNvSpPr/>
            <p:nvPr/>
          </p:nvSpPr>
          <p:spPr>
            <a:xfrm>
              <a:off x="3383279" y="5728716"/>
              <a:ext cx="239395" cy="234950"/>
            </a:xfrm>
            <a:custGeom>
              <a:avLst/>
              <a:gdLst/>
              <a:ahLst/>
              <a:cxnLst/>
              <a:rect l="l" t="t" r="r" b="b"/>
              <a:pathLst>
                <a:path w="239395" h="234950">
                  <a:moveTo>
                    <a:pt x="0" y="234696"/>
                  </a:moveTo>
                  <a:lnTo>
                    <a:pt x="239267" y="234696"/>
                  </a:lnTo>
                  <a:lnTo>
                    <a:pt x="239267" y="0"/>
                  </a:lnTo>
                  <a:lnTo>
                    <a:pt x="0" y="0"/>
                  </a:lnTo>
                  <a:lnTo>
                    <a:pt x="0" y="23469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643127" y="3685032"/>
              <a:ext cx="299085" cy="494030"/>
            </a:xfrm>
            <a:custGeom>
              <a:avLst/>
              <a:gdLst/>
              <a:ahLst/>
              <a:cxnLst/>
              <a:rect l="l" t="t" r="r" b="b"/>
              <a:pathLst>
                <a:path w="299084" h="494029">
                  <a:moveTo>
                    <a:pt x="149351" y="0"/>
                  </a:moveTo>
                  <a:lnTo>
                    <a:pt x="149351" y="123444"/>
                  </a:lnTo>
                  <a:lnTo>
                    <a:pt x="0" y="123444"/>
                  </a:lnTo>
                  <a:lnTo>
                    <a:pt x="0" y="370332"/>
                  </a:lnTo>
                  <a:lnTo>
                    <a:pt x="149351" y="370332"/>
                  </a:lnTo>
                  <a:lnTo>
                    <a:pt x="149351" y="493776"/>
                  </a:lnTo>
                  <a:lnTo>
                    <a:pt x="298703" y="246888"/>
                  </a:lnTo>
                  <a:lnTo>
                    <a:pt x="149351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643127" y="3685032"/>
              <a:ext cx="299085" cy="494030"/>
            </a:xfrm>
            <a:custGeom>
              <a:avLst/>
              <a:gdLst/>
              <a:ahLst/>
              <a:cxnLst/>
              <a:rect l="l" t="t" r="r" b="b"/>
              <a:pathLst>
                <a:path w="299084" h="494029">
                  <a:moveTo>
                    <a:pt x="0" y="123444"/>
                  </a:moveTo>
                  <a:lnTo>
                    <a:pt x="149351" y="123444"/>
                  </a:lnTo>
                  <a:lnTo>
                    <a:pt x="149351" y="0"/>
                  </a:lnTo>
                  <a:lnTo>
                    <a:pt x="298703" y="246888"/>
                  </a:lnTo>
                  <a:lnTo>
                    <a:pt x="149351" y="493776"/>
                  </a:lnTo>
                  <a:lnTo>
                    <a:pt x="149351" y="370332"/>
                  </a:lnTo>
                  <a:lnTo>
                    <a:pt x="0" y="370332"/>
                  </a:lnTo>
                  <a:lnTo>
                    <a:pt x="0" y="12344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>
            <a:spLocks noGrp="1"/>
          </p:cNvSpPr>
          <p:nvPr>
            <p:ph type="title"/>
          </p:nvPr>
        </p:nvSpPr>
        <p:spPr>
          <a:xfrm>
            <a:off x="656640" y="132714"/>
            <a:ext cx="104394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</a:rPr>
              <a:t>탐색순서</a:t>
            </a:r>
            <a:endParaRPr sz="2000"/>
          </a:p>
        </p:txBody>
      </p:sp>
      <p:grpSp>
        <p:nvGrpSpPr>
          <p:cNvPr id="89" name="object 89"/>
          <p:cNvGrpSpPr/>
          <p:nvPr/>
        </p:nvGrpSpPr>
        <p:grpSpPr>
          <a:xfrm>
            <a:off x="2407729" y="1554289"/>
            <a:ext cx="308610" cy="503555"/>
            <a:chOff x="2407729" y="1554289"/>
            <a:chExt cx="308610" cy="503555"/>
          </a:xfrm>
        </p:grpSpPr>
        <p:sp>
          <p:nvSpPr>
            <p:cNvPr id="90" name="object 90"/>
            <p:cNvSpPr/>
            <p:nvPr/>
          </p:nvSpPr>
          <p:spPr>
            <a:xfrm>
              <a:off x="2412492" y="1559052"/>
              <a:ext cx="299085" cy="494030"/>
            </a:xfrm>
            <a:custGeom>
              <a:avLst/>
              <a:gdLst/>
              <a:ahLst/>
              <a:cxnLst/>
              <a:rect l="l" t="t" r="r" b="b"/>
              <a:pathLst>
                <a:path w="299085" h="494030">
                  <a:moveTo>
                    <a:pt x="149351" y="0"/>
                  </a:moveTo>
                  <a:lnTo>
                    <a:pt x="149351" y="123444"/>
                  </a:lnTo>
                  <a:lnTo>
                    <a:pt x="0" y="123444"/>
                  </a:lnTo>
                  <a:lnTo>
                    <a:pt x="0" y="370332"/>
                  </a:lnTo>
                  <a:lnTo>
                    <a:pt x="149351" y="370332"/>
                  </a:lnTo>
                  <a:lnTo>
                    <a:pt x="149351" y="493775"/>
                  </a:lnTo>
                  <a:lnTo>
                    <a:pt x="298703" y="246887"/>
                  </a:lnTo>
                  <a:lnTo>
                    <a:pt x="149351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2412492" y="1559052"/>
              <a:ext cx="299085" cy="494030"/>
            </a:xfrm>
            <a:custGeom>
              <a:avLst/>
              <a:gdLst/>
              <a:ahLst/>
              <a:cxnLst/>
              <a:rect l="l" t="t" r="r" b="b"/>
              <a:pathLst>
                <a:path w="299085" h="494030">
                  <a:moveTo>
                    <a:pt x="0" y="123444"/>
                  </a:moveTo>
                  <a:lnTo>
                    <a:pt x="149351" y="123444"/>
                  </a:lnTo>
                  <a:lnTo>
                    <a:pt x="149351" y="0"/>
                  </a:lnTo>
                  <a:lnTo>
                    <a:pt x="298703" y="246887"/>
                  </a:lnTo>
                  <a:lnTo>
                    <a:pt x="149351" y="493775"/>
                  </a:lnTo>
                  <a:lnTo>
                    <a:pt x="149351" y="370332"/>
                  </a:lnTo>
                  <a:lnTo>
                    <a:pt x="0" y="370332"/>
                  </a:lnTo>
                  <a:lnTo>
                    <a:pt x="0" y="12344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/>
          <p:nvPr/>
        </p:nvSpPr>
        <p:spPr>
          <a:xfrm>
            <a:off x="3371215" y="2825623"/>
            <a:ext cx="5537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insert(PQ)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950078" y="2825623"/>
            <a:ext cx="5537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insert(PQ)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478015" y="2825623"/>
            <a:ext cx="5537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insert(PQ)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8200770" y="2825623"/>
            <a:ext cx="5537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insert(PQ)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457071" y="6566407"/>
            <a:ext cx="5537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insert(PQ)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624073" y="6566407"/>
            <a:ext cx="5537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insert(PQ)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725926" y="6566407"/>
            <a:ext cx="5543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insert(PQ)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7409497" y="4542853"/>
            <a:ext cx="308610" cy="503555"/>
            <a:chOff x="7409497" y="4542853"/>
            <a:chExt cx="308610" cy="503555"/>
          </a:xfrm>
        </p:grpSpPr>
        <p:sp>
          <p:nvSpPr>
            <p:cNvPr id="100" name="object 100"/>
            <p:cNvSpPr/>
            <p:nvPr/>
          </p:nvSpPr>
          <p:spPr>
            <a:xfrm>
              <a:off x="7414259" y="4547615"/>
              <a:ext cx="299085" cy="494030"/>
            </a:xfrm>
            <a:custGeom>
              <a:avLst/>
              <a:gdLst/>
              <a:ahLst/>
              <a:cxnLst/>
              <a:rect l="l" t="t" r="r" b="b"/>
              <a:pathLst>
                <a:path w="299084" h="494029">
                  <a:moveTo>
                    <a:pt x="149351" y="0"/>
                  </a:moveTo>
                  <a:lnTo>
                    <a:pt x="149351" y="123443"/>
                  </a:lnTo>
                  <a:lnTo>
                    <a:pt x="0" y="123443"/>
                  </a:lnTo>
                  <a:lnTo>
                    <a:pt x="0" y="370331"/>
                  </a:lnTo>
                  <a:lnTo>
                    <a:pt x="149351" y="370331"/>
                  </a:lnTo>
                  <a:lnTo>
                    <a:pt x="149351" y="493775"/>
                  </a:lnTo>
                  <a:lnTo>
                    <a:pt x="298704" y="246887"/>
                  </a:lnTo>
                  <a:lnTo>
                    <a:pt x="149351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7414259" y="4547615"/>
              <a:ext cx="299085" cy="494030"/>
            </a:xfrm>
            <a:custGeom>
              <a:avLst/>
              <a:gdLst/>
              <a:ahLst/>
              <a:cxnLst/>
              <a:rect l="l" t="t" r="r" b="b"/>
              <a:pathLst>
                <a:path w="299084" h="494029">
                  <a:moveTo>
                    <a:pt x="0" y="123443"/>
                  </a:moveTo>
                  <a:lnTo>
                    <a:pt x="149351" y="123443"/>
                  </a:lnTo>
                  <a:lnTo>
                    <a:pt x="149351" y="0"/>
                  </a:lnTo>
                  <a:lnTo>
                    <a:pt x="298704" y="246887"/>
                  </a:lnTo>
                  <a:lnTo>
                    <a:pt x="149351" y="493775"/>
                  </a:lnTo>
                  <a:lnTo>
                    <a:pt x="149351" y="370331"/>
                  </a:lnTo>
                  <a:lnTo>
                    <a:pt x="0" y="370331"/>
                  </a:lnTo>
                  <a:lnTo>
                    <a:pt x="0" y="123443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7096" y="553212"/>
            <a:ext cx="861060" cy="669290"/>
          </a:xfrm>
          <a:custGeom>
            <a:avLst/>
            <a:gdLst/>
            <a:ahLst/>
            <a:cxnLst/>
            <a:rect l="l" t="t" r="r" b="b"/>
            <a:pathLst>
              <a:path w="861060" h="669290">
                <a:moveTo>
                  <a:pt x="0" y="334517"/>
                </a:moveTo>
                <a:lnTo>
                  <a:pt x="3354" y="292549"/>
                </a:lnTo>
                <a:lnTo>
                  <a:pt x="13150" y="252139"/>
                </a:lnTo>
                <a:lnTo>
                  <a:pt x="28983" y="213599"/>
                </a:lnTo>
                <a:lnTo>
                  <a:pt x="50449" y="177243"/>
                </a:lnTo>
                <a:lnTo>
                  <a:pt x="77145" y="143385"/>
                </a:lnTo>
                <a:lnTo>
                  <a:pt x="108666" y="112336"/>
                </a:lnTo>
                <a:lnTo>
                  <a:pt x="144610" y="84412"/>
                </a:lnTo>
                <a:lnTo>
                  <a:pt x="184572" y="59924"/>
                </a:lnTo>
                <a:lnTo>
                  <a:pt x="228149" y="39186"/>
                </a:lnTo>
                <a:lnTo>
                  <a:pt x="274937" y="22512"/>
                </a:lnTo>
                <a:lnTo>
                  <a:pt x="324532" y="10214"/>
                </a:lnTo>
                <a:lnTo>
                  <a:pt x="376531" y="2605"/>
                </a:lnTo>
                <a:lnTo>
                  <a:pt x="430529" y="0"/>
                </a:lnTo>
                <a:lnTo>
                  <a:pt x="484528" y="2605"/>
                </a:lnTo>
                <a:lnTo>
                  <a:pt x="536527" y="10214"/>
                </a:lnTo>
                <a:lnTo>
                  <a:pt x="586122" y="22512"/>
                </a:lnTo>
                <a:lnTo>
                  <a:pt x="632910" y="39186"/>
                </a:lnTo>
                <a:lnTo>
                  <a:pt x="676487" y="59924"/>
                </a:lnTo>
                <a:lnTo>
                  <a:pt x="716449" y="84412"/>
                </a:lnTo>
                <a:lnTo>
                  <a:pt x="752393" y="112336"/>
                </a:lnTo>
                <a:lnTo>
                  <a:pt x="783914" y="143385"/>
                </a:lnTo>
                <a:lnTo>
                  <a:pt x="810610" y="177243"/>
                </a:lnTo>
                <a:lnTo>
                  <a:pt x="832076" y="213599"/>
                </a:lnTo>
                <a:lnTo>
                  <a:pt x="847909" y="252139"/>
                </a:lnTo>
                <a:lnTo>
                  <a:pt x="857705" y="292549"/>
                </a:lnTo>
                <a:lnTo>
                  <a:pt x="861059" y="334517"/>
                </a:lnTo>
                <a:lnTo>
                  <a:pt x="857705" y="376486"/>
                </a:lnTo>
                <a:lnTo>
                  <a:pt x="847909" y="416896"/>
                </a:lnTo>
                <a:lnTo>
                  <a:pt x="832076" y="455436"/>
                </a:lnTo>
                <a:lnTo>
                  <a:pt x="810610" y="491792"/>
                </a:lnTo>
                <a:lnTo>
                  <a:pt x="783914" y="525650"/>
                </a:lnTo>
                <a:lnTo>
                  <a:pt x="752393" y="556699"/>
                </a:lnTo>
                <a:lnTo>
                  <a:pt x="716449" y="584623"/>
                </a:lnTo>
                <a:lnTo>
                  <a:pt x="676487" y="609111"/>
                </a:lnTo>
                <a:lnTo>
                  <a:pt x="632910" y="629849"/>
                </a:lnTo>
                <a:lnTo>
                  <a:pt x="586122" y="646523"/>
                </a:lnTo>
                <a:lnTo>
                  <a:pt x="536527" y="658821"/>
                </a:lnTo>
                <a:lnTo>
                  <a:pt x="484528" y="666430"/>
                </a:lnTo>
                <a:lnTo>
                  <a:pt x="430529" y="669036"/>
                </a:lnTo>
                <a:lnTo>
                  <a:pt x="376531" y="666430"/>
                </a:lnTo>
                <a:lnTo>
                  <a:pt x="324532" y="658821"/>
                </a:lnTo>
                <a:lnTo>
                  <a:pt x="274937" y="646523"/>
                </a:lnTo>
                <a:lnTo>
                  <a:pt x="228149" y="629849"/>
                </a:lnTo>
                <a:lnTo>
                  <a:pt x="184572" y="609111"/>
                </a:lnTo>
                <a:lnTo>
                  <a:pt x="144610" y="584623"/>
                </a:lnTo>
                <a:lnTo>
                  <a:pt x="108666" y="556699"/>
                </a:lnTo>
                <a:lnTo>
                  <a:pt x="77145" y="525650"/>
                </a:lnTo>
                <a:lnTo>
                  <a:pt x="50449" y="491792"/>
                </a:lnTo>
                <a:lnTo>
                  <a:pt x="28983" y="455436"/>
                </a:lnTo>
                <a:lnTo>
                  <a:pt x="13150" y="416896"/>
                </a:lnTo>
                <a:lnTo>
                  <a:pt x="3354" y="376486"/>
                </a:lnTo>
                <a:lnTo>
                  <a:pt x="0" y="33451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39488" y="628015"/>
            <a:ext cx="20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99946" y="997966"/>
            <a:ext cx="5264150" cy="1370965"/>
            <a:chOff x="1599946" y="997966"/>
            <a:chExt cx="5264150" cy="1370965"/>
          </a:xfrm>
        </p:grpSpPr>
        <p:sp>
          <p:nvSpPr>
            <p:cNvPr id="5" name="object 5"/>
            <p:cNvSpPr/>
            <p:nvPr/>
          </p:nvSpPr>
          <p:spPr>
            <a:xfrm>
              <a:off x="2039112" y="1004316"/>
              <a:ext cx="4818380" cy="709295"/>
            </a:xfrm>
            <a:custGeom>
              <a:avLst/>
              <a:gdLst/>
              <a:ahLst/>
              <a:cxnLst/>
              <a:rect l="l" t="t" r="r" b="b"/>
              <a:pathLst>
                <a:path w="4818380" h="709294">
                  <a:moveTo>
                    <a:pt x="2170176" y="0"/>
                  </a:moveTo>
                  <a:lnTo>
                    <a:pt x="0" y="687324"/>
                  </a:lnTo>
                </a:path>
                <a:path w="4818380" h="709294">
                  <a:moveTo>
                    <a:pt x="2283587" y="121920"/>
                  </a:moveTo>
                  <a:lnTo>
                    <a:pt x="1583436" y="709295"/>
                  </a:lnTo>
                </a:path>
                <a:path w="4818380" h="709294">
                  <a:moveTo>
                    <a:pt x="2766060" y="160020"/>
                  </a:moveTo>
                  <a:lnTo>
                    <a:pt x="3094609" y="688594"/>
                  </a:lnTo>
                </a:path>
                <a:path w="4818380" h="709294">
                  <a:moveTo>
                    <a:pt x="2892552" y="121920"/>
                  </a:moveTo>
                  <a:lnTo>
                    <a:pt x="4818126" y="68859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06296" y="1691640"/>
              <a:ext cx="862965" cy="670560"/>
            </a:xfrm>
            <a:custGeom>
              <a:avLst/>
              <a:gdLst/>
              <a:ahLst/>
              <a:cxnLst/>
              <a:rect l="l" t="t" r="r" b="b"/>
              <a:pathLst>
                <a:path w="862964" h="670560">
                  <a:moveTo>
                    <a:pt x="431291" y="0"/>
                  </a:moveTo>
                  <a:lnTo>
                    <a:pt x="377180" y="2612"/>
                  </a:lnTo>
                  <a:lnTo>
                    <a:pt x="325078" y="10240"/>
                  </a:lnTo>
                  <a:lnTo>
                    <a:pt x="275388" y="22568"/>
                  </a:lnTo>
                  <a:lnTo>
                    <a:pt x="228514" y="39284"/>
                  </a:lnTo>
                  <a:lnTo>
                    <a:pt x="184861" y="60072"/>
                  </a:lnTo>
                  <a:lnTo>
                    <a:pt x="144831" y="84618"/>
                  </a:lnTo>
                  <a:lnTo>
                    <a:pt x="108828" y="112608"/>
                  </a:lnTo>
                  <a:lnTo>
                    <a:pt x="77257" y="143729"/>
                  </a:lnTo>
                  <a:lnTo>
                    <a:pt x="50521" y="177664"/>
                  </a:lnTo>
                  <a:lnTo>
                    <a:pt x="29023" y="214102"/>
                  </a:lnTo>
                  <a:lnTo>
                    <a:pt x="13168" y="252726"/>
                  </a:lnTo>
                  <a:lnTo>
                    <a:pt x="3359" y="293223"/>
                  </a:lnTo>
                  <a:lnTo>
                    <a:pt x="0" y="335280"/>
                  </a:lnTo>
                  <a:lnTo>
                    <a:pt x="3359" y="377336"/>
                  </a:lnTo>
                  <a:lnTo>
                    <a:pt x="13168" y="417833"/>
                  </a:lnTo>
                  <a:lnTo>
                    <a:pt x="29023" y="456457"/>
                  </a:lnTo>
                  <a:lnTo>
                    <a:pt x="50521" y="492895"/>
                  </a:lnTo>
                  <a:lnTo>
                    <a:pt x="77257" y="526830"/>
                  </a:lnTo>
                  <a:lnTo>
                    <a:pt x="108828" y="557951"/>
                  </a:lnTo>
                  <a:lnTo>
                    <a:pt x="144831" y="585941"/>
                  </a:lnTo>
                  <a:lnTo>
                    <a:pt x="184861" y="610487"/>
                  </a:lnTo>
                  <a:lnTo>
                    <a:pt x="228514" y="631275"/>
                  </a:lnTo>
                  <a:lnTo>
                    <a:pt x="275388" y="647991"/>
                  </a:lnTo>
                  <a:lnTo>
                    <a:pt x="325078" y="660319"/>
                  </a:lnTo>
                  <a:lnTo>
                    <a:pt x="377180" y="667947"/>
                  </a:lnTo>
                  <a:lnTo>
                    <a:pt x="431291" y="670560"/>
                  </a:lnTo>
                  <a:lnTo>
                    <a:pt x="485403" y="667947"/>
                  </a:lnTo>
                  <a:lnTo>
                    <a:pt x="537505" y="660319"/>
                  </a:lnTo>
                  <a:lnTo>
                    <a:pt x="587195" y="647991"/>
                  </a:lnTo>
                  <a:lnTo>
                    <a:pt x="634069" y="631275"/>
                  </a:lnTo>
                  <a:lnTo>
                    <a:pt x="677722" y="610487"/>
                  </a:lnTo>
                  <a:lnTo>
                    <a:pt x="717752" y="585941"/>
                  </a:lnTo>
                  <a:lnTo>
                    <a:pt x="753755" y="557951"/>
                  </a:lnTo>
                  <a:lnTo>
                    <a:pt x="785326" y="526830"/>
                  </a:lnTo>
                  <a:lnTo>
                    <a:pt x="812062" y="492895"/>
                  </a:lnTo>
                  <a:lnTo>
                    <a:pt x="833560" y="456457"/>
                  </a:lnTo>
                  <a:lnTo>
                    <a:pt x="849415" y="417833"/>
                  </a:lnTo>
                  <a:lnTo>
                    <a:pt x="859224" y="377336"/>
                  </a:lnTo>
                  <a:lnTo>
                    <a:pt x="862584" y="335280"/>
                  </a:lnTo>
                  <a:lnTo>
                    <a:pt x="859224" y="293223"/>
                  </a:lnTo>
                  <a:lnTo>
                    <a:pt x="849415" y="252726"/>
                  </a:lnTo>
                  <a:lnTo>
                    <a:pt x="833560" y="214102"/>
                  </a:lnTo>
                  <a:lnTo>
                    <a:pt x="812062" y="177664"/>
                  </a:lnTo>
                  <a:lnTo>
                    <a:pt x="785326" y="143729"/>
                  </a:lnTo>
                  <a:lnTo>
                    <a:pt x="753755" y="112608"/>
                  </a:lnTo>
                  <a:lnTo>
                    <a:pt x="717752" y="84618"/>
                  </a:lnTo>
                  <a:lnTo>
                    <a:pt x="677722" y="60072"/>
                  </a:lnTo>
                  <a:lnTo>
                    <a:pt x="634069" y="39284"/>
                  </a:lnTo>
                  <a:lnTo>
                    <a:pt x="587195" y="22568"/>
                  </a:lnTo>
                  <a:lnTo>
                    <a:pt x="537505" y="10240"/>
                  </a:lnTo>
                  <a:lnTo>
                    <a:pt x="485403" y="2612"/>
                  </a:lnTo>
                  <a:lnTo>
                    <a:pt x="431291" y="0"/>
                  </a:lnTo>
                  <a:close/>
                </a:path>
              </a:pathLst>
            </a:custGeom>
            <a:solidFill>
              <a:srgbClr val="FFF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06296" y="1691640"/>
              <a:ext cx="862965" cy="670560"/>
            </a:xfrm>
            <a:custGeom>
              <a:avLst/>
              <a:gdLst/>
              <a:ahLst/>
              <a:cxnLst/>
              <a:rect l="l" t="t" r="r" b="b"/>
              <a:pathLst>
                <a:path w="862964" h="670560">
                  <a:moveTo>
                    <a:pt x="0" y="335280"/>
                  </a:moveTo>
                  <a:lnTo>
                    <a:pt x="3359" y="293223"/>
                  </a:lnTo>
                  <a:lnTo>
                    <a:pt x="13168" y="252726"/>
                  </a:lnTo>
                  <a:lnTo>
                    <a:pt x="29023" y="214102"/>
                  </a:lnTo>
                  <a:lnTo>
                    <a:pt x="50521" y="177664"/>
                  </a:lnTo>
                  <a:lnTo>
                    <a:pt x="77257" y="143729"/>
                  </a:lnTo>
                  <a:lnTo>
                    <a:pt x="108828" y="112608"/>
                  </a:lnTo>
                  <a:lnTo>
                    <a:pt x="144831" y="84618"/>
                  </a:lnTo>
                  <a:lnTo>
                    <a:pt x="184861" y="60072"/>
                  </a:lnTo>
                  <a:lnTo>
                    <a:pt x="228514" y="39284"/>
                  </a:lnTo>
                  <a:lnTo>
                    <a:pt x="275388" y="22568"/>
                  </a:lnTo>
                  <a:lnTo>
                    <a:pt x="325078" y="10240"/>
                  </a:lnTo>
                  <a:lnTo>
                    <a:pt x="377180" y="2612"/>
                  </a:lnTo>
                  <a:lnTo>
                    <a:pt x="431291" y="0"/>
                  </a:lnTo>
                  <a:lnTo>
                    <a:pt x="485403" y="2612"/>
                  </a:lnTo>
                  <a:lnTo>
                    <a:pt x="537505" y="10240"/>
                  </a:lnTo>
                  <a:lnTo>
                    <a:pt x="587195" y="22568"/>
                  </a:lnTo>
                  <a:lnTo>
                    <a:pt x="634069" y="39284"/>
                  </a:lnTo>
                  <a:lnTo>
                    <a:pt x="677722" y="60072"/>
                  </a:lnTo>
                  <a:lnTo>
                    <a:pt x="717752" y="84618"/>
                  </a:lnTo>
                  <a:lnTo>
                    <a:pt x="753755" y="112608"/>
                  </a:lnTo>
                  <a:lnTo>
                    <a:pt x="785326" y="143729"/>
                  </a:lnTo>
                  <a:lnTo>
                    <a:pt x="812062" y="177664"/>
                  </a:lnTo>
                  <a:lnTo>
                    <a:pt x="833560" y="214102"/>
                  </a:lnTo>
                  <a:lnTo>
                    <a:pt x="849415" y="252726"/>
                  </a:lnTo>
                  <a:lnTo>
                    <a:pt x="859224" y="293223"/>
                  </a:lnTo>
                  <a:lnTo>
                    <a:pt x="862584" y="335280"/>
                  </a:lnTo>
                  <a:lnTo>
                    <a:pt x="859224" y="377336"/>
                  </a:lnTo>
                  <a:lnTo>
                    <a:pt x="849415" y="417833"/>
                  </a:lnTo>
                  <a:lnTo>
                    <a:pt x="833560" y="456457"/>
                  </a:lnTo>
                  <a:lnTo>
                    <a:pt x="812062" y="492895"/>
                  </a:lnTo>
                  <a:lnTo>
                    <a:pt x="785326" y="526830"/>
                  </a:lnTo>
                  <a:lnTo>
                    <a:pt x="753755" y="557951"/>
                  </a:lnTo>
                  <a:lnTo>
                    <a:pt x="717752" y="585941"/>
                  </a:lnTo>
                  <a:lnTo>
                    <a:pt x="677722" y="610487"/>
                  </a:lnTo>
                  <a:lnTo>
                    <a:pt x="634069" y="631275"/>
                  </a:lnTo>
                  <a:lnTo>
                    <a:pt x="587195" y="647991"/>
                  </a:lnTo>
                  <a:lnTo>
                    <a:pt x="537505" y="660319"/>
                  </a:lnTo>
                  <a:lnTo>
                    <a:pt x="485403" y="667947"/>
                  </a:lnTo>
                  <a:lnTo>
                    <a:pt x="431291" y="670560"/>
                  </a:lnTo>
                  <a:lnTo>
                    <a:pt x="377180" y="667947"/>
                  </a:lnTo>
                  <a:lnTo>
                    <a:pt x="325078" y="660319"/>
                  </a:lnTo>
                  <a:lnTo>
                    <a:pt x="275388" y="647991"/>
                  </a:lnTo>
                  <a:lnTo>
                    <a:pt x="228514" y="631275"/>
                  </a:lnTo>
                  <a:lnTo>
                    <a:pt x="184861" y="610487"/>
                  </a:lnTo>
                  <a:lnTo>
                    <a:pt x="144831" y="585941"/>
                  </a:lnTo>
                  <a:lnTo>
                    <a:pt x="108828" y="557951"/>
                  </a:lnTo>
                  <a:lnTo>
                    <a:pt x="77257" y="526830"/>
                  </a:lnTo>
                  <a:lnTo>
                    <a:pt x="50521" y="492895"/>
                  </a:lnTo>
                  <a:lnTo>
                    <a:pt x="29023" y="456457"/>
                  </a:lnTo>
                  <a:lnTo>
                    <a:pt x="13168" y="417833"/>
                  </a:lnTo>
                  <a:lnTo>
                    <a:pt x="3359" y="377336"/>
                  </a:lnTo>
                  <a:lnTo>
                    <a:pt x="0" y="33528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663954" y="1749678"/>
            <a:ext cx="771525" cy="4279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240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[1,2]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1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31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92779" y="1712976"/>
            <a:ext cx="859790" cy="670560"/>
          </a:xfrm>
          <a:custGeom>
            <a:avLst/>
            <a:gdLst/>
            <a:ahLst/>
            <a:cxnLst/>
            <a:rect l="l" t="t" r="r" b="b"/>
            <a:pathLst>
              <a:path w="859789" h="670560">
                <a:moveTo>
                  <a:pt x="0" y="335279"/>
                </a:moveTo>
                <a:lnTo>
                  <a:pt x="3348" y="293223"/>
                </a:lnTo>
                <a:lnTo>
                  <a:pt x="13124" y="252726"/>
                </a:lnTo>
                <a:lnTo>
                  <a:pt x="28927" y="214102"/>
                </a:lnTo>
                <a:lnTo>
                  <a:pt x="50352" y="177664"/>
                </a:lnTo>
                <a:lnTo>
                  <a:pt x="76997" y="143729"/>
                </a:lnTo>
                <a:lnTo>
                  <a:pt x="108460" y="112608"/>
                </a:lnTo>
                <a:lnTo>
                  <a:pt x="144338" y="84618"/>
                </a:lnTo>
                <a:lnTo>
                  <a:pt x="184228" y="60072"/>
                </a:lnTo>
                <a:lnTo>
                  <a:pt x="227728" y="39284"/>
                </a:lnTo>
                <a:lnTo>
                  <a:pt x="274434" y="22568"/>
                </a:lnTo>
                <a:lnTo>
                  <a:pt x="323945" y="10240"/>
                </a:lnTo>
                <a:lnTo>
                  <a:pt x="375857" y="2612"/>
                </a:lnTo>
                <a:lnTo>
                  <a:pt x="429768" y="0"/>
                </a:lnTo>
                <a:lnTo>
                  <a:pt x="483678" y="2612"/>
                </a:lnTo>
                <a:lnTo>
                  <a:pt x="535590" y="10240"/>
                </a:lnTo>
                <a:lnTo>
                  <a:pt x="585101" y="22568"/>
                </a:lnTo>
                <a:lnTo>
                  <a:pt x="631807" y="39284"/>
                </a:lnTo>
                <a:lnTo>
                  <a:pt x="675307" y="60072"/>
                </a:lnTo>
                <a:lnTo>
                  <a:pt x="715197" y="84618"/>
                </a:lnTo>
                <a:lnTo>
                  <a:pt x="751075" y="112608"/>
                </a:lnTo>
                <a:lnTo>
                  <a:pt x="782538" y="143729"/>
                </a:lnTo>
                <a:lnTo>
                  <a:pt x="809183" y="177664"/>
                </a:lnTo>
                <a:lnTo>
                  <a:pt x="830608" y="214102"/>
                </a:lnTo>
                <a:lnTo>
                  <a:pt x="846411" y="252726"/>
                </a:lnTo>
                <a:lnTo>
                  <a:pt x="856187" y="293223"/>
                </a:lnTo>
                <a:lnTo>
                  <a:pt x="859535" y="335279"/>
                </a:lnTo>
                <a:lnTo>
                  <a:pt x="856187" y="377336"/>
                </a:lnTo>
                <a:lnTo>
                  <a:pt x="846411" y="417833"/>
                </a:lnTo>
                <a:lnTo>
                  <a:pt x="830608" y="456457"/>
                </a:lnTo>
                <a:lnTo>
                  <a:pt x="809183" y="492895"/>
                </a:lnTo>
                <a:lnTo>
                  <a:pt x="782538" y="526830"/>
                </a:lnTo>
                <a:lnTo>
                  <a:pt x="751075" y="557951"/>
                </a:lnTo>
                <a:lnTo>
                  <a:pt x="715197" y="585941"/>
                </a:lnTo>
                <a:lnTo>
                  <a:pt x="675307" y="610487"/>
                </a:lnTo>
                <a:lnTo>
                  <a:pt x="631807" y="631275"/>
                </a:lnTo>
                <a:lnTo>
                  <a:pt x="585101" y="647991"/>
                </a:lnTo>
                <a:lnTo>
                  <a:pt x="535590" y="660319"/>
                </a:lnTo>
                <a:lnTo>
                  <a:pt x="483678" y="667947"/>
                </a:lnTo>
                <a:lnTo>
                  <a:pt x="429768" y="670560"/>
                </a:lnTo>
                <a:lnTo>
                  <a:pt x="375857" y="667947"/>
                </a:lnTo>
                <a:lnTo>
                  <a:pt x="323945" y="660319"/>
                </a:lnTo>
                <a:lnTo>
                  <a:pt x="274434" y="647991"/>
                </a:lnTo>
                <a:lnTo>
                  <a:pt x="227728" y="631275"/>
                </a:lnTo>
                <a:lnTo>
                  <a:pt x="184228" y="610487"/>
                </a:lnTo>
                <a:lnTo>
                  <a:pt x="144338" y="585941"/>
                </a:lnTo>
                <a:lnTo>
                  <a:pt x="108460" y="557951"/>
                </a:lnTo>
                <a:lnTo>
                  <a:pt x="76997" y="526830"/>
                </a:lnTo>
                <a:lnTo>
                  <a:pt x="50352" y="492895"/>
                </a:lnTo>
                <a:lnTo>
                  <a:pt x="28927" y="456457"/>
                </a:lnTo>
                <a:lnTo>
                  <a:pt x="13124" y="417833"/>
                </a:lnTo>
                <a:lnTo>
                  <a:pt x="3348" y="377336"/>
                </a:lnTo>
                <a:lnTo>
                  <a:pt x="0" y="3352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477259" y="1788667"/>
            <a:ext cx="317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[1,3]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96714" y="1685289"/>
            <a:ext cx="875665" cy="683260"/>
            <a:chOff x="4696714" y="1685289"/>
            <a:chExt cx="875665" cy="683260"/>
          </a:xfrm>
        </p:grpSpPr>
        <p:sp>
          <p:nvSpPr>
            <p:cNvPr id="12" name="object 12"/>
            <p:cNvSpPr/>
            <p:nvPr/>
          </p:nvSpPr>
          <p:spPr>
            <a:xfrm>
              <a:off x="4703064" y="1691639"/>
              <a:ext cx="862965" cy="670560"/>
            </a:xfrm>
            <a:custGeom>
              <a:avLst/>
              <a:gdLst/>
              <a:ahLst/>
              <a:cxnLst/>
              <a:rect l="l" t="t" r="r" b="b"/>
              <a:pathLst>
                <a:path w="862964" h="670560">
                  <a:moveTo>
                    <a:pt x="431291" y="0"/>
                  </a:moveTo>
                  <a:lnTo>
                    <a:pt x="377180" y="2612"/>
                  </a:lnTo>
                  <a:lnTo>
                    <a:pt x="325078" y="10240"/>
                  </a:lnTo>
                  <a:lnTo>
                    <a:pt x="275388" y="22568"/>
                  </a:lnTo>
                  <a:lnTo>
                    <a:pt x="228514" y="39284"/>
                  </a:lnTo>
                  <a:lnTo>
                    <a:pt x="184861" y="60072"/>
                  </a:lnTo>
                  <a:lnTo>
                    <a:pt x="144831" y="84618"/>
                  </a:lnTo>
                  <a:lnTo>
                    <a:pt x="108828" y="112608"/>
                  </a:lnTo>
                  <a:lnTo>
                    <a:pt x="77257" y="143729"/>
                  </a:lnTo>
                  <a:lnTo>
                    <a:pt x="50521" y="177664"/>
                  </a:lnTo>
                  <a:lnTo>
                    <a:pt x="29023" y="214102"/>
                  </a:lnTo>
                  <a:lnTo>
                    <a:pt x="13168" y="252726"/>
                  </a:lnTo>
                  <a:lnTo>
                    <a:pt x="3359" y="293223"/>
                  </a:lnTo>
                  <a:lnTo>
                    <a:pt x="0" y="335280"/>
                  </a:lnTo>
                  <a:lnTo>
                    <a:pt x="3359" y="377336"/>
                  </a:lnTo>
                  <a:lnTo>
                    <a:pt x="13168" y="417833"/>
                  </a:lnTo>
                  <a:lnTo>
                    <a:pt x="29023" y="456457"/>
                  </a:lnTo>
                  <a:lnTo>
                    <a:pt x="50521" y="492895"/>
                  </a:lnTo>
                  <a:lnTo>
                    <a:pt x="77257" y="526830"/>
                  </a:lnTo>
                  <a:lnTo>
                    <a:pt x="108828" y="557951"/>
                  </a:lnTo>
                  <a:lnTo>
                    <a:pt x="144831" y="585941"/>
                  </a:lnTo>
                  <a:lnTo>
                    <a:pt x="184861" y="610487"/>
                  </a:lnTo>
                  <a:lnTo>
                    <a:pt x="228514" y="631275"/>
                  </a:lnTo>
                  <a:lnTo>
                    <a:pt x="275388" y="647991"/>
                  </a:lnTo>
                  <a:lnTo>
                    <a:pt x="325078" y="660319"/>
                  </a:lnTo>
                  <a:lnTo>
                    <a:pt x="377180" y="667947"/>
                  </a:lnTo>
                  <a:lnTo>
                    <a:pt x="431291" y="670560"/>
                  </a:lnTo>
                  <a:lnTo>
                    <a:pt x="485403" y="667947"/>
                  </a:lnTo>
                  <a:lnTo>
                    <a:pt x="537505" y="660319"/>
                  </a:lnTo>
                  <a:lnTo>
                    <a:pt x="587195" y="647991"/>
                  </a:lnTo>
                  <a:lnTo>
                    <a:pt x="634069" y="631275"/>
                  </a:lnTo>
                  <a:lnTo>
                    <a:pt x="677722" y="610487"/>
                  </a:lnTo>
                  <a:lnTo>
                    <a:pt x="717752" y="585941"/>
                  </a:lnTo>
                  <a:lnTo>
                    <a:pt x="753755" y="557951"/>
                  </a:lnTo>
                  <a:lnTo>
                    <a:pt x="785326" y="526830"/>
                  </a:lnTo>
                  <a:lnTo>
                    <a:pt x="812062" y="492895"/>
                  </a:lnTo>
                  <a:lnTo>
                    <a:pt x="833560" y="456457"/>
                  </a:lnTo>
                  <a:lnTo>
                    <a:pt x="849415" y="417833"/>
                  </a:lnTo>
                  <a:lnTo>
                    <a:pt x="859224" y="377336"/>
                  </a:lnTo>
                  <a:lnTo>
                    <a:pt x="862584" y="335280"/>
                  </a:lnTo>
                  <a:lnTo>
                    <a:pt x="859224" y="293223"/>
                  </a:lnTo>
                  <a:lnTo>
                    <a:pt x="849415" y="252726"/>
                  </a:lnTo>
                  <a:lnTo>
                    <a:pt x="833560" y="214102"/>
                  </a:lnTo>
                  <a:lnTo>
                    <a:pt x="812062" y="177664"/>
                  </a:lnTo>
                  <a:lnTo>
                    <a:pt x="785326" y="143729"/>
                  </a:lnTo>
                  <a:lnTo>
                    <a:pt x="753755" y="112608"/>
                  </a:lnTo>
                  <a:lnTo>
                    <a:pt x="717752" y="84618"/>
                  </a:lnTo>
                  <a:lnTo>
                    <a:pt x="677722" y="60072"/>
                  </a:lnTo>
                  <a:lnTo>
                    <a:pt x="634069" y="39284"/>
                  </a:lnTo>
                  <a:lnTo>
                    <a:pt x="587195" y="22568"/>
                  </a:lnTo>
                  <a:lnTo>
                    <a:pt x="537505" y="10240"/>
                  </a:lnTo>
                  <a:lnTo>
                    <a:pt x="485403" y="2612"/>
                  </a:lnTo>
                  <a:lnTo>
                    <a:pt x="431291" y="0"/>
                  </a:lnTo>
                  <a:close/>
                </a:path>
              </a:pathLst>
            </a:custGeom>
            <a:solidFill>
              <a:srgbClr val="FFF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03064" y="1691639"/>
              <a:ext cx="862965" cy="670560"/>
            </a:xfrm>
            <a:custGeom>
              <a:avLst/>
              <a:gdLst/>
              <a:ahLst/>
              <a:cxnLst/>
              <a:rect l="l" t="t" r="r" b="b"/>
              <a:pathLst>
                <a:path w="862964" h="670560">
                  <a:moveTo>
                    <a:pt x="0" y="335280"/>
                  </a:moveTo>
                  <a:lnTo>
                    <a:pt x="3359" y="293223"/>
                  </a:lnTo>
                  <a:lnTo>
                    <a:pt x="13168" y="252726"/>
                  </a:lnTo>
                  <a:lnTo>
                    <a:pt x="29023" y="214102"/>
                  </a:lnTo>
                  <a:lnTo>
                    <a:pt x="50521" y="177664"/>
                  </a:lnTo>
                  <a:lnTo>
                    <a:pt x="77257" y="143729"/>
                  </a:lnTo>
                  <a:lnTo>
                    <a:pt x="108828" y="112608"/>
                  </a:lnTo>
                  <a:lnTo>
                    <a:pt x="144831" y="84618"/>
                  </a:lnTo>
                  <a:lnTo>
                    <a:pt x="184861" y="60072"/>
                  </a:lnTo>
                  <a:lnTo>
                    <a:pt x="228514" y="39284"/>
                  </a:lnTo>
                  <a:lnTo>
                    <a:pt x="275388" y="22568"/>
                  </a:lnTo>
                  <a:lnTo>
                    <a:pt x="325078" y="10240"/>
                  </a:lnTo>
                  <a:lnTo>
                    <a:pt x="377180" y="2612"/>
                  </a:lnTo>
                  <a:lnTo>
                    <a:pt x="431291" y="0"/>
                  </a:lnTo>
                  <a:lnTo>
                    <a:pt x="485403" y="2612"/>
                  </a:lnTo>
                  <a:lnTo>
                    <a:pt x="537505" y="10240"/>
                  </a:lnTo>
                  <a:lnTo>
                    <a:pt x="587195" y="22568"/>
                  </a:lnTo>
                  <a:lnTo>
                    <a:pt x="634069" y="39284"/>
                  </a:lnTo>
                  <a:lnTo>
                    <a:pt x="677722" y="60072"/>
                  </a:lnTo>
                  <a:lnTo>
                    <a:pt x="717752" y="84618"/>
                  </a:lnTo>
                  <a:lnTo>
                    <a:pt x="753755" y="112608"/>
                  </a:lnTo>
                  <a:lnTo>
                    <a:pt x="785326" y="143729"/>
                  </a:lnTo>
                  <a:lnTo>
                    <a:pt x="812062" y="177664"/>
                  </a:lnTo>
                  <a:lnTo>
                    <a:pt x="833560" y="214102"/>
                  </a:lnTo>
                  <a:lnTo>
                    <a:pt x="849415" y="252726"/>
                  </a:lnTo>
                  <a:lnTo>
                    <a:pt x="859224" y="293223"/>
                  </a:lnTo>
                  <a:lnTo>
                    <a:pt x="862584" y="335280"/>
                  </a:lnTo>
                  <a:lnTo>
                    <a:pt x="859224" y="377336"/>
                  </a:lnTo>
                  <a:lnTo>
                    <a:pt x="849415" y="417833"/>
                  </a:lnTo>
                  <a:lnTo>
                    <a:pt x="833560" y="456457"/>
                  </a:lnTo>
                  <a:lnTo>
                    <a:pt x="812062" y="492895"/>
                  </a:lnTo>
                  <a:lnTo>
                    <a:pt x="785326" y="526830"/>
                  </a:lnTo>
                  <a:lnTo>
                    <a:pt x="753755" y="557951"/>
                  </a:lnTo>
                  <a:lnTo>
                    <a:pt x="717752" y="585941"/>
                  </a:lnTo>
                  <a:lnTo>
                    <a:pt x="677722" y="610487"/>
                  </a:lnTo>
                  <a:lnTo>
                    <a:pt x="634069" y="631275"/>
                  </a:lnTo>
                  <a:lnTo>
                    <a:pt x="587195" y="647991"/>
                  </a:lnTo>
                  <a:lnTo>
                    <a:pt x="537505" y="660319"/>
                  </a:lnTo>
                  <a:lnTo>
                    <a:pt x="485403" y="667947"/>
                  </a:lnTo>
                  <a:lnTo>
                    <a:pt x="431291" y="670560"/>
                  </a:lnTo>
                  <a:lnTo>
                    <a:pt x="377180" y="667947"/>
                  </a:lnTo>
                  <a:lnTo>
                    <a:pt x="325078" y="660319"/>
                  </a:lnTo>
                  <a:lnTo>
                    <a:pt x="275388" y="647991"/>
                  </a:lnTo>
                  <a:lnTo>
                    <a:pt x="228514" y="631275"/>
                  </a:lnTo>
                  <a:lnTo>
                    <a:pt x="184861" y="610487"/>
                  </a:lnTo>
                  <a:lnTo>
                    <a:pt x="144831" y="585941"/>
                  </a:lnTo>
                  <a:lnTo>
                    <a:pt x="108828" y="557951"/>
                  </a:lnTo>
                  <a:lnTo>
                    <a:pt x="77257" y="526830"/>
                  </a:lnTo>
                  <a:lnTo>
                    <a:pt x="50521" y="492895"/>
                  </a:lnTo>
                  <a:lnTo>
                    <a:pt x="29023" y="456457"/>
                  </a:lnTo>
                  <a:lnTo>
                    <a:pt x="13168" y="417833"/>
                  </a:lnTo>
                  <a:lnTo>
                    <a:pt x="3359" y="377336"/>
                  </a:lnTo>
                  <a:lnTo>
                    <a:pt x="0" y="33528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761738" y="1751202"/>
            <a:ext cx="771525" cy="42799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244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[1,4]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1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30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420358" y="1685289"/>
            <a:ext cx="873760" cy="683260"/>
            <a:chOff x="6420358" y="1685289"/>
            <a:chExt cx="873760" cy="683260"/>
          </a:xfrm>
        </p:grpSpPr>
        <p:sp>
          <p:nvSpPr>
            <p:cNvPr id="16" name="object 16"/>
            <p:cNvSpPr/>
            <p:nvPr/>
          </p:nvSpPr>
          <p:spPr>
            <a:xfrm>
              <a:off x="6426708" y="1691639"/>
              <a:ext cx="861060" cy="670560"/>
            </a:xfrm>
            <a:custGeom>
              <a:avLst/>
              <a:gdLst/>
              <a:ahLst/>
              <a:cxnLst/>
              <a:rect l="l" t="t" r="r" b="b"/>
              <a:pathLst>
                <a:path w="861059" h="670560">
                  <a:moveTo>
                    <a:pt x="430530" y="0"/>
                  </a:moveTo>
                  <a:lnTo>
                    <a:pt x="376531" y="2612"/>
                  </a:lnTo>
                  <a:lnTo>
                    <a:pt x="324532" y="10240"/>
                  </a:lnTo>
                  <a:lnTo>
                    <a:pt x="274937" y="22568"/>
                  </a:lnTo>
                  <a:lnTo>
                    <a:pt x="228149" y="39284"/>
                  </a:lnTo>
                  <a:lnTo>
                    <a:pt x="184572" y="60072"/>
                  </a:lnTo>
                  <a:lnTo>
                    <a:pt x="144610" y="84618"/>
                  </a:lnTo>
                  <a:lnTo>
                    <a:pt x="108666" y="112608"/>
                  </a:lnTo>
                  <a:lnTo>
                    <a:pt x="77145" y="143729"/>
                  </a:lnTo>
                  <a:lnTo>
                    <a:pt x="50449" y="177664"/>
                  </a:lnTo>
                  <a:lnTo>
                    <a:pt x="28983" y="214102"/>
                  </a:lnTo>
                  <a:lnTo>
                    <a:pt x="13150" y="252726"/>
                  </a:lnTo>
                  <a:lnTo>
                    <a:pt x="3354" y="293223"/>
                  </a:lnTo>
                  <a:lnTo>
                    <a:pt x="0" y="335280"/>
                  </a:lnTo>
                  <a:lnTo>
                    <a:pt x="3354" y="377336"/>
                  </a:lnTo>
                  <a:lnTo>
                    <a:pt x="13150" y="417833"/>
                  </a:lnTo>
                  <a:lnTo>
                    <a:pt x="28983" y="456457"/>
                  </a:lnTo>
                  <a:lnTo>
                    <a:pt x="50449" y="492895"/>
                  </a:lnTo>
                  <a:lnTo>
                    <a:pt x="77145" y="526830"/>
                  </a:lnTo>
                  <a:lnTo>
                    <a:pt x="108666" y="557951"/>
                  </a:lnTo>
                  <a:lnTo>
                    <a:pt x="144610" y="585941"/>
                  </a:lnTo>
                  <a:lnTo>
                    <a:pt x="184572" y="610487"/>
                  </a:lnTo>
                  <a:lnTo>
                    <a:pt x="228149" y="631275"/>
                  </a:lnTo>
                  <a:lnTo>
                    <a:pt x="274937" y="647991"/>
                  </a:lnTo>
                  <a:lnTo>
                    <a:pt x="324532" y="660319"/>
                  </a:lnTo>
                  <a:lnTo>
                    <a:pt x="376531" y="667947"/>
                  </a:lnTo>
                  <a:lnTo>
                    <a:pt x="430530" y="670560"/>
                  </a:lnTo>
                  <a:lnTo>
                    <a:pt x="484528" y="667947"/>
                  </a:lnTo>
                  <a:lnTo>
                    <a:pt x="536527" y="660319"/>
                  </a:lnTo>
                  <a:lnTo>
                    <a:pt x="586122" y="647991"/>
                  </a:lnTo>
                  <a:lnTo>
                    <a:pt x="632910" y="631275"/>
                  </a:lnTo>
                  <a:lnTo>
                    <a:pt x="676487" y="610487"/>
                  </a:lnTo>
                  <a:lnTo>
                    <a:pt x="716449" y="585941"/>
                  </a:lnTo>
                  <a:lnTo>
                    <a:pt x="752393" y="557951"/>
                  </a:lnTo>
                  <a:lnTo>
                    <a:pt x="783914" y="526830"/>
                  </a:lnTo>
                  <a:lnTo>
                    <a:pt x="810610" y="492895"/>
                  </a:lnTo>
                  <a:lnTo>
                    <a:pt x="832076" y="456457"/>
                  </a:lnTo>
                  <a:lnTo>
                    <a:pt x="847909" y="417833"/>
                  </a:lnTo>
                  <a:lnTo>
                    <a:pt x="857705" y="377336"/>
                  </a:lnTo>
                  <a:lnTo>
                    <a:pt x="861060" y="335280"/>
                  </a:lnTo>
                  <a:lnTo>
                    <a:pt x="857705" y="293223"/>
                  </a:lnTo>
                  <a:lnTo>
                    <a:pt x="847909" y="252726"/>
                  </a:lnTo>
                  <a:lnTo>
                    <a:pt x="832076" y="214102"/>
                  </a:lnTo>
                  <a:lnTo>
                    <a:pt x="810610" y="177664"/>
                  </a:lnTo>
                  <a:lnTo>
                    <a:pt x="783914" y="143729"/>
                  </a:lnTo>
                  <a:lnTo>
                    <a:pt x="752393" y="112608"/>
                  </a:lnTo>
                  <a:lnTo>
                    <a:pt x="716449" y="84618"/>
                  </a:lnTo>
                  <a:lnTo>
                    <a:pt x="676487" y="60072"/>
                  </a:lnTo>
                  <a:lnTo>
                    <a:pt x="632910" y="39284"/>
                  </a:lnTo>
                  <a:lnTo>
                    <a:pt x="586122" y="22568"/>
                  </a:lnTo>
                  <a:lnTo>
                    <a:pt x="536527" y="10240"/>
                  </a:lnTo>
                  <a:lnTo>
                    <a:pt x="484528" y="2612"/>
                  </a:lnTo>
                  <a:lnTo>
                    <a:pt x="430530" y="0"/>
                  </a:lnTo>
                  <a:close/>
                </a:path>
              </a:pathLst>
            </a:custGeom>
            <a:solidFill>
              <a:srgbClr val="FFF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426708" y="1691639"/>
              <a:ext cx="861060" cy="670560"/>
            </a:xfrm>
            <a:custGeom>
              <a:avLst/>
              <a:gdLst/>
              <a:ahLst/>
              <a:cxnLst/>
              <a:rect l="l" t="t" r="r" b="b"/>
              <a:pathLst>
                <a:path w="861059" h="670560">
                  <a:moveTo>
                    <a:pt x="0" y="335280"/>
                  </a:moveTo>
                  <a:lnTo>
                    <a:pt x="3354" y="293223"/>
                  </a:lnTo>
                  <a:lnTo>
                    <a:pt x="13150" y="252726"/>
                  </a:lnTo>
                  <a:lnTo>
                    <a:pt x="28983" y="214102"/>
                  </a:lnTo>
                  <a:lnTo>
                    <a:pt x="50449" y="177664"/>
                  </a:lnTo>
                  <a:lnTo>
                    <a:pt x="77145" y="143729"/>
                  </a:lnTo>
                  <a:lnTo>
                    <a:pt x="108666" y="112608"/>
                  </a:lnTo>
                  <a:lnTo>
                    <a:pt x="144610" y="84618"/>
                  </a:lnTo>
                  <a:lnTo>
                    <a:pt x="184572" y="60072"/>
                  </a:lnTo>
                  <a:lnTo>
                    <a:pt x="228149" y="39284"/>
                  </a:lnTo>
                  <a:lnTo>
                    <a:pt x="274937" y="22568"/>
                  </a:lnTo>
                  <a:lnTo>
                    <a:pt x="324532" y="10240"/>
                  </a:lnTo>
                  <a:lnTo>
                    <a:pt x="376531" y="2612"/>
                  </a:lnTo>
                  <a:lnTo>
                    <a:pt x="430530" y="0"/>
                  </a:lnTo>
                  <a:lnTo>
                    <a:pt x="484528" y="2612"/>
                  </a:lnTo>
                  <a:lnTo>
                    <a:pt x="536527" y="10240"/>
                  </a:lnTo>
                  <a:lnTo>
                    <a:pt x="586122" y="22568"/>
                  </a:lnTo>
                  <a:lnTo>
                    <a:pt x="632910" y="39284"/>
                  </a:lnTo>
                  <a:lnTo>
                    <a:pt x="676487" y="60072"/>
                  </a:lnTo>
                  <a:lnTo>
                    <a:pt x="716449" y="84618"/>
                  </a:lnTo>
                  <a:lnTo>
                    <a:pt x="752393" y="112608"/>
                  </a:lnTo>
                  <a:lnTo>
                    <a:pt x="783914" y="143729"/>
                  </a:lnTo>
                  <a:lnTo>
                    <a:pt x="810610" y="177664"/>
                  </a:lnTo>
                  <a:lnTo>
                    <a:pt x="832076" y="214102"/>
                  </a:lnTo>
                  <a:lnTo>
                    <a:pt x="847909" y="252726"/>
                  </a:lnTo>
                  <a:lnTo>
                    <a:pt x="857705" y="293223"/>
                  </a:lnTo>
                  <a:lnTo>
                    <a:pt x="861060" y="335280"/>
                  </a:lnTo>
                  <a:lnTo>
                    <a:pt x="857705" y="377336"/>
                  </a:lnTo>
                  <a:lnTo>
                    <a:pt x="847909" y="417833"/>
                  </a:lnTo>
                  <a:lnTo>
                    <a:pt x="832076" y="456457"/>
                  </a:lnTo>
                  <a:lnTo>
                    <a:pt x="810610" y="492895"/>
                  </a:lnTo>
                  <a:lnTo>
                    <a:pt x="783914" y="526830"/>
                  </a:lnTo>
                  <a:lnTo>
                    <a:pt x="752393" y="557951"/>
                  </a:lnTo>
                  <a:lnTo>
                    <a:pt x="716449" y="585941"/>
                  </a:lnTo>
                  <a:lnTo>
                    <a:pt x="676487" y="610487"/>
                  </a:lnTo>
                  <a:lnTo>
                    <a:pt x="632910" y="631275"/>
                  </a:lnTo>
                  <a:lnTo>
                    <a:pt x="586122" y="647991"/>
                  </a:lnTo>
                  <a:lnTo>
                    <a:pt x="536527" y="660319"/>
                  </a:lnTo>
                  <a:lnTo>
                    <a:pt x="484528" y="667947"/>
                  </a:lnTo>
                  <a:lnTo>
                    <a:pt x="430530" y="670560"/>
                  </a:lnTo>
                  <a:lnTo>
                    <a:pt x="376531" y="667947"/>
                  </a:lnTo>
                  <a:lnTo>
                    <a:pt x="324532" y="660319"/>
                  </a:lnTo>
                  <a:lnTo>
                    <a:pt x="274937" y="647991"/>
                  </a:lnTo>
                  <a:lnTo>
                    <a:pt x="228149" y="631275"/>
                  </a:lnTo>
                  <a:lnTo>
                    <a:pt x="184572" y="610487"/>
                  </a:lnTo>
                  <a:lnTo>
                    <a:pt x="144610" y="585941"/>
                  </a:lnTo>
                  <a:lnTo>
                    <a:pt x="108666" y="557951"/>
                  </a:lnTo>
                  <a:lnTo>
                    <a:pt x="77145" y="526830"/>
                  </a:lnTo>
                  <a:lnTo>
                    <a:pt x="50449" y="492895"/>
                  </a:lnTo>
                  <a:lnTo>
                    <a:pt x="28983" y="456457"/>
                  </a:lnTo>
                  <a:lnTo>
                    <a:pt x="13150" y="417833"/>
                  </a:lnTo>
                  <a:lnTo>
                    <a:pt x="3354" y="377336"/>
                  </a:lnTo>
                  <a:lnTo>
                    <a:pt x="0" y="33528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484365" y="1751202"/>
            <a:ext cx="771525" cy="42799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244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[1,5]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1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42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49751" y="582548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70376" y="553212"/>
            <a:ext cx="239395" cy="234950"/>
          </a:xfrm>
          <a:custGeom>
            <a:avLst/>
            <a:gdLst/>
            <a:ahLst/>
            <a:cxnLst/>
            <a:rect l="l" t="t" r="r" b="b"/>
            <a:pathLst>
              <a:path w="239395" h="234950">
                <a:moveTo>
                  <a:pt x="0" y="234696"/>
                </a:moveTo>
                <a:lnTo>
                  <a:pt x="239267" y="234696"/>
                </a:lnTo>
                <a:lnTo>
                  <a:pt x="239267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388744" y="1724025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09116" y="1693164"/>
            <a:ext cx="241300" cy="234950"/>
          </a:xfrm>
          <a:custGeom>
            <a:avLst/>
            <a:gdLst/>
            <a:ahLst/>
            <a:cxnLst/>
            <a:rect l="l" t="t" r="r" b="b"/>
            <a:pathLst>
              <a:path w="241300" h="234950">
                <a:moveTo>
                  <a:pt x="0" y="234696"/>
                </a:moveTo>
                <a:lnTo>
                  <a:pt x="240791" y="234696"/>
                </a:lnTo>
                <a:lnTo>
                  <a:pt x="240791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974975" y="1805178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95600" y="1775460"/>
            <a:ext cx="239395" cy="233679"/>
          </a:xfrm>
          <a:custGeom>
            <a:avLst/>
            <a:gdLst/>
            <a:ahLst/>
            <a:cxnLst/>
            <a:rect l="l" t="t" r="r" b="b"/>
            <a:pathLst>
              <a:path w="239394" h="233680">
                <a:moveTo>
                  <a:pt x="0" y="233172"/>
                </a:moveTo>
                <a:lnTo>
                  <a:pt x="239268" y="233172"/>
                </a:lnTo>
                <a:lnTo>
                  <a:pt x="239268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467225" y="1743202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387596" y="1712976"/>
            <a:ext cx="239395" cy="233679"/>
          </a:xfrm>
          <a:custGeom>
            <a:avLst/>
            <a:gdLst/>
            <a:ahLst/>
            <a:cxnLst/>
            <a:rect l="l" t="t" r="r" b="b"/>
            <a:pathLst>
              <a:path w="239395" h="233680">
                <a:moveTo>
                  <a:pt x="0" y="233172"/>
                </a:moveTo>
                <a:lnTo>
                  <a:pt x="239267" y="233172"/>
                </a:lnTo>
                <a:lnTo>
                  <a:pt x="239267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194805" y="1795653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181857" y="1760029"/>
            <a:ext cx="3178175" cy="1966595"/>
            <a:chOff x="3181857" y="1760029"/>
            <a:chExt cx="3178175" cy="1966595"/>
          </a:xfrm>
        </p:grpSpPr>
        <p:sp>
          <p:nvSpPr>
            <p:cNvPr id="29" name="object 29"/>
            <p:cNvSpPr/>
            <p:nvPr/>
          </p:nvSpPr>
          <p:spPr>
            <a:xfrm>
              <a:off x="6115811" y="1764792"/>
              <a:ext cx="239395" cy="233679"/>
            </a:xfrm>
            <a:custGeom>
              <a:avLst/>
              <a:gdLst/>
              <a:ahLst/>
              <a:cxnLst/>
              <a:rect l="l" t="t" r="r" b="b"/>
              <a:pathLst>
                <a:path w="239395" h="233680">
                  <a:moveTo>
                    <a:pt x="0" y="233172"/>
                  </a:moveTo>
                  <a:lnTo>
                    <a:pt x="239267" y="233172"/>
                  </a:lnTo>
                  <a:lnTo>
                    <a:pt x="239267" y="0"/>
                  </a:lnTo>
                  <a:lnTo>
                    <a:pt x="0" y="0"/>
                  </a:lnTo>
                  <a:lnTo>
                    <a:pt x="0" y="233172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188207" y="3049524"/>
              <a:ext cx="859790" cy="670560"/>
            </a:xfrm>
            <a:custGeom>
              <a:avLst/>
              <a:gdLst/>
              <a:ahLst/>
              <a:cxnLst/>
              <a:rect l="l" t="t" r="r" b="b"/>
              <a:pathLst>
                <a:path w="859789" h="670560">
                  <a:moveTo>
                    <a:pt x="429768" y="0"/>
                  </a:moveTo>
                  <a:lnTo>
                    <a:pt x="375857" y="2612"/>
                  </a:lnTo>
                  <a:lnTo>
                    <a:pt x="323945" y="10240"/>
                  </a:lnTo>
                  <a:lnTo>
                    <a:pt x="274434" y="22568"/>
                  </a:lnTo>
                  <a:lnTo>
                    <a:pt x="227728" y="39284"/>
                  </a:lnTo>
                  <a:lnTo>
                    <a:pt x="184228" y="60072"/>
                  </a:lnTo>
                  <a:lnTo>
                    <a:pt x="144338" y="84618"/>
                  </a:lnTo>
                  <a:lnTo>
                    <a:pt x="108460" y="112608"/>
                  </a:lnTo>
                  <a:lnTo>
                    <a:pt x="76997" y="143729"/>
                  </a:lnTo>
                  <a:lnTo>
                    <a:pt x="50352" y="177664"/>
                  </a:lnTo>
                  <a:lnTo>
                    <a:pt x="28927" y="214102"/>
                  </a:lnTo>
                  <a:lnTo>
                    <a:pt x="13124" y="252726"/>
                  </a:lnTo>
                  <a:lnTo>
                    <a:pt x="3348" y="293223"/>
                  </a:lnTo>
                  <a:lnTo>
                    <a:pt x="0" y="335279"/>
                  </a:lnTo>
                  <a:lnTo>
                    <a:pt x="3348" y="377336"/>
                  </a:lnTo>
                  <a:lnTo>
                    <a:pt x="13124" y="417833"/>
                  </a:lnTo>
                  <a:lnTo>
                    <a:pt x="28927" y="456457"/>
                  </a:lnTo>
                  <a:lnTo>
                    <a:pt x="50352" y="492895"/>
                  </a:lnTo>
                  <a:lnTo>
                    <a:pt x="76997" y="526830"/>
                  </a:lnTo>
                  <a:lnTo>
                    <a:pt x="108460" y="557951"/>
                  </a:lnTo>
                  <a:lnTo>
                    <a:pt x="144338" y="585941"/>
                  </a:lnTo>
                  <a:lnTo>
                    <a:pt x="184228" y="610487"/>
                  </a:lnTo>
                  <a:lnTo>
                    <a:pt x="227728" y="631275"/>
                  </a:lnTo>
                  <a:lnTo>
                    <a:pt x="274434" y="647991"/>
                  </a:lnTo>
                  <a:lnTo>
                    <a:pt x="323945" y="660319"/>
                  </a:lnTo>
                  <a:lnTo>
                    <a:pt x="375857" y="667947"/>
                  </a:lnTo>
                  <a:lnTo>
                    <a:pt x="429768" y="670559"/>
                  </a:lnTo>
                  <a:lnTo>
                    <a:pt x="483678" y="667947"/>
                  </a:lnTo>
                  <a:lnTo>
                    <a:pt x="535590" y="660319"/>
                  </a:lnTo>
                  <a:lnTo>
                    <a:pt x="585101" y="647991"/>
                  </a:lnTo>
                  <a:lnTo>
                    <a:pt x="631807" y="631275"/>
                  </a:lnTo>
                  <a:lnTo>
                    <a:pt x="675307" y="610487"/>
                  </a:lnTo>
                  <a:lnTo>
                    <a:pt x="715197" y="585941"/>
                  </a:lnTo>
                  <a:lnTo>
                    <a:pt x="751075" y="557951"/>
                  </a:lnTo>
                  <a:lnTo>
                    <a:pt x="782538" y="526830"/>
                  </a:lnTo>
                  <a:lnTo>
                    <a:pt x="809183" y="492895"/>
                  </a:lnTo>
                  <a:lnTo>
                    <a:pt x="830608" y="456457"/>
                  </a:lnTo>
                  <a:lnTo>
                    <a:pt x="846411" y="417833"/>
                  </a:lnTo>
                  <a:lnTo>
                    <a:pt x="856187" y="377336"/>
                  </a:lnTo>
                  <a:lnTo>
                    <a:pt x="859536" y="335279"/>
                  </a:lnTo>
                  <a:lnTo>
                    <a:pt x="856187" y="293223"/>
                  </a:lnTo>
                  <a:lnTo>
                    <a:pt x="846411" y="252726"/>
                  </a:lnTo>
                  <a:lnTo>
                    <a:pt x="830608" y="214102"/>
                  </a:lnTo>
                  <a:lnTo>
                    <a:pt x="809183" y="177664"/>
                  </a:lnTo>
                  <a:lnTo>
                    <a:pt x="782538" y="143729"/>
                  </a:lnTo>
                  <a:lnTo>
                    <a:pt x="751075" y="112608"/>
                  </a:lnTo>
                  <a:lnTo>
                    <a:pt x="715197" y="84618"/>
                  </a:lnTo>
                  <a:lnTo>
                    <a:pt x="675307" y="60072"/>
                  </a:lnTo>
                  <a:lnTo>
                    <a:pt x="631807" y="39284"/>
                  </a:lnTo>
                  <a:lnTo>
                    <a:pt x="585101" y="22568"/>
                  </a:lnTo>
                  <a:lnTo>
                    <a:pt x="535590" y="10240"/>
                  </a:lnTo>
                  <a:lnTo>
                    <a:pt x="483678" y="2612"/>
                  </a:lnTo>
                  <a:lnTo>
                    <a:pt x="429768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188207" y="3049524"/>
              <a:ext cx="859790" cy="670560"/>
            </a:xfrm>
            <a:custGeom>
              <a:avLst/>
              <a:gdLst/>
              <a:ahLst/>
              <a:cxnLst/>
              <a:rect l="l" t="t" r="r" b="b"/>
              <a:pathLst>
                <a:path w="859789" h="670560">
                  <a:moveTo>
                    <a:pt x="0" y="335279"/>
                  </a:moveTo>
                  <a:lnTo>
                    <a:pt x="3348" y="293223"/>
                  </a:lnTo>
                  <a:lnTo>
                    <a:pt x="13124" y="252726"/>
                  </a:lnTo>
                  <a:lnTo>
                    <a:pt x="28927" y="214102"/>
                  </a:lnTo>
                  <a:lnTo>
                    <a:pt x="50352" y="177664"/>
                  </a:lnTo>
                  <a:lnTo>
                    <a:pt x="76997" y="143729"/>
                  </a:lnTo>
                  <a:lnTo>
                    <a:pt x="108460" y="112608"/>
                  </a:lnTo>
                  <a:lnTo>
                    <a:pt x="144338" y="84618"/>
                  </a:lnTo>
                  <a:lnTo>
                    <a:pt x="184228" y="60072"/>
                  </a:lnTo>
                  <a:lnTo>
                    <a:pt x="227728" y="39284"/>
                  </a:lnTo>
                  <a:lnTo>
                    <a:pt x="274434" y="22568"/>
                  </a:lnTo>
                  <a:lnTo>
                    <a:pt x="323945" y="10240"/>
                  </a:lnTo>
                  <a:lnTo>
                    <a:pt x="375857" y="2612"/>
                  </a:lnTo>
                  <a:lnTo>
                    <a:pt x="429768" y="0"/>
                  </a:lnTo>
                  <a:lnTo>
                    <a:pt x="483678" y="2612"/>
                  </a:lnTo>
                  <a:lnTo>
                    <a:pt x="535590" y="10240"/>
                  </a:lnTo>
                  <a:lnTo>
                    <a:pt x="585101" y="22568"/>
                  </a:lnTo>
                  <a:lnTo>
                    <a:pt x="631807" y="39284"/>
                  </a:lnTo>
                  <a:lnTo>
                    <a:pt x="675307" y="60072"/>
                  </a:lnTo>
                  <a:lnTo>
                    <a:pt x="715197" y="84618"/>
                  </a:lnTo>
                  <a:lnTo>
                    <a:pt x="751075" y="112608"/>
                  </a:lnTo>
                  <a:lnTo>
                    <a:pt x="782538" y="143729"/>
                  </a:lnTo>
                  <a:lnTo>
                    <a:pt x="809183" y="177664"/>
                  </a:lnTo>
                  <a:lnTo>
                    <a:pt x="830608" y="214102"/>
                  </a:lnTo>
                  <a:lnTo>
                    <a:pt x="846411" y="252726"/>
                  </a:lnTo>
                  <a:lnTo>
                    <a:pt x="856187" y="293223"/>
                  </a:lnTo>
                  <a:lnTo>
                    <a:pt x="859536" y="335279"/>
                  </a:lnTo>
                  <a:lnTo>
                    <a:pt x="856187" y="377336"/>
                  </a:lnTo>
                  <a:lnTo>
                    <a:pt x="846411" y="417833"/>
                  </a:lnTo>
                  <a:lnTo>
                    <a:pt x="830608" y="456457"/>
                  </a:lnTo>
                  <a:lnTo>
                    <a:pt x="809183" y="492895"/>
                  </a:lnTo>
                  <a:lnTo>
                    <a:pt x="782538" y="526830"/>
                  </a:lnTo>
                  <a:lnTo>
                    <a:pt x="751075" y="557951"/>
                  </a:lnTo>
                  <a:lnTo>
                    <a:pt x="715197" y="585941"/>
                  </a:lnTo>
                  <a:lnTo>
                    <a:pt x="675307" y="610487"/>
                  </a:lnTo>
                  <a:lnTo>
                    <a:pt x="631807" y="631275"/>
                  </a:lnTo>
                  <a:lnTo>
                    <a:pt x="585101" y="647991"/>
                  </a:lnTo>
                  <a:lnTo>
                    <a:pt x="535590" y="660319"/>
                  </a:lnTo>
                  <a:lnTo>
                    <a:pt x="483678" y="667947"/>
                  </a:lnTo>
                  <a:lnTo>
                    <a:pt x="429768" y="670559"/>
                  </a:lnTo>
                  <a:lnTo>
                    <a:pt x="375857" y="667947"/>
                  </a:lnTo>
                  <a:lnTo>
                    <a:pt x="323945" y="660319"/>
                  </a:lnTo>
                  <a:lnTo>
                    <a:pt x="274434" y="647991"/>
                  </a:lnTo>
                  <a:lnTo>
                    <a:pt x="227728" y="631275"/>
                  </a:lnTo>
                  <a:lnTo>
                    <a:pt x="184228" y="610487"/>
                  </a:lnTo>
                  <a:lnTo>
                    <a:pt x="144338" y="585941"/>
                  </a:lnTo>
                  <a:lnTo>
                    <a:pt x="108460" y="557951"/>
                  </a:lnTo>
                  <a:lnTo>
                    <a:pt x="76997" y="526830"/>
                  </a:lnTo>
                  <a:lnTo>
                    <a:pt x="50352" y="492895"/>
                  </a:lnTo>
                  <a:lnTo>
                    <a:pt x="28927" y="456457"/>
                  </a:lnTo>
                  <a:lnTo>
                    <a:pt x="13124" y="417833"/>
                  </a:lnTo>
                  <a:lnTo>
                    <a:pt x="3348" y="377336"/>
                  </a:lnTo>
                  <a:lnTo>
                    <a:pt x="0" y="33527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3243833" y="3107182"/>
            <a:ext cx="771525" cy="4279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40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[1,3,4]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1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27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86355" y="3049523"/>
            <a:ext cx="861060" cy="670560"/>
          </a:xfrm>
          <a:custGeom>
            <a:avLst/>
            <a:gdLst/>
            <a:ahLst/>
            <a:cxnLst/>
            <a:rect l="l" t="t" r="r" b="b"/>
            <a:pathLst>
              <a:path w="861060" h="670560">
                <a:moveTo>
                  <a:pt x="0" y="335279"/>
                </a:moveTo>
                <a:lnTo>
                  <a:pt x="3354" y="293223"/>
                </a:lnTo>
                <a:lnTo>
                  <a:pt x="13150" y="252726"/>
                </a:lnTo>
                <a:lnTo>
                  <a:pt x="28983" y="214102"/>
                </a:lnTo>
                <a:lnTo>
                  <a:pt x="50449" y="177664"/>
                </a:lnTo>
                <a:lnTo>
                  <a:pt x="77145" y="143729"/>
                </a:lnTo>
                <a:lnTo>
                  <a:pt x="108666" y="112608"/>
                </a:lnTo>
                <a:lnTo>
                  <a:pt x="144610" y="84618"/>
                </a:lnTo>
                <a:lnTo>
                  <a:pt x="184572" y="60072"/>
                </a:lnTo>
                <a:lnTo>
                  <a:pt x="228149" y="39284"/>
                </a:lnTo>
                <a:lnTo>
                  <a:pt x="274937" y="22568"/>
                </a:lnTo>
                <a:lnTo>
                  <a:pt x="324532" y="10240"/>
                </a:lnTo>
                <a:lnTo>
                  <a:pt x="376531" y="2612"/>
                </a:lnTo>
                <a:lnTo>
                  <a:pt x="430530" y="0"/>
                </a:lnTo>
                <a:lnTo>
                  <a:pt x="484528" y="2612"/>
                </a:lnTo>
                <a:lnTo>
                  <a:pt x="536527" y="10240"/>
                </a:lnTo>
                <a:lnTo>
                  <a:pt x="586122" y="22568"/>
                </a:lnTo>
                <a:lnTo>
                  <a:pt x="632910" y="39284"/>
                </a:lnTo>
                <a:lnTo>
                  <a:pt x="676487" y="60072"/>
                </a:lnTo>
                <a:lnTo>
                  <a:pt x="716449" y="84618"/>
                </a:lnTo>
                <a:lnTo>
                  <a:pt x="752393" y="112608"/>
                </a:lnTo>
                <a:lnTo>
                  <a:pt x="783914" y="143729"/>
                </a:lnTo>
                <a:lnTo>
                  <a:pt x="810610" y="177664"/>
                </a:lnTo>
                <a:lnTo>
                  <a:pt x="832076" y="214102"/>
                </a:lnTo>
                <a:lnTo>
                  <a:pt x="847909" y="252726"/>
                </a:lnTo>
                <a:lnTo>
                  <a:pt x="857705" y="293223"/>
                </a:lnTo>
                <a:lnTo>
                  <a:pt x="861060" y="335279"/>
                </a:lnTo>
                <a:lnTo>
                  <a:pt x="857705" y="377336"/>
                </a:lnTo>
                <a:lnTo>
                  <a:pt x="847909" y="417833"/>
                </a:lnTo>
                <a:lnTo>
                  <a:pt x="832076" y="456457"/>
                </a:lnTo>
                <a:lnTo>
                  <a:pt x="810610" y="492895"/>
                </a:lnTo>
                <a:lnTo>
                  <a:pt x="783914" y="526830"/>
                </a:lnTo>
                <a:lnTo>
                  <a:pt x="752393" y="557951"/>
                </a:lnTo>
                <a:lnTo>
                  <a:pt x="716449" y="585941"/>
                </a:lnTo>
                <a:lnTo>
                  <a:pt x="676487" y="610487"/>
                </a:lnTo>
                <a:lnTo>
                  <a:pt x="632910" y="631275"/>
                </a:lnTo>
                <a:lnTo>
                  <a:pt x="586122" y="647991"/>
                </a:lnTo>
                <a:lnTo>
                  <a:pt x="536527" y="660319"/>
                </a:lnTo>
                <a:lnTo>
                  <a:pt x="484528" y="667947"/>
                </a:lnTo>
                <a:lnTo>
                  <a:pt x="430530" y="670559"/>
                </a:lnTo>
                <a:lnTo>
                  <a:pt x="376531" y="667947"/>
                </a:lnTo>
                <a:lnTo>
                  <a:pt x="324532" y="660319"/>
                </a:lnTo>
                <a:lnTo>
                  <a:pt x="274937" y="647991"/>
                </a:lnTo>
                <a:lnTo>
                  <a:pt x="228149" y="631275"/>
                </a:lnTo>
                <a:lnTo>
                  <a:pt x="184572" y="610487"/>
                </a:lnTo>
                <a:lnTo>
                  <a:pt x="144610" y="585941"/>
                </a:lnTo>
                <a:lnTo>
                  <a:pt x="108666" y="557951"/>
                </a:lnTo>
                <a:lnTo>
                  <a:pt x="77145" y="526830"/>
                </a:lnTo>
                <a:lnTo>
                  <a:pt x="50449" y="492895"/>
                </a:lnTo>
                <a:lnTo>
                  <a:pt x="28983" y="456457"/>
                </a:lnTo>
                <a:lnTo>
                  <a:pt x="13150" y="417833"/>
                </a:lnTo>
                <a:lnTo>
                  <a:pt x="3354" y="377336"/>
                </a:lnTo>
                <a:lnTo>
                  <a:pt x="0" y="3352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314701" y="3125470"/>
            <a:ext cx="4324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[1,3,2]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285234" y="3043173"/>
            <a:ext cx="873760" cy="683260"/>
            <a:chOff x="4285234" y="3043173"/>
            <a:chExt cx="873760" cy="683260"/>
          </a:xfrm>
        </p:grpSpPr>
        <p:sp>
          <p:nvSpPr>
            <p:cNvPr id="36" name="object 36"/>
            <p:cNvSpPr/>
            <p:nvPr/>
          </p:nvSpPr>
          <p:spPr>
            <a:xfrm>
              <a:off x="4291584" y="3049523"/>
              <a:ext cx="861060" cy="670560"/>
            </a:xfrm>
            <a:custGeom>
              <a:avLst/>
              <a:gdLst/>
              <a:ahLst/>
              <a:cxnLst/>
              <a:rect l="l" t="t" r="r" b="b"/>
              <a:pathLst>
                <a:path w="861060" h="670560">
                  <a:moveTo>
                    <a:pt x="430529" y="0"/>
                  </a:moveTo>
                  <a:lnTo>
                    <a:pt x="376531" y="2612"/>
                  </a:lnTo>
                  <a:lnTo>
                    <a:pt x="324532" y="10240"/>
                  </a:lnTo>
                  <a:lnTo>
                    <a:pt x="274937" y="22568"/>
                  </a:lnTo>
                  <a:lnTo>
                    <a:pt x="228149" y="39284"/>
                  </a:lnTo>
                  <a:lnTo>
                    <a:pt x="184572" y="60072"/>
                  </a:lnTo>
                  <a:lnTo>
                    <a:pt x="144610" y="84618"/>
                  </a:lnTo>
                  <a:lnTo>
                    <a:pt x="108666" y="112608"/>
                  </a:lnTo>
                  <a:lnTo>
                    <a:pt x="77145" y="143729"/>
                  </a:lnTo>
                  <a:lnTo>
                    <a:pt x="50449" y="177664"/>
                  </a:lnTo>
                  <a:lnTo>
                    <a:pt x="28983" y="214102"/>
                  </a:lnTo>
                  <a:lnTo>
                    <a:pt x="13150" y="252726"/>
                  </a:lnTo>
                  <a:lnTo>
                    <a:pt x="3354" y="293223"/>
                  </a:lnTo>
                  <a:lnTo>
                    <a:pt x="0" y="335279"/>
                  </a:lnTo>
                  <a:lnTo>
                    <a:pt x="3354" y="377336"/>
                  </a:lnTo>
                  <a:lnTo>
                    <a:pt x="13150" y="417833"/>
                  </a:lnTo>
                  <a:lnTo>
                    <a:pt x="28983" y="456457"/>
                  </a:lnTo>
                  <a:lnTo>
                    <a:pt x="50449" y="492895"/>
                  </a:lnTo>
                  <a:lnTo>
                    <a:pt x="77145" y="526830"/>
                  </a:lnTo>
                  <a:lnTo>
                    <a:pt x="108666" y="557951"/>
                  </a:lnTo>
                  <a:lnTo>
                    <a:pt x="144610" y="585941"/>
                  </a:lnTo>
                  <a:lnTo>
                    <a:pt x="184572" y="610487"/>
                  </a:lnTo>
                  <a:lnTo>
                    <a:pt x="228149" y="631275"/>
                  </a:lnTo>
                  <a:lnTo>
                    <a:pt x="274937" y="647991"/>
                  </a:lnTo>
                  <a:lnTo>
                    <a:pt x="324532" y="660319"/>
                  </a:lnTo>
                  <a:lnTo>
                    <a:pt x="376531" y="667947"/>
                  </a:lnTo>
                  <a:lnTo>
                    <a:pt x="430529" y="670559"/>
                  </a:lnTo>
                  <a:lnTo>
                    <a:pt x="484528" y="667947"/>
                  </a:lnTo>
                  <a:lnTo>
                    <a:pt x="536527" y="660319"/>
                  </a:lnTo>
                  <a:lnTo>
                    <a:pt x="586122" y="647991"/>
                  </a:lnTo>
                  <a:lnTo>
                    <a:pt x="632910" y="631275"/>
                  </a:lnTo>
                  <a:lnTo>
                    <a:pt x="676487" y="610487"/>
                  </a:lnTo>
                  <a:lnTo>
                    <a:pt x="716449" y="585941"/>
                  </a:lnTo>
                  <a:lnTo>
                    <a:pt x="752393" y="557951"/>
                  </a:lnTo>
                  <a:lnTo>
                    <a:pt x="783914" y="526830"/>
                  </a:lnTo>
                  <a:lnTo>
                    <a:pt x="810610" y="492895"/>
                  </a:lnTo>
                  <a:lnTo>
                    <a:pt x="832076" y="456457"/>
                  </a:lnTo>
                  <a:lnTo>
                    <a:pt x="847909" y="417833"/>
                  </a:lnTo>
                  <a:lnTo>
                    <a:pt x="857705" y="377336"/>
                  </a:lnTo>
                  <a:lnTo>
                    <a:pt x="861060" y="335279"/>
                  </a:lnTo>
                  <a:lnTo>
                    <a:pt x="857705" y="293223"/>
                  </a:lnTo>
                  <a:lnTo>
                    <a:pt x="847909" y="252726"/>
                  </a:lnTo>
                  <a:lnTo>
                    <a:pt x="832076" y="214102"/>
                  </a:lnTo>
                  <a:lnTo>
                    <a:pt x="810610" y="177664"/>
                  </a:lnTo>
                  <a:lnTo>
                    <a:pt x="783914" y="143729"/>
                  </a:lnTo>
                  <a:lnTo>
                    <a:pt x="752393" y="112608"/>
                  </a:lnTo>
                  <a:lnTo>
                    <a:pt x="716449" y="84618"/>
                  </a:lnTo>
                  <a:lnTo>
                    <a:pt x="676487" y="60072"/>
                  </a:lnTo>
                  <a:lnTo>
                    <a:pt x="632910" y="39284"/>
                  </a:lnTo>
                  <a:lnTo>
                    <a:pt x="586122" y="22568"/>
                  </a:lnTo>
                  <a:lnTo>
                    <a:pt x="536527" y="10240"/>
                  </a:lnTo>
                  <a:lnTo>
                    <a:pt x="484528" y="2612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FFF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291584" y="3049523"/>
              <a:ext cx="861060" cy="670560"/>
            </a:xfrm>
            <a:custGeom>
              <a:avLst/>
              <a:gdLst/>
              <a:ahLst/>
              <a:cxnLst/>
              <a:rect l="l" t="t" r="r" b="b"/>
              <a:pathLst>
                <a:path w="861060" h="670560">
                  <a:moveTo>
                    <a:pt x="0" y="335279"/>
                  </a:moveTo>
                  <a:lnTo>
                    <a:pt x="3354" y="293223"/>
                  </a:lnTo>
                  <a:lnTo>
                    <a:pt x="13150" y="252726"/>
                  </a:lnTo>
                  <a:lnTo>
                    <a:pt x="28983" y="214102"/>
                  </a:lnTo>
                  <a:lnTo>
                    <a:pt x="50449" y="177664"/>
                  </a:lnTo>
                  <a:lnTo>
                    <a:pt x="77145" y="143729"/>
                  </a:lnTo>
                  <a:lnTo>
                    <a:pt x="108666" y="112608"/>
                  </a:lnTo>
                  <a:lnTo>
                    <a:pt x="144610" y="84618"/>
                  </a:lnTo>
                  <a:lnTo>
                    <a:pt x="184572" y="60072"/>
                  </a:lnTo>
                  <a:lnTo>
                    <a:pt x="228149" y="39284"/>
                  </a:lnTo>
                  <a:lnTo>
                    <a:pt x="274937" y="22568"/>
                  </a:lnTo>
                  <a:lnTo>
                    <a:pt x="324532" y="10240"/>
                  </a:lnTo>
                  <a:lnTo>
                    <a:pt x="376531" y="2612"/>
                  </a:lnTo>
                  <a:lnTo>
                    <a:pt x="430529" y="0"/>
                  </a:lnTo>
                  <a:lnTo>
                    <a:pt x="484528" y="2612"/>
                  </a:lnTo>
                  <a:lnTo>
                    <a:pt x="536527" y="10240"/>
                  </a:lnTo>
                  <a:lnTo>
                    <a:pt x="586122" y="22568"/>
                  </a:lnTo>
                  <a:lnTo>
                    <a:pt x="632910" y="39284"/>
                  </a:lnTo>
                  <a:lnTo>
                    <a:pt x="676487" y="60072"/>
                  </a:lnTo>
                  <a:lnTo>
                    <a:pt x="716449" y="84618"/>
                  </a:lnTo>
                  <a:lnTo>
                    <a:pt x="752393" y="112608"/>
                  </a:lnTo>
                  <a:lnTo>
                    <a:pt x="783914" y="143729"/>
                  </a:lnTo>
                  <a:lnTo>
                    <a:pt x="810610" y="177664"/>
                  </a:lnTo>
                  <a:lnTo>
                    <a:pt x="832076" y="214102"/>
                  </a:lnTo>
                  <a:lnTo>
                    <a:pt x="847909" y="252726"/>
                  </a:lnTo>
                  <a:lnTo>
                    <a:pt x="857705" y="293223"/>
                  </a:lnTo>
                  <a:lnTo>
                    <a:pt x="861060" y="335279"/>
                  </a:lnTo>
                  <a:lnTo>
                    <a:pt x="857705" y="377336"/>
                  </a:lnTo>
                  <a:lnTo>
                    <a:pt x="847909" y="417833"/>
                  </a:lnTo>
                  <a:lnTo>
                    <a:pt x="832076" y="456457"/>
                  </a:lnTo>
                  <a:lnTo>
                    <a:pt x="810610" y="492895"/>
                  </a:lnTo>
                  <a:lnTo>
                    <a:pt x="783914" y="526830"/>
                  </a:lnTo>
                  <a:lnTo>
                    <a:pt x="752393" y="557951"/>
                  </a:lnTo>
                  <a:lnTo>
                    <a:pt x="716449" y="585941"/>
                  </a:lnTo>
                  <a:lnTo>
                    <a:pt x="676487" y="610487"/>
                  </a:lnTo>
                  <a:lnTo>
                    <a:pt x="632910" y="631275"/>
                  </a:lnTo>
                  <a:lnTo>
                    <a:pt x="586122" y="647991"/>
                  </a:lnTo>
                  <a:lnTo>
                    <a:pt x="536527" y="660319"/>
                  </a:lnTo>
                  <a:lnTo>
                    <a:pt x="484528" y="667947"/>
                  </a:lnTo>
                  <a:lnTo>
                    <a:pt x="430529" y="670559"/>
                  </a:lnTo>
                  <a:lnTo>
                    <a:pt x="376531" y="667947"/>
                  </a:lnTo>
                  <a:lnTo>
                    <a:pt x="324532" y="660319"/>
                  </a:lnTo>
                  <a:lnTo>
                    <a:pt x="274937" y="647991"/>
                  </a:lnTo>
                  <a:lnTo>
                    <a:pt x="228149" y="631275"/>
                  </a:lnTo>
                  <a:lnTo>
                    <a:pt x="184572" y="610487"/>
                  </a:lnTo>
                  <a:lnTo>
                    <a:pt x="144610" y="585941"/>
                  </a:lnTo>
                  <a:lnTo>
                    <a:pt x="108666" y="557951"/>
                  </a:lnTo>
                  <a:lnTo>
                    <a:pt x="77145" y="526830"/>
                  </a:lnTo>
                  <a:lnTo>
                    <a:pt x="50449" y="492895"/>
                  </a:lnTo>
                  <a:lnTo>
                    <a:pt x="28983" y="456457"/>
                  </a:lnTo>
                  <a:lnTo>
                    <a:pt x="13150" y="417833"/>
                  </a:lnTo>
                  <a:lnTo>
                    <a:pt x="3354" y="377336"/>
                  </a:lnTo>
                  <a:lnTo>
                    <a:pt x="0" y="33527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4348988" y="3107182"/>
            <a:ext cx="771525" cy="4279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40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[1,3,5]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1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39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516123" y="2331720"/>
            <a:ext cx="2207260" cy="718185"/>
          </a:xfrm>
          <a:custGeom>
            <a:avLst/>
            <a:gdLst/>
            <a:ahLst/>
            <a:cxnLst/>
            <a:rect l="l" t="t" r="r" b="b"/>
            <a:pathLst>
              <a:path w="2207260" h="718185">
                <a:moveTo>
                  <a:pt x="1103376" y="99059"/>
                </a:moveTo>
                <a:lnTo>
                  <a:pt x="1101852" y="718184"/>
                </a:lnTo>
              </a:path>
              <a:path w="2207260" h="718185">
                <a:moveTo>
                  <a:pt x="1408176" y="0"/>
                </a:moveTo>
                <a:lnTo>
                  <a:pt x="2206752" y="717550"/>
                </a:lnTo>
              </a:path>
              <a:path w="2207260" h="718185">
                <a:moveTo>
                  <a:pt x="798449" y="0"/>
                </a:moveTo>
                <a:lnTo>
                  <a:pt x="0" y="7175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839595" y="3078607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760220" y="3048000"/>
            <a:ext cx="241300" cy="233679"/>
          </a:xfrm>
          <a:custGeom>
            <a:avLst/>
            <a:gdLst/>
            <a:ahLst/>
            <a:cxnLst/>
            <a:rect l="l" t="t" r="r" b="b"/>
            <a:pathLst>
              <a:path w="241300" h="233679">
                <a:moveTo>
                  <a:pt x="0" y="233172"/>
                </a:moveTo>
                <a:lnTo>
                  <a:pt x="240792" y="233172"/>
                </a:lnTo>
                <a:lnTo>
                  <a:pt x="24079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3131947" y="2921253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052572" y="2891027"/>
            <a:ext cx="239395" cy="231775"/>
          </a:xfrm>
          <a:custGeom>
            <a:avLst/>
            <a:gdLst/>
            <a:ahLst/>
            <a:cxnLst/>
            <a:rect l="l" t="t" r="r" b="b"/>
            <a:pathLst>
              <a:path w="239395" h="231775">
                <a:moveTo>
                  <a:pt x="0" y="231648"/>
                </a:moveTo>
                <a:lnTo>
                  <a:pt x="239267" y="231648"/>
                </a:lnTo>
                <a:lnTo>
                  <a:pt x="239267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4163948" y="2964307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339341" y="2928937"/>
            <a:ext cx="2990850" cy="2260600"/>
            <a:chOff x="1339341" y="2928937"/>
            <a:chExt cx="2990850" cy="2260600"/>
          </a:xfrm>
        </p:grpSpPr>
        <p:sp>
          <p:nvSpPr>
            <p:cNvPr id="46" name="object 46"/>
            <p:cNvSpPr/>
            <p:nvPr/>
          </p:nvSpPr>
          <p:spPr>
            <a:xfrm>
              <a:off x="4084319" y="2933700"/>
              <a:ext cx="241300" cy="233679"/>
            </a:xfrm>
            <a:custGeom>
              <a:avLst/>
              <a:gdLst/>
              <a:ahLst/>
              <a:cxnLst/>
              <a:rect l="l" t="t" r="r" b="b"/>
              <a:pathLst>
                <a:path w="241300" h="233680">
                  <a:moveTo>
                    <a:pt x="0" y="233172"/>
                  </a:moveTo>
                  <a:lnTo>
                    <a:pt x="240791" y="233172"/>
                  </a:lnTo>
                  <a:lnTo>
                    <a:pt x="240791" y="0"/>
                  </a:lnTo>
                  <a:lnTo>
                    <a:pt x="0" y="0"/>
                  </a:lnTo>
                  <a:lnTo>
                    <a:pt x="0" y="233172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345691" y="3645408"/>
              <a:ext cx="2550160" cy="1537970"/>
            </a:xfrm>
            <a:custGeom>
              <a:avLst/>
              <a:gdLst/>
              <a:ahLst/>
              <a:cxnLst/>
              <a:rect l="l" t="t" r="r" b="b"/>
              <a:pathLst>
                <a:path w="2550160" h="1537970">
                  <a:moveTo>
                    <a:pt x="0" y="1026414"/>
                  </a:moveTo>
                  <a:lnTo>
                    <a:pt x="2151" y="982287"/>
                  </a:lnTo>
                  <a:lnTo>
                    <a:pt x="8487" y="939205"/>
                  </a:lnTo>
                  <a:lnTo>
                    <a:pt x="18832" y="897321"/>
                  </a:lnTo>
                  <a:lnTo>
                    <a:pt x="33010" y="856787"/>
                  </a:lnTo>
                  <a:lnTo>
                    <a:pt x="50845" y="817757"/>
                  </a:lnTo>
                  <a:lnTo>
                    <a:pt x="72161" y="780384"/>
                  </a:lnTo>
                  <a:lnTo>
                    <a:pt x="96782" y="744822"/>
                  </a:lnTo>
                  <a:lnTo>
                    <a:pt x="124532" y="711224"/>
                  </a:lnTo>
                  <a:lnTo>
                    <a:pt x="155236" y="679743"/>
                  </a:lnTo>
                  <a:lnTo>
                    <a:pt x="188716" y="650533"/>
                  </a:lnTo>
                  <a:lnTo>
                    <a:pt x="224798" y="623746"/>
                  </a:lnTo>
                  <a:lnTo>
                    <a:pt x="263305" y="599537"/>
                  </a:lnTo>
                  <a:lnTo>
                    <a:pt x="304061" y="578058"/>
                  </a:lnTo>
                  <a:lnTo>
                    <a:pt x="346891" y="559463"/>
                  </a:lnTo>
                  <a:lnTo>
                    <a:pt x="391617" y="543906"/>
                  </a:lnTo>
                  <a:lnTo>
                    <a:pt x="438065" y="531538"/>
                  </a:lnTo>
                  <a:lnTo>
                    <a:pt x="486059" y="522514"/>
                  </a:lnTo>
                  <a:lnTo>
                    <a:pt x="535421" y="516988"/>
                  </a:lnTo>
                  <a:lnTo>
                    <a:pt x="585978" y="515112"/>
                  </a:lnTo>
                  <a:lnTo>
                    <a:pt x="636534" y="516988"/>
                  </a:lnTo>
                  <a:lnTo>
                    <a:pt x="685896" y="522514"/>
                  </a:lnTo>
                  <a:lnTo>
                    <a:pt x="733890" y="531538"/>
                  </a:lnTo>
                  <a:lnTo>
                    <a:pt x="780338" y="543906"/>
                  </a:lnTo>
                  <a:lnTo>
                    <a:pt x="825064" y="559463"/>
                  </a:lnTo>
                  <a:lnTo>
                    <a:pt x="867894" y="578058"/>
                  </a:lnTo>
                  <a:lnTo>
                    <a:pt x="908650" y="599537"/>
                  </a:lnTo>
                  <a:lnTo>
                    <a:pt x="947157" y="623746"/>
                  </a:lnTo>
                  <a:lnTo>
                    <a:pt x="983239" y="650533"/>
                  </a:lnTo>
                  <a:lnTo>
                    <a:pt x="1016719" y="679743"/>
                  </a:lnTo>
                  <a:lnTo>
                    <a:pt x="1047423" y="711224"/>
                  </a:lnTo>
                  <a:lnTo>
                    <a:pt x="1075173" y="744822"/>
                  </a:lnTo>
                  <a:lnTo>
                    <a:pt x="1099794" y="780384"/>
                  </a:lnTo>
                  <a:lnTo>
                    <a:pt x="1121110" y="817757"/>
                  </a:lnTo>
                  <a:lnTo>
                    <a:pt x="1138945" y="856787"/>
                  </a:lnTo>
                  <a:lnTo>
                    <a:pt x="1153123" y="897321"/>
                  </a:lnTo>
                  <a:lnTo>
                    <a:pt x="1163468" y="939205"/>
                  </a:lnTo>
                  <a:lnTo>
                    <a:pt x="1169804" y="982287"/>
                  </a:lnTo>
                  <a:lnTo>
                    <a:pt x="1171956" y="1026414"/>
                  </a:lnTo>
                  <a:lnTo>
                    <a:pt x="1169804" y="1070522"/>
                  </a:lnTo>
                  <a:lnTo>
                    <a:pt x="1163468" y="1113590"/>
                  </a:lnTo>
                  <a:lnTo>
                    <a:pt x="1153123" y="1155464"/>
                  </a:lnTo>
                  <a:lnTo>
                    <a:pt x="1138945" y="1195990"/>
                  </a:lnTo>
                  <a:lnTo>
                    <a:pt x="1121110" y="1235016"/>
                  </a:lnTo>
                  <a:lnTo>
                    <a:pt x="1099794" y="1272387"/>
                  </a:lnTo>
                  <a:lnTo>
                    <a:pt x="1075173" y="1307949"/>
                  </a:lnTo>
                  <a:lnTo>
                    <a:pt x="1047423" y="1341549"/>
                  </a:lnTo>
                  <a:lnTo>
                    <a:pt x="1016719" y="1373034"/>
                  </a:lnTo>
                  <a:lnTo>
                    <a:pt x="983239" y="1402249"/>
                  </a:lnTo>
                  <a:lnTo>
                    <a:pt x="947157" y="1429042"/>
                  </a:lnTo>
                  <a:lnTo>
                    <a:pt x="908650" y="1453257"/>
                  </a:lnTo>
                  <a:lnTo>
                    <a:pt x="867894" y="1474743"/>
                  </a:lnTo>
                  <a:lnTo>
                    <a:pt x="825064" y="1493344"/>
                  </a:lnTo>
                  <a:lnTo>
                    <a:pt x="780338" y="1508908"/>
                  </a:lnTo>
                  <a:lnTo>
                    <a:pt x="733890" y="1521281"/>
                  </a:lnTo>
                  <a:lnTo>
                    <a:pt x="685896" y="1530309"/>
                  </a:lnTo>
                  <a:lnTo>
                    <a:pt x="636534" y="1535838"/>
                  </a:lnTo>
                  <a:lnTo>
                    <a:pt x="585978" y="1537716"/>
                  </a:lnTo>
                  <a:lnTo>
                    <a:pt x="535421" y="1535838"/>
                  </a:lnTo>
                  <a:lnTo>
                    <a:pt x="486059" y="1530309"/>
                  </a:lnTo>
                  <a:lnTo>
                    <a:pt x="438065" y="1521281"/>
                  </a:lnTo>
                  <a:lnTo>
                    <a:pt x="391617" y="1508908"/>
                  </a:lnTo>
                  <a:lnTo>
                    <a:pt x="346891" y="1493344"/>
                  </a:lnTo>
                  <a:lnTo>
                    <a:pt x="304061" y="1474743"/>
                  </a:lnTo>
                  <a:lnTo>
                    <a:pt x="263305" y="1453257"/>
                  </a:lnTo>
                  <a:lnTo>
                    <a:pt x="224798" y="1429042"/>
                  </a:lnTo>
                  <a:lnTo>
                    <a:pt x="188716" y="1402249"/>
                  </a:lnTo>
                  <a:lnTo>
                    <a:pt x="155236" y="1373034"/>
                  </a:lnTo>
                  <a:lnTo>
                    <a:pt x="124532" y="1341549"/>
                  </a:lnTo>
                  <a:lnTo>
                    <a:pt x="96782" y="1307949"/>
                  </a:lnTo>
                  <a:lnTo>
                    <a:pt x="72161" y="1272387"/>
                  </a:lnTo>
                  <a:lnTo>
                    <a:pt x="50845" y="1235016"/>
                  </a:lnTo>
                  <a:lnTo>
                    <a:pt x="33010" y="1195990"/>
                  </a:lnTo>
                  <a:lnTo>
                    <a:pt x="18832" y="1155464"/>
                  </a:lnTo>
                  <a:lnTo>
                    <a:pt x="8487" y="1113590"/>
                  </a:lnTo>
                  <a:lnTo>
                    <a:pt x="2151" y="1070522"/>
                  </a:lnTo>
                  <a:lnTo>
                    <a:pt x="0" y="1026414"/>
                  </a:lnTo>
                  <a:close/>
                </a:path>
                <a:path w="2550160" h="1537970">
                  <a:moveTo>
                    <a:pt x="842264" y="0"/>
                  </a:moveTo>
                  <a:lnTo>
                    <a:pt x="586740" y="516001"/>
                  </a:lnTo>
                </a:path>
                <a:path w="2550160" h="1537970">
                  <a:moveTo>
                    <a:pt x="1379220" y="1026414"/>
                  </a:moveTo>
                  <a:lnTo>
                    <a:pt x="1381368" y="982287"/>
                  </a:lnTo>
                  <a:lnTo>
                    <a:pt x="1387694" y="939205"/>
                  </a:lnTo>
                  <a:lnTo>
                    <a:pt x="1398025" y="897321"/>
                  </a:lnTo>
                  <a:lnTo>
                    <a:pt x="1412183" y="856787"/>
                  </a:lnTo>
                  <a:lnTo>
                    <a:pt x="1429993" y="817757"/>
                  </a:lnTo>
                  <a:lnTo>
                    <a:pt x="1451279" y="780384"/>
                  </a:lnTo>
                  <a:lnTo>
                    <a:pt x="1475866" y="744822"/>
                  </a:lnTo>
                  <a:lnTo>
                    <a:pt x="1503578" y="711224"/>
                  </a:lnTo>
                  <a:lnTo>
                    <a:pt x="1534240" y="679743"/>
                  </a:lnTo>
                  <a:lnTo>
                    <a:pt x="1567675" y="650533"/>
                  </a:lnTo>
                  <a:lnTo>
                    <a:pt x="1603709" y="623746"/>
                  </a:lnTo>
                  <a:lnTo>
                    <a:pt x="1642165" y="599537"/>
                  </a:lnTo>
                  <a:lnTo>
                    <a:pt x="1682868" y="578058"/>
                  </a:lnTo>
                  <a:lnTo>
                    <a:pt x="1725643" y="559463"/>
                  </a:lnTo>
                  <a:lnTo>
                    <a:pt x="1770312" y="543906"/>
                  </a:lnTo>
                  <a:lnTo>
                    <a:pt x="1816702" y="531538"/>
                  </a:lnTo>
                  <a:lnTo>
                    <a:pt x="1864637" y="522514"/>
                  </a:lnTo>
                  <a:lnTo>
                    <a:pt x="1913940" y="516988"/>
                  </a:lnTo>
                  <a:lnTo>
                    <a:pt x="1964436" y="515112"/>
                  </a:lnTo>
                  <a:lnTo>
                    <a:pt x="2014931" y="516988"/>
                  </a:lnTo>
                  <a:lnTo>
                    <a:pt x="2064234" y="522514"/>
                  </a:lnTo>
                  <a:lnTo>
                    <a:pt x="2112169" y="531538"/>
                  </a:lnTo>
                  <a:lnTo>
                    <a:pt x="2158559" y="543906"/>
                  </a:lnTo>
                  <a:lnTo>
                    <a:pt x="2203228" y="559463"/>
                  </a:lnTo>
                  <a:lnTo>
                    <a:pt x="2246003" y="578058"/>
                  </a:lnTo>
                  <a:lnTo>
                    <a:pt x="2286706" y="599537"/>
                  </a:lnTo>
                  <a:lnTo>
                    <a:pt x="2325162" y="623746"/>
                  </a:lnTo>
                  <a:lnTo>
                    <a:pt x="2361196" y="650533"/>
                  </a:lnTo>
                  <a:lnTo>
                    <a:pt x="2394631" y="679743"/>
                  </a:lnTo>
                  <a:lnTo>
                    <a:pt x="2425293" y="711224"/>
                  </a:lnTo>
                  <a:lnTo>
                    <a:pt x="2453005" y="744822"/>
                  </a:lnTo>
                  <a:lnTo>
                    <a:pt x="2477592" y="780384"/>
                  </a:lnTo>
                  <a:lnTo>
                    <a:pt x="2498878" y="817757"/>
                  </a:lnTo>
                  <a:lnTo>
                    <a:pt x="2516688" y="856787"/>
                  </a:lnTo>
                  <a:lnTo>
                    <a:pt x="2530846" y="897321"/>
                  </a:lnTo>
                  <a:lnTo>
                    <a:pt x="2541177" y="939205"/>
                  </a:lnTo>
                  <a:lnTo>
                    <a:pt x="2547503" y="982287"/>
                  </a:lnTo>
                  <a:lnTo>
                    <a:pt x="2549652" y="1026414"/>
                  </a:lnTo>
                  <a:lnTo>
                    <a:pt x="2547503" y="1070522"/>
                  </a:lnTo>
                  <a:lnTo>
                    <a:pt x="2541177" y="1113590"/>
                  </a:lnTo>
                  <a:lnTo>
                    <a:pt x="2530846" y="1155464"/>
                  </a:lnTo>
                  <a:lnTo>
                    <a:pt x="2516688" y="1195990"/>
                  </a:lnTo>
                  <a:lnTo>
                    <a:pt x="2498878" y="1235016"/>
                  </a:lnTo>
                  <a:lnTo>
                    <a:pt x="2477592" y="1272387"/>
                  </a:lnTo>
                  <a:lnTo>
                    <a:pt x="2453005" y="1307949"/>
                  </a:lnTo>
                  <a:lnTo>
                    <a:pt x="2425293" y="1341549"/>
                  </a:lnTo>
                  <a:lnTo>
                    <a:pt x="2394631" y="1373034"/>
                  </a:lnTo>
                  <a:lnTo>
                    <a:pt x="2361196" y="1402249"/>
                  </a:lnTo>
                  <a:lnTo>
                    <a:pt x="2325162" y="1429042"/>
                  </a:lnTo>
                  <a:lnTo>
                    <a:pt x="2286706" y="1453257"/>
                  </a:lnTo>
                  <a:lnTo>
                    <a:pt x="2246003" y="1474743"/>
                  </a:lnTo>
                  <a:lnTo>
                    <a:pt x="2203228" y="1493344"/>
                  </a:lnTo>
                  <a:lnTo>
                    <a:pt x="2158559" y="1508908"/>
                  </a:lnTo>
                  <a:lnTo>
                    <a:pt x="2112169" y="1521281"/>
                  </a:lnTo>
                  <a:lnTo>
                    <a:pt x="2064234" y="1530309"/>
                  </a:lnTo>
                  <a:lnTo>
                    <a:pt x="2014931" y="1535838"/>
                  </a:lnTo>
                  <a:lnTo>
                    <a:pt x="1964436" y="1537716"/>
                  </a:lnTo>
                  <a:lnTo>
                    <a:pt x="1913940" y="1535838"/>
                  </a:lnTo>
                  <a:lnTo>
                    <a:pt x="1864637" y="1530309"/>
                  </a:lnTo>
                  <a:lnTo>
                    <a:pt x="1816702" y="1521281"/>
                  </a:lnTo>
                  <a:lnTo>
                    <a:pt x="1770312" y="1508908"/>
                  </a:lnTo>
                  <a:lnTo>
                    <a:pt x="1725643" y="1493344"/>
                  </a:lnTo>
                  <a:lnTo>
                    <a:pt x="1682868" y="1474743"/>
                  </a:lnTo>
                  <a:lnTo>
                    <a:pt x="1642165" y="1453257"/>
                  </a:lnTo>
                  <a:lnTo>
                    <a:pt x="1603709" y="1429042"/>
                  </a:lnTo>
                  <a:lnTo>
                    <a:pt x="1567675" y="1402249"/>
                  </a:lnTo>
                  <a:lnTo>
                    <a:pt x="1534240" y="1373034"/>
                  </a:lnTo>
                  <a:lnTo>
                    <a:pt x="1503578" y="1341549"/>
                  </a:lnTo>
                  <a:lnTo>
                    <a:pt x="1475866" y="1307949"/>
                  </a:lnTo>
                  <a:lnTo>
                    <a:pt x="1451279" y="1272387"/>
                  </a:lnTo>
                  <a:lnTo>
                    <a:pt x="1429993" y="1235016"/>
                  </a:lnTo>
                  <a:lnTo>
                    <a:pt x="1412183" y="1195990"/>
                  </a:lnTo>
                  <a:lnTo>
                    <a:pt x="1398025" y="1155464"/>
                  </a:lnTo>
                  <a:lnTo>
                    <a:pt x="1387694" y="1113590"/>
                  </a:lnTo>
                  <a:lnTo>
                    <a:pt x="1381368" y="1070522"/>
                  </a:lnTo>
                  <a:lnTo>
                    <a:pt x="1379220" y="1026414"/>
                  </a:lnTo>
                  <a:close/>
                </a:path>
                <a:path w="2550160" h="1537970">
                  <a:moveTo>
                    <a:pt x="1449324" y="0"/>
                  </a:moveTo>
                  <a:lnTo>
                    <a:pt x="1963674" y="51600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1406778" y="4271263"/>
            <a:ext cx="774700" cy="629285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244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[1,3,2,4]</a:t>
            </a:r>
            <a:r>
              <a:rPr dirty="0" sz="1200" spc="-2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[1,3,2,4,5,1]</a:t>
            </a:r>
            <a:endParaRPr sz="12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145"/>
              </a:spcBef>
            </a:pPr>
            <a:r>
              <a:rPr dirty="0" sz="1200" spc="-25" b="1">
                <a:solidFill>
                  <a:srgbClr val="3E3D00"/>
                </a:solidFill>
                <a:latin typeface="Times New Roman"/>
                <a:cs typeface="Times New Roman"/>
              </a:rPr>
              <a:t>Value</a:t>
            </a:r>
            <a:r>
              <a:rPr dirty="0" sz="1200" spc="-3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2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37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97555" y="4271263"/>
            <a:ext cx="774700" cy="629285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244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[1,3,2,5]</a:t>
            </a:r>
            <a:r>
              <a:rPr dirty="0" sz="1200" spc="-2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[1,3,2,5,4,1]</a:t>
            </a:r>
            <a:endParaRPr sz="12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145"/>
              </a:spcBef>
            </a:pPr>
            <a:r>
              <a:rPr dirty="0" sz="1200" spc="-25" b="1">
                <a:solidFill>
                  <a:srgbClr val="3E3D00"/>
                </a:solidFill>
                <a:latin typeface="Times New Roman"/>
                <a:cs typeface="Times New Roman"/>
              </a:rPr>
              <a:t>Value</a:t>
            </a:r>
            <a:r>
              <a:rPr dirty="0" sz="1200" spc="-3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2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31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20241" y="4226432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040891" y="4195571"/>
            <a:ext cx="241300" cy="233679"/>
          </a:xfrm>
          <a:custGeom>
            <a:avLst/>
            <a:gdLst/>
            <a:ahLst/>
            <a:cxnLst/>
            <a:rect l="l" t="t" r="r" b="b"/>
            <a:pathLst>
              <a:path w="241300" h="233679">
                <a:moveTo>
                  <a:pt x="0" y="233171"/>
                </a:moveTo>
                <a:lnTo>
                  <a:pt x="240791" y="233171"/>
                </a:lnTo>
                <a:lnTo>
                  <a:pt x="240791" y="0"/>
                </a:lnTo>
                <a:lnTo>
                  <a:pt x="0" y="0"/>
                </a:lnTo>
                <a:lnTo>
                  <a:pt x="0" y="233171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2589022" y="411213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569464" y="4102608"/>
            <a:ext cx="242570" cy="234950"/>
          </a:xfrm>
          <a:custGeom>
            <a:avLst/>
            <a:gdLst/>
            <a:ahLst/>
            <a:cxnLst/>
            <a:rect l="l" t="t" r="r" b="b"/>
            <a:pathLst>
              <a:path w="242569" h="234950">
                <a:moveTo>
                  <a:pt x="0" y="234695"/>
                </a:moveTo>
                <a:lnTo>
                  <a:pt x="242315" y="234695"/>
                </a:lnTo>
                <a:lnTo>
                  <a:pt x="242315" y="0"/>
                </a:lnTo>
                <a:lnTo>
                  <a:pt x="0" y="0"/>
                </a:lnTo>
                <a:lnTo>
                  <a:pt x="0" y="234695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2917698" y="5226558"/>
            <a:ext cx="88074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minlength=31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70369" y="2564701"/>
            <a:ext cx="308610" cy="503555"/>
            <a:chOff x="670369" y="2564701"/>
            <a:chExt cx="308610" cy="503555"/>
          </a:xfrm>
        </p:grpSpPr>
        <p:sp>
          <p:nvSpPr>
            <p:cNvPr id="56" name="object 56"/>
            <p:cNvSpPr/>
            <p:nvPr/>
          </p:nvSpPr>
          <p:spPr>
            <a:xfrm>
              <a:off x="675131" y="2569464"/>
              <a:ext cx="299085" cy="494030"/>
            </a:xfrm>
            <a:custGeom>
              <a:avLst/>
              <a:gdLst/>
              <a:ahLst/>
              <a:cxnLst/>
              <a:rect l="l" t="t" r="r" b="b"/>
              <a:pathLst>
                <a:path w="299084" h="494030">
                  <a:moveTo>
                    <a:pt x="149352" y="0"/>
                  </a:moveTo>
                  <a:lnTo>
                    <a:pt x="149352" y="123444"/>
                  </a:lnTo>
                  <a:lnTo>
                    <a:pt x="0" y="123444"/>
                  </a:lnTo>
                  <a:lnTo>
                    <a:pt x="0" y="370332"/>
                  </a:lnTo>
                  <a:lnTo>
                    <a:pt x="149352" y="370332"/>
                  </a:lnTo>
                  <a:lnTo>
                    <a:pt x="149352" y="493775"/>
                  </a:lnTo>
                  <a:lnTo>
                    <a:pt x="298704" y="246887"/>
                  </a:lnTo>
                  <a:lnTo>
                    <a:pt x="149352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675131" y="2569464"/>
              <a:ext cx="299085" cy="494030"/>
            </a:xfrm>
            <a:custGeom>
              <a:avLst/>
              <a:gdLst/>
              <a:ahLst/>
              <a:cxnLst/>
              <a:rect l="l" t="t" r="r" b="b"/>
              <a:pathLst>
                <a:path w="299084" h="494030">
                  <a:moveTo>
                    <a:pt x="0" y="123444"/>
                  </a:moveTo>
                  <a:lnTo>
                    <a:pt x="149352" y="123444"/>
                  </a:lnTo>
                  <a:lnTo>
                    <a:pt x="149352" y="0"/>
                  </a:lnTo>
                  <a:lnTo>
                    <a:pt x="298704" y="246887"/>
                  </a:lnTo>
                  <a:lnTo>
                    <a:pt x="149352" y="493775"/>
                  </a:lnTo>
                  <a:lnTo>
                    <a:pt x="149352" y="370332"/>
                  </a:lnTo>
                  <a:lnTo>
                    <a:pt x="0" y="370332"/>
                  </a:lnTo>
                  <a:lnTo>
                    <a:pt x="0" y="12344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3280409" y="3771138"/>
            <a:ext cx="5537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insert(PQ)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51</a:t>
            </a:fld>
          </a:p>
        </p:txBody>
      </p:sp>
      <p:sp>
        <p:nvSpPr>
          <p:cNvPr id="59" name="object 59"/>
          <p:cNvSpPr txBox="1"/>
          <p:nvPr/>
        </p:nvSpPr>
        <p:spPr>
          <a:xfrm>
            <a:off x="4422394" y="3771138"/>
            <a:ext cx="5537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insert(PQ)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7096" y="553212"/>
            <a:ext cx="861060" cy="669290"/>
          </a:xfrm>
          <a:custGeom>
            <a:avLst/>
            <a:gdLst/>
            <a:ahLst/>
            <a:cxnLst/>
            <a:rect l="l" t="t" r="r" b="b"/>
            <a:pathLst>
              <a:path w="861060" h="669290">
                <a:moveTo>
                  <a:pt x="0" y="334517"/>
                </a:moveTo>
                <a:lnTo>
                  <a:pt x="3354" y="292549"/>
                </a:lnTo>
                <a:lnTo>
                  <a:pt x="13150" y="252139"/>
                </a:lnTo>
                <a:lnTo>
                  <a:pt x="28983" y="213599"/>
                </a:lnTo>
                <a:lnTo>
                  <a:pt x="50449" y="177243"/>
                </a:lnTo>
                <a:lnTo>
                  <a:pt x="77145" y="143385"/>
                </a:lnTo>
                <a:lnTo>
                  <a:pt x="108666" y="112336"/>
                </a:lnTo>
                <a:lnTo>
                  <a:pt x="144610" y="84412"/>
                </a:lnTo>
                <a:lnTo>
                  <a:pt x="184572" y="59924"/>
                </a:lnTo>
                <a:lnTo>
                  <a:pt x="228149" y="39186"/>
                </a:lnTo>
                <a:lnTo>
                  <a:pt x="274937" y="22512"/>
                </a:lnTo>
                <a:lnTo>
                  <a:pt x="324532" y="10214"/>
                </a:lnTo>
                <a:lnTo>
                  <a:pt x="376531" y="2605"/>
                </a:lnTo>
                <a:lnTo>
                  <a:pt x="430529" y="0"/>
                </a:lnTo>
                <a:lnTo>
                  <a:pt x="484528" y="2605"/>
                </a:lnTo>
                <a:lnTo>
                  <a:pt x="536527" y="10214"/>
                </a:lnTo>
                <a:lnTo>
                  <a:pt x="586122" y="22512"/>
                </a:lnTo>
                <a:lnTo>
                  <a:pt x="632910" y="39186"/>
                </a:lnTo>
                <a:lnTo>
                  <a:pt x="676487" y="59924"/>
                </a:lnTo>
                <a:lnTo>
                  <a:pt x="716449" y="84412"/>
                </a:lnTo>
                <a:lnTo>
                  <a:pt x="752393" y="112336"/>
                </a:lnTo>
                <a:lnTo>
                  <a:pt x="783914" y="143385"/>
                </a:lnTo>
                <a:lnTo>
                  <a:pt x="810610" y="177243"/>
                </a:lnTo>
                <a:lnTo>
                  <a:pt x="832076" y="213599"/>
                </a:lnTo>
                <a:lnTo>
                  <a:pt x="847909" y="252139"/>
                </a:lnTo>
                <a:lnTo>
                  <a:pt x="857705" y="292549"/>
                </a:lnTo>
                <a:lnTo>
                  <a:pt x="861059" y="334517"/>
                </a:lnTo>
                <a:lnTo>
                  <a:pt x="857705" y="376486"/>
                </a:lnTo>
                <a:lnTo>
                  <a:pt x="847909" y="416896"/>
                </a:lnTo>
                <a:lnTo>
                  <a:pt x="832076" y="455436"/>
                </a:lnTo>
                <a:lnTo>
                  <a:pt x="810610" y="491792"/>
                </a:lnTo>
                <a:lnTo>
                  <a:pt x="783914" y="525650"/>
                </a:lnTo>
                <a:lnTo>
                  <a:pt x="752393" y="556699"/>
                </a:lnTo>
                <a:lnTo>
                  <a:pt x="716449" y="584623"/>
                </a:lnTo>
                <a:lnTo>
                  <a:pt x="676487" y="609111"/>
                </a:lnTo>
                <a:lnTo>
                  <a:pt x="632910" y="629849"/>
                </a:lnTo>
                <a:lnTo>
                  <a:pt x="586122" y="646523"/>
                </a:lnTo>
                <a:lnTo>
                  <a:pt x="536527" y="658821"/>
                </a:lnTo>
                <a:lnTo>
                  <a:pt x="484528" y="666430"/>
                </a:lnTo>
                <a:lnTo>
                  <a:pt x="430529" y="669036"/>
                </a:lnTo>
                <a:lnTo>
                  <a:pt x="376531" y="666430"/>
                </a:lnTo>
                <a:lnTo>
                  <a:pt x="324532" y="658821"/>
                </a:lnTo>
                <a:lnTo>
                  <a:pt x="274937" y="646523"/>
                </a:lnTo>
                <a:lnTo>
                  <a:pt x="228149" y="629849"/>
                </a:lnTo>
                <a:lnTo>
                  <a:pt x="184572" y="609111"/>
                </a:lnTo>
                <a:lnTo>
                  <a:pt x="144610" y="584623"/>
                </a:lnTo>
                <a:lnTo>
                  <a:pt x="108666" y="556699"/>
                </a:lnTo>
                <a:lnTo>
                  <a:pt x="77145" y="525650"/>
                </a:lnTo>
                <a:lnTo>
                  <a:pt x="50449" y="491792"/>
                </a:lnTo>
                <a:lnTo>
                  <a:pt x="28983" y="455436"/>
                </a:lnTo>
                <a:lnTo>
                  <a:pt x="13150" y="416896"/>
                </a:lnTo>
                <a:lnTo>
                  <a:pt x="3354" y="376486"/>
                </a:lnTo>
                <a:lnTo>
                  <a:pt x="0" y="33451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39488" y="628015"/>
            <a:ext cx="20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99946" y="997966"/>
            <a:ext cx="5264150" cy="1370965"/>
            <a:chOff x="1599946" y="997966"/>
            <a:chExt cx="5264150" cy="1370965"/>
          </a:xfrm>
        </p:grpSpPr>
        <p:sp>
          <p:nvSpPr>
            <p:cNvPr id="5" name="object 5"/>
            <p:cNvSpPr/>
            <p:nvPr/>
          </p:nvSpPr>
          <p:spPr>
            <a:xfrm>
              <a:off x="2039112" y="1004316"/>
              <a:ext cx="4818380" cy="709295"/>
            </a:xfrm>
            <a:custGeom>
              <a:avLst/>
              <a:gdLst/>
              <a:ahLst/>
              <a:cxnLst/>
              <a:rect l="l" t="t" r="r" b="b"/>
              <a:pathLst>
                <a:path w="4818380" h="709294">
                  <a:moveTo>
                    <a:pt x="2170176" y="0"/>
                  </a:moveTo>
                  <a:lnTo>
                    <a:pt x="0" y="687324"/>
                  </a:lnTo>
                </a:path>
                <a:path w="4818380" h="709294">
                  <a:moveTo>
                    <a:pt x="2283587" y="121920"/>
                  </a:moveTo>
                  <a:lnTo>
                    <a:pt x="1583436" y="709295"/>
                  </a:lnTo>
                </a:path>
                <a:path w="4818380" h="709294">
                  <a:moveTo>
                    <a:pt x="2766060" y="160020"/>
                  </a:moveTo>
                  <a:lnTo>
                    <a:pt x="3094609" y="688594"/>
                  </a:lnTo>
                </a:path>
                <a:path w="4818380" h="709294">
                  <a:moveTo>
                    <a:pt x="2892552" y="121920"/>
                  </a:moveTo>
                  <a:lnTo>
                    <a:pt x="4818126" y="68859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06296" y="1691640"/>
              <a:ext cx="862965" cy="670560"/>
            </a:xfrm>
            <a:custGeom>
              <a:avLst/>
              <a:gdLst/>
              <a:ahLst/>
              <a:cxnLst/>
              <a:rect l="l" t="t" r="r" b="b"/>
              <a:pathLst>
                <a:path w="862964" h="670560">
                  <a:moveTo>
                    <a:pt x="431291" y="0"/>
                  </a:moveTo>
                  <a:lnTo>
                    <a:pt x="377180" y="2612"/>
                  </a:lnTo>
                  <a:lnTo>
                    <a:pt x="325078" y="10240"/>
                  </a:lnTo>
                  <a:lnTo>
                    <a:pt x="275388" y="22568"/>
                  </a:lnTo>
                  <a:lnTo>
                    <a:pt x="228514" y="39284"/>
                  </a:lnTo>
                  <a:lnTo>
                    <a:pt x="184861" y="60072"/>
                  </a:lnTo>
                  <a:lnTo>
                    <a:pt x="144831" y="84618"/>
                  </a:lnTo>
                  <a:lnTo>
                    <a:pt x="108828" y="112608"/>
                  </a:lnTo>
                  <a:lnTo>
                    <a:pt x="77257" y="143729"/>
                  </a:lnTo>
                  <a:lnTo>
                    <a:pt x="50521" y="177664"/>
                  </a:lnTo>
                  <a:lnTo>
                    <a:pt x="29023" y="214102"/>
                  </a:lnTo>
                  <a:lnTo>
                    <a:pt x="13168" y="252726"/>
                  </a:lnTo>
                  <a:lnTo>
                    <a:pt x="3359" y="293223"/>
                  </a:lnTo>
                  <a:lnTo>
                    <a:pt x="0" y="335280"/>
                  </a:lnTo>
                  <a:lnTo>
                    <a:pt x="3359" y="377336"/>
                  </a:lnTo>
                  <a:lnTo>
                    <a:pt x="13168" y="417833"/>
                  </a:lnTo>
                  <a:lnTo>
                    <a:pt x="29023" y="456457"/>
                  </a:lnTo>
                  <a:lnTo>
                    <a:pt x="50521" y="492895"/>
                  </a:lnTo>
                  <a:lnTo>
                    <a:pt x="77257" y="526830"/>
                  </a:lnTo>
                  <a:lnTo>
                    <a:pt x="108828" y="557951"/>
                  </a:lnTo>
                  <a:lnTo>
                    <a:pt x="144831" y="585941"/>
                  </a:lnTo>
                  <a:lnTo>
                    <a:pt x="184861" y="610487"/>
                  </a:lnTo>
                  <a:lnTo>
                    <a:pt x="228514" y="631275"/>
                  </a:lnTo>
                  <a:lnTo>
                    <a:pt x="275388" y="647991"/>
                  </a:lnTo>
                  <a:lnTo>
                    <a:pt x="325078" y="660319"/>
                  </a:lnTo>
                  <a:lnTo>
                    <a:pt x="377180" y="667947"/>
                  </a:lnTo>
                  <a:lnTo>
                    <a:pt x="431291" y="670560"/>
                  </a:lnTo>
                  <a:lnTo>
                    <a:pt x="485403" y="667947"/>
                  </a:lnTo>
                  <a:lnTo>
                    <a:pt x="537505" y="660319"/>
                  </a:lnTo>
                  <a:lnTo>
                    <a:pt x="587195" y="647991"/>
                  </a:lnTo>
                  <a:lnTo>
                    <a:pt x="634069" y="631275"/>
                  </a:lnTo>
                  <a:lnTo>
                    <a:pt x="677722" y="610487"/>
                  </a:lnTo>
                  <a:lnTo>
                    <a:pt x="717752" y="585941"/>
                  </a:lnTo>
                  <a:lnTo>
                    <a:pt x="753755" y="557951"/>
                  </a:lnTo>
                  <a:lnTo>
                    <a:pt x="785326" y="526830"/>
                  </a:lnTo>
                  <a:lnTo>
                    <a:pt x="812062" y="492895"/>
                  </a:lnTo>
                  <a:lnTo>
                    <a:pt x="833560" y="456457"/>
                  </a:lnTo>
                  <a:lnTo>
                    <a:pt x="849415" y="417833"/>
                  </a:lnTo>
                  <a:lnTo>
                    <a:pt x="859224" y="377336"/>
                  </a:lnTo>
                  <a:lnTo>
                    <a:pt x="862584" y="335280"/>
                  </a:lnTo>
                  <a:lnTo>
                    <a:pt x="859224" y="293223"/>
                  </a:lnTo>
                  <a:lnTo>
                    <a:pt x="849415" y="252726"/>
                  </a:lnTo>
                  <a:lnTo>
                    <a:pt x="833560" y="214102"/>
                  </a:lnTo>
                  <a:lnTo>
                    <a:pt x="812062" y="177664"/>
                  </a:lnTo>
                  <a:lnTo>
                    <a:pt x="785326" y="143729"/>
                  </a:lnTo>
                  <a:lnTo>
                    <a:pt x="753755" y="112608"/>
                  </a:lnTo>
                  <a:lnTo>
                    <a:pt x="717752" y="84618"/>
                  </a:lnTo>
                  <a:lnTo>
                    <a:pt x="677722" y="60072"/>
                  </a:lnTo>
                  <a:lnTo>
                    <a:pt x="634069" y="39284"/>
                  </a:lnTo>
                  <a:lnTo>
                    <a:pt x="587195" y="22568"/>
                  </a:lnTo>
                  <a:lnTo>
                    <a:pt x="537505" y="10240"/>
                  </a:lnTo>
                  <a:lnTo>
                    <a:pt x="485403" y="2612"/>
                  </a:lnTo>
                  <a:lnTo>
                    <a:pt x="431291" y="0"/>
                  </a:lnTo>
                  <a:close/>
                </a:path>
              </a:pathLst>
            </a:custGeom>
            <a:solidFill>
              <a:srgbClr val="FFF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06296" y="1691640"/>
              <a:ext cx="862965" cy="670560"/>
            </a:xfrm>
            <a:custGeom>
              <a:avLst/>
              <a:gdLst/>
              <a:ahLst/>
              <a:cxnLst/>
              <a:rect l="l" t="t" r="r" b="b"/>
              <a:pathLst>
                <a:path w="862964" h="670560">
                  <a:moveTo>
                    <a:pt x="0" y="335280"/>
                  </a:moveTo>
                  <a:lnTo>
                    <a:pt x="3359" y="293223"/>
                  </a:lnTo>
                  <a:lnTo>
                    <a:pt x="13168" y="252726"/>
                  </a:lnTo>
                  <a:lnTo>
                    <a:pt x="29023" y="214102"/>
                  </a:lnTo>
                  <a:lnTo>
                    <a:pt x="50521" y="177664"/>
                  </a:lnTo>
                  <a:lnTo>
                    <a:pt x="77257" y="143729"/>
                  </a:lnTo>
                  <a:lnTo>
                    <a:pt x="108828" y="112608"/>
                  </a:lnTo>
                  <a:lnTo>
                    <a:pt x="144831" y="84618"/>
                  </a:lnTo>
                  <a:lnTo>
                    <a:pt x="184861" y="60072"/>
                  </a:lnTo>
                  <a:lnTo>
                    <a:pt x="228514" y="39284"/>
                  </a:lnTo>
                  <a:lnTo>
                    <a:pt x="275388" y="22568"/>
                  </a:lnTo>
                  <a:lnTo>
                    <a:pt x="325078" y="10240"/>
                  </a:lnTo>
                  <a:lnTo>
                    <a:pt x="377180" y="2612"/>
                  </a:lnTo>
                  <a:lnTo>
                    <a:pt x="431291" y="0"/>
                  </a:lnTo>
                  <a:lnTo>
                    <a:pt x="485403" y="2612"/>
                  </a:lnTo>
                  <a:lnTo>
                    <a:pt x="537505" y="10240"/>
                  </a:lnTo>
                  <a:lnTo>
                    <a:pt x="587195" y="22568"/>
                  </a:lnTo>
                  <a:lnTo>
                    <a:pt x="634069" y="39284"/>
                  </a:lnTo>
                  <a:lnTo>
                    <a:pt x="677722" y="60072"/>
                  </a:lnTo>
                  <a:lnTo>
                    <a:pt x="717752" y="84618"/>
                  </a:lnTo>
                  <a:lnTo>
                    <a:pt x="753755" y="112608"/>
                  </a:lnTo>
                  <a:lnTo>
                    <a:pt x="785326" y="143729"/>
                  </a:lnTo>
                  <a:lnTo>
                    <a:pt x="812062" y="177664"/>
                  </a:lnTo>
                  <a:lnTo>
                    <a:pt x="833560" y="214102"/>
                  </a:lnTo>
                  <a:lnTo>
                    <a:pt x="849415" y="252726"/>
                  </a:lnTo>
                  <a:lnTo>
                    <a:pt x="859224" y="293223"/>
                  </a:lnTo>
                  <a:lnTo>
                    <a:pt x="862584" y="335280"/>
                  </a:lnTo>
                  <a:lnTo>
                    <a:pt x="859224" y="377336"/>
                  </a:lnTo>
                  <a:lnTo>
                    <a:pt x="849415" y="417833"/>
                  </a:lnTo>
                  <a:lnTo>
                    <a:pt x="833560" y="456457"/>
                  </a:lnTo>
                  <a:lnTo>
                    <a:pt x="812062" y="492895"/>
                  </a:lnTo>
                  <a:lnTo>
                    <a:pt x="785326" y="526830"/>
                  </a:lnTo>
                  <a:lnTo>
                    <a:pt x="753755" y="557951"/>
                  </a:lnTo>
                  <a:lnTo>
                    <a:pt x="717752" y="585941"/>
                  </a:lnTo>
                  <a:lnTo>
                    <a:pt x="677722" y="610487"/>
                  </a:lnTo>
                  <a:lnTo>
                    <a:pt x="634069" y="631275"/>
                  </a:lnTo>
                  <a:lnTo>
                    <a:pt x="587195" y="647991"/>
                  </a:lnTo>
                  <a:lnTo>
                    <a:pt x="537505" y="660319"/>
                  </a:lnTo>
                  <a:lnTo>
                    <a:pt x="485403" y="667947"/>
                  </a:lnTo>
                  <a:lnTo>
                    <a:pt x="431291" y="670560"/>
                  </a:lnTo>
                  <a:lnTo>
                    <a:pt x="377180" y="667947"/>
                  </a:lnTo>
                  <a:lnTo>
                    <a:pt x="325078" y="660319"/>
                  </a:lnTo>
                  <a:lnTo>
                    <a:pt x="275388" y="647991"/>
                  </a:lnTo>
                  <a:lnTo>
                    <a:pt x="228514" y="631275"/>
                  </a:lnTo>
                  <a:lnTo>
                    <a:pt x="184861" y="610487"/>
                  </a:lnTo>
                  <a:lnTo>
                    <a:pt x="144831" y="585941"/>
                  </a:lnTo>
                  <a:lnTo>
                    <a:pt x="108828" y="557951"/>
                  </a:lnTo>
                  <a:lnTo>
                    <a:pt x="77257" y="526830"/>
                  </a:lnTo>
                  <a:lnTo>
                    <a:pt x="50521" y="492895"/>
                  </a:lnTo>
                  <a:lnTo>
                    <a:pt x="29023" y="456457"/>
                  </a:lnTo>
                  <a:lnTo>
                    <a:pt x="13168" y="417833"/>
                  </a:lnTo>
                  <a:lnTo>
                    <a:pt x="3359" y="377336"/>
                  </a:lnTo>
                  <a:lnTo>
                    <a:pt x="0" y="33528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663954" y="1749678"/>
            <a:ext cx="771525" cy="4279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240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[1,2]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1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31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92779" y="1712976"/>
            <a:ext cx="859790" cy="670560"/>
          </a:xfrm>
          <a:custGeom>
            <a:avLst/>
            <a:gdLst/>
            <a:ahLst/>
            <a:cxnLst/>
            <a:rect l="l" t="t" r="r" b="b"/>
            <a:pathLst>
              <a:path w="859789" h="670560">
                <a:moveTo>
                  <a:pt x="0" y="335279"/>
                </a:moveTo>
                <a:lnTo>
                  <a:pt x="3348" y="293223"/>
                </a:lnTo>
                <a:lnTo>
                  <a:pt x="13124" y="252726"/>
                </a:lnTo>
                <a:lnTo>
                  <a:pt x="28927" y="214102"/>
                </a:lnTo>
                <a:lnTo>
                  <a:pt x="50352" y="177664"/>
                </a:lnTo>
                <a:lnTo>
                  <a:pt x="76997" y="143729"/>
                </a:lnTo>
                <a:lnTo>
                  <a:pt x="108460" y="112608"/>
                </a:lnTo>
                <a:lnTo>
                  <a:pt x="144338" y="84618"/>
                </a:lnTo>
                <a:lnTo>
                  <a:pt x="184228" y="60072"/>
                </a:lnTo>
                <a:lnTo>
                  <a:pt x="227728" y="39284"/>
                </a:lnTo>
                <a:lnTo>
                  <a:pt x="274434" y="22568"/>
                </a:lnTo>
                <a:lnTo>
                  <a:pt x="323945" y="10240"/>
                </a:lnTo>
                <a:lnTo>
                  <a:pt x="375857" y="2612"/>
                </a:lnTo>
                <a:lnTo>
                  <a:pt x="429768" y="0"/>
                </a:lnTo>
                <a:lnTo>
                  <a:pt x="483678" y="2612"/>
                </a:lnTo>
                <a:lnTo>
                  <a:pt x="535590" y="10240"/>
                </a:lnTo>
                <a:lnTo>
                  <a:pt x="585101" y="22568"/>
                </a:lnTo>
                <a:lnTo>
                  <a:pt x="631807" y="39284"/>
                </a:lnTo>
                <a:lnTo>
                  <a:pt x="675307" y="60072"/>
                </a:lnTo>
                <a:lnTo>
                  <a:pt x="715197" y="84618"/>
                </a:lnTo>
                <a:lnTo>
                  <a:pt x="751075" y="112608"/>
                </a:lnTo>
                <a:lnTo>
                  <a:pt x="782538" y="143729"/>
                </a:lnTo>
                <a:lnTo>
                  <a:pt x="809183" y="177664"/>
                </a:lnTo>
                <a:lnTo>
                  <a:pt x="830608" y="214102"/>
                </a:lnTo>
                <a:lnTo>
                  <a:pt x="846411" y="252726"/>
                </a:lnTo>
                <a:lnTo>
                  <a:pt x="856187" y="293223"/>
                </a:lnTo>
                <a:lnTo>
                  <a:pt x="859535" y="335279"/>
                </a:lnTo>
                <a:lnTo>
                  <a:pt x="856187" y="377336"/>
                </a:lnTo>
                <a:lnTo>
                  <a:pt x="846411" y="417833"/>
                </a:lnTo>
                <a:lnTo>
                  <a:pt x="830608" y="456457"/>
                </a:lnTo>
                <a:lnTo>
                  <a:pt x="809183" y="492895"/>
                </a:lnTo>
                <a:lnTo>
                  <a:pt x="782538" y="526830"/>
                </a:lnTo>
                <a:lnTo>
                  <a:pt x="751075" y="557951"/>
                </a:lnTo>
                <a:lnTo>
                  <a:pt x="715197" y="585941"/>
                </a:lnTo>
                <a:lnTo>
                  <a:pt x="675307" y="610487"/>
                </a:lnTo>
                <a:lnTo>
                  <a:pt x="631807" y="631275"/>
                </a:lnTo>
                <a:lnTo>
                  <a:pt x="585101" y="647991"/>
                </a:lnTo>
                <a:lnTo>
                  <a:pt x="535590" y="660319"/>
                </a:lnTo>
                <a:lnTo>
                  <a:pt x="483678" y="667947"/>
                </a:lnTo>
                <a:lnTo>
                  <a:pt x="429768" y="670560"/>
                </a:lnTo>
                <a:lnTo>
                  <a:pt x="375857" y="667947"/>
                </a:lnTo>
                <a:lnTo>
                  <a:pt x="323945" y="660319"/>
                </a:lnTo>
                <a:lnTo>
                  <a:pt x="274434" y="647991"/>
                </a:lnTo>
                <a:lnTo>
                  <a:pt x="227728" y="631275"/>
                </a:lnTo>
                <a:lnTo>
                  <a:pt x="184228" y="610487"/>
                </a:lnTo>
                <a:lnTo>
                  <a:pt x="144338" y="585941"/>
                </a:lnTo>
                <a:lnTo>
                  <a:pt x="108460" y="557951"/>
                </a:lnTo>
                <a:lnTo>
                  <a:pt x="76997" y="526830"/>
                </a:lnTo>
                <a:lnTo>
                  <a:pt x="50352" y="492895"/>
                </a:lnTo>
                <a:lnTo>
                  <a:pt x="28927" y="456457"/>
                </a:lnTo>
                <a:lnTo>
                  <a:pt x="13124" y="417833"/>
                </a:lnTo>
                <a:lnTo>
                  <a:pt x="3348" y="377336"/>
                </a:lnTo>
                <a:lnTo>
                  <a:pt x="0" y="3352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477259" y="1788667"/>
            <a:ext cx="317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[1,3]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96714" y="1685289"/>
            <a:ext cx="875665" cy="683260"/>
            <a:chOff x="4696714" y="1685289"/>
            <a:chExt cx="875665" cy="683260"/>
          </a:xfrm>
        </p:grpSpPr>
        <p:sp>
          <p:nvSpPr>
            <p:cNvPr id="12" name="object 12"/>
            <p:cNvSpPr/>
            <p:nvPr/>
          </p:nvSpPr>
          <p:spPr>
            <a:xfrm>
              <a:off x="4703064" y="1691639"/>
              <a:ext cx="862965" cy="670560"/>
            </a:xfrm>
            <a:custGeom>
              <a:avLst/>
              <a:gdLst/>
              <a:ahLst/>
              <a:cxnLst/>
              <a:rect l="l" t="t" r="r" b="b"/>
              <a:pathLst>
                <a:path w="862964" h="670560">
                  <a:moveTo>
                    <a:pt x="431291" y="0"/>
                  </a:moveTo>
                  <a:lnTo>
                    <a:pt x="377180" y="2612"/>
                  </a:lnTo>
                  <a:lnTo>
                    <a:pt x="325078" y="10240"/>
                  </a:lnTo>
                  <a:lnTo>
                    <a:pt x="275388" y="22568"/>
                  </a:lnTo>
                  <a:lnTo>
                    <a:pt x="228514" y="39284"/>
                  </a:lnTo>
                  <a:lnTo>
                    <a:pt x="184861" y="60072"/>
                  </a:lnTo>
                  <a:lnTo>
                    <a:pt x="144831" y="84618"/>
                  </a:lnTo>
                  <a:lnTo>
                    <a:pt x="108828" y="112608"/>
                  </a:lnTo>
                  <a:lnTo>
                    <a:pt x="77257" y="143729"/>
                  </a:lnTo>
                  <a:lnTo>
                    <a:pt x="50521" y="177664"/>
                  </a:lnTo>
                  <a:lnTo>
                    <a:pt x="29023" y="214102"/>
                  </a:lnTo>
                  <a:lnTo>
                    <a:pt x="13168" y="252726"/>
                  </a:lnTo>
                  <a:lnTo>
                    <a:pt x="3359" y="293223"/>
                  </a:lnTo>
                  <a:lnTo>
                    <a:pt x="0" y="335280"/>
                  </a:lnTo>
                  <a:lnTo>
                    <a:pt x="3359" y="377336"/>
                  </a:lnTo>
                  <a:lnTo>
                    <a:pt x="13168" y="417833"/>
                  </a:lnTo>
                  <a:lnTo>
                    <a:pt x="29023" y="456457"/>
                  </a:lnTo>
                  <a:lnTo>
                    <a:pt x="50521" y="492895"/>
                  </a:lnTo>
                  <a:lnTo>
                    <a:pt x="77257" y="526830"/>
                  </a:lnTo>
                  <a:lnTo>
                    <a:pt x="108828" y="557951"/>
                  </a:lnTo>
                  <a:lnTo>
                    <a:pt x="144831" y="585941"/>
                  </a:lnTo>
                  <a:lnTo>
                    <a:pt x="184861" y="610487"/>
                  </a:lnTo>
                  <a:lnTo>
                    <a:pt x="228514" y="631275"/>
                  </a:lnTo>
                  <a:lnTo>
                    <a:pt x="275388" y="647991"/>
                  </a:lnTo>
                  <a:lnTo>
                    <a:pt x="325078" y="660319"/>
                  </a:lnTo>
                  <a:lnTo>
                    <a:pt x="377180" y="667947"/>
                  </a:lnTo>
                  <a:lnTo>
                    <a:pt x="431291" y="670560"/>
                  </a:lnTo>
                  <a:lnTo>
                    <a:pt x="485403" y="667947"/>
                  </a:lnTo>
                  <a:lnTo>
                    <a:pt x="537505" y="660319"/>
                  </a:lnTo>
                  <a:lnTo>
                    <a:pt x="587195" y="647991"/>
                  </a:lnTo>
                  <a:lnTo>
                    <a:pt x="634069" y="631275"/>
                  </a:lnTo>
                  <a:lnTo>
                    <a:pt x="677722" y="610487"/>
                  </a:lnTo>
                  <a:lnTo>
                    <a:pt x="717752" y="585941"/>
                  </a:lnTo>
                  <a:lnTo>
                    <a:pt x="753755" y="557951"/>
                  </a:lnTo>
                  <a:lnTo>
                    <a:pt x="785326" y="526830"/>
                  </a:lnTo>
                  <a:lnTo>
                    <a:pt x="812062" y="492895"/>
                  </a:lnTo>
                  <a:lnTo>
                    <a:pt x="833560" y="456457"/>
                  </a:lnTo>
                  <a:lnTo>
                    <a:pt x="849415" y="417833"/>
                  </a:lnTo>
                  <a:lnTo>
                    <a:pt x="859224" y="377336"/>
                  </a:lnTo>
                  <a:lnTo>
                    <a:pt x="862584" y="335280"/>
                  </a:lnTo>
                  <a:lnTo>
                    <a:pt x="859224" y="293223"/>
                  </a:lnTo>
                  <a:lnTo>
                    <a:pt x="849415" y="252726"/>
                  </a:lnTo>
                  <a:lnTo>
                    <a:pt x="833560" y="214102"/>
                  </a:lnTo>
                  <a:lnTo>
                    <a:pt x="812062" y="177664"/>
                  </a:lnTo>
                  <a:lnTo>
                    <a:pt x="785326" y="143729"/>
                  </a:lnTo>
                  <a:lnTo>
                    <a:pt x="753755" y="112608"/>
                  </a:lnTo>
                  <a:lnTo>
                    <a:pt x="717752" y="84618"/>
                  </a:lnTo>
                  <a:lnTo>
                    <a:pt x="677722" y="60072"/>
                  </a:lnTo>
                  <a:lnTo>
                    <a:pt x="634069" y="39284"/>
                  </a:lnTo>
                  <a:lnTo>
                    <a:pt x="587195" y="22568"/>
                  </a:lnTo>
                  <a:lnTo>
                    <a:pt x="537505" y="10240"/>
                  </a:lnTo>
                  <a:lnTo>
                    <a:pt x="485403" y="2612"/>
                  </a:lnTo>
                  <a:lnTo>
                    <a:pt x="431291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03064" y="1691639"/>
              <a:ext cx="862965" cy="670560"/>
            </a:xfrm>
            <a:custGeom>
              <a:avLst/>
              <a:gdLst/>
              <a:ahLst/>
              <a:cxnLst/>
              <a:rect l="l" t="t" r="r" b="b"/>
              <a:pathLst>
                <a:path w="862964" h="670560">
                  <a:moveTo>
                    <a:pt x="0" y="335280"/>
                  </a:moveTo>
                  <a:lnTo>
                    <a:pt x="3359" y="293223"/>
                  </a:lnTo>
                  <a:lnTo>
                    <a:pt x="13168" y="252726"/>
                  </a:lnTo>
                  <a:lnTo>
                    <a:pt x="29023" y="214102"/>
                  </a:lnTo>
                  <a:lnTo>
                    <a:pt x="50521" y="177664"/>
                  </a:lnTo>
                  <a:lnTo>
                    <a:pt x="77257" y="143729"/>
                  </a:lnTo>
                  <a:lnTo>
                    <a:pt x="108828" y="112608"/>
                  </a:lnTo>
                  <a:lnTo>
                    <a:pt x="144831" y="84618"/>
                  </a:lnTo>
                  <a:lnTo>
                    <a:pt x="184861" y="60072"/>
                  </a:lnTo>
                  <a:lnTo>
                    <a:pt x="228514" y="39284"/>
                  </a:lnTo>
                  <a:lnTo>
                    <a:pt x="275388" y="22568"/>
                  </a:lnTo>
                  <a:lnTo>
                    <a:pt x="325078" y="10240"/>
                  </a:lnTo>
                  <a:lnTo>
                    <a:pt x="377180" y="2612"/>
                  </a:lnTo>
                  <a:lnTo>
                    <a:pt x="431291" y="0"/>
                  </a:lnTo>
                  <a:lnTo>
                    <a:pt x="485403" y="2612"/>
                  </a:lnTo>
                  <a:lnTo>
                    <a:pt x="537505" y="10240"/>
                  </a:lnTo>
                  <a:lnTo>
                    <a:pt x="587195" y="22568"/>
                  </a:lnTo>
                  <a:lnTo>
                    <a:pt x="634069" y="39284"/>
                  </a:lnTo>
                  <a:lnTo>
                    <a:pt x="677722" y="60072"/>
                  </a:lnTo>
                  <a:lnTo>
                    <a:pt x="717752" y="84618"/>
                  </a:lnTo>
                  <a:lnTo>
                    <a:pt x="753755" y="112608"/>
                  </a:lnTo>
                  <a:lnTo>
                    <a:pt x="785326" y="143729"/>
                  </a:lnTo>
                  <a:lnTo>
                    <a:pt x="812062" y="177664"/>
                  </a:lnTo>
                  <a:lnTo>
                    <a:pt x="833560" y="214102"/>
                  </a:lnTo>
                  <a:lnTo>
                    <a:pt x="849415" y="252726"/>
                  </a:lnTo>
                  <a:lnTo>
                    <a:pt x="859224" y="293223"/>
                  </a:lnTo>
                  <a:lnTo>
                    <a:pt x="862584" y="335280"/>
                  </a:lnTo>
                  <a:lnTo>
                    <a:pt x="859224" y="377336"/>
                  </a:lnTo>
                  <a:lnTo>
                    <a:pt x="849415" y="417833"/>
                  </a:lnTo>
                  <a:lnTo>
                    <a:pt x="833560" y="456457"/>
                  </a:lnTo>
                  <a:lnTo>
                    <a:pt x="812062" y="492895"/>
                  </a:lnTo>
                  <a:lnTo>
                    <a:pt x="785326" y="526830"/>
                  </a:lnTo>
                  <a:lnTo>
                    <a:pt x="753755" y="557951"/>
                  </a:lnTo>
                  <a:lnTo>
                    <a:pt x="717752" y="585941"/>
                  </a:lnTo>
                  <a:lnTo>
                    <a:pt x="677722" y="610487"/>
                  </a:lnTo>
                  <a:lnTo>
                    <a:pt x="634069" y="631275"/>
                  </a:lnTo>
                  <a:lnTo>
                    <a:pt x="587195" y="647991"/>
                  </a:lnTo>
                  <a:lnTo>
                    <a:pt x="537505" y="660319"/>
                  </a:lnTo>
                  <a:lnTo>
                    <a:pt x="485403" y="667947"/>
                  </a:lnTo>
                  <a:lnTo>
                    <a:pt x="431291" y="670560"/>
                  </a:lnTo>
                  <a:lnTo>
                    <a:pt x="377180" y="667947"/>
                  </a:lnTo>
                  <a:lnTo>
                    <a:pt x="325078" y="660319"/>
                  </a:lnTo>
                  <a:lnTo>
                    <a:pt x="275388" y="647991"/>
                  </a:lnTo>
                  <a:lnTo>
                    <a:pt x="228514" y="631275"/>
                  </a:lnTo>
                  <a:lnTo>
                    <a:pt x="184861" y="610487"/>
                  </a:lnTo>
                  <a:lnTo>
                    <a:pt x="144831" y="585941"/>
                  </a:lnTo>
                  <a:lnTo>
                    <a:pt x="108828" y="557951"/>
                  </a:lnTo>
                  <a:lnTo>
                    <a:pt x="77257" y="526830"/>
                  </a:lnTo>
                  <a:lnTo>
                    <a:pt x="50521" y="492895"/>
                  </a:lnTo>
                  <a:lnTo>
                    <a:pt x="29023" y="456457"/>
                  </a:lnTo>
                  <a:lnTo>
                    <a:pt x="13168" y="417833"/>
                  </a:lnTo>
                  <a:lnTo>
                    <a:pt x="3359" y="377336"/>
                  </a:lnTo>
                  <a:lnTo>
                    <a:pt x="0" y="33528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761738" y="1751202"/>
            <a:ext cx="771525" cy="42799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244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[1,4]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1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30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420358" y="1685289"/>
            <a:ext cx="873760" cy="683260"/>
            <a:chOff x="6420358" y="1685289"/>
            <a:chExt cx="873760" cy="683260"/>
          </a:xfrm>
        </p:grpSpPr>
        <p:sp>
          <p:nvSpPr>
            <p:cNvPr id="16" name="object 16"/>
            <p:cNvSpPr/>
            <p:nvPr/>
          </p:nvSpPr>
          <p:spPr>
            <a:xfrm>
              <a:off x="6426708" y="1691639"/>
              <a:ext cx="861060" cy="670560"/>
            </a:xfrm>
            <a:custGeom>
              <a:avLst/>
              <a:gdLst/>
              <a:ahLst/>
              <a:cxnLst/>
              <a:rect l="l" t="t" r="r" b="b"/>
              <a:pathLst>
                <a:path w="861059" h="670560">
                  <a:moveTo>
                    <a:pt x="430530" y="0"/>
                  </a:moveTo>
                  <a:lnTo>
                    <a:pt x="376531" y="2612"/>
                  </a:lnTo>
                  <a:lnTo>
                    <a:pt x="324532" y="10240"/>
                  </a:lnTo>
                  <a:lnTo>
                    <a:pt x="274937" y="22568"/>
                  </a:lnTo>
                  <a:lnTo>
                    <a:pt x="228149" y="39284"/>
                  </a:lnTo>
                  <a:lnTo>
                    <a:pt x="184572" y="60072"/>
                  </a:lnTo>
                  <a:lnTo>
                    <a:pt x="144610" y="84618"/>
                  </a:lnTo>
                  <a:lnTo>
                    <a:pt x="108666" y="112608"/>
                  </a:lnTo>
                  <a:lnTo>
                    <a:pt x="77145" y="143729"/>
                  </a:lnTo>
                  <a:lnTo>
                    <a:pt x="50449" y="177664"/>
                  </a:lnTo>
                  <a:lnTo>
                    <a:pt x="28983" y="214102"/>
                  </a:lnTo>
                  <a:lnTo>
                    <a:pt x="13150" y="252726"/>
                  </a:lnTo>
                  <a:lnTo>
                    <a:pt x="3354" y="293223"/>
                  </a:lnTo>
                  <a:lnTo>
                    <a:pt x="0" y="335280"/>
                  </a:lnTo>
                  <a:lnTo>
                    <a:pt x="3354" y="377336"/>
                  </a:lnTo>
                  <a:lnTo>
                    <a:pt x="13150" y="417833"/>
                  </a:lnTo>
                  <a:lnTo>
                    <a:pt x="28983" y="456457"/>
                  </a:lnTo>
                  <a:lnTo>
                    <a:pt x="50449" y="492895"/>
                  </a:lnTo>
                  <a:lnTo>
                    <a:pt x="77145" y="526830"/>
                  </a:lnTo>
                  <a:lnTo>
                    <a:pt x="108666" y="557951"/>
                  </a:lnTo>
                  <a:lnTo>
                    <a:pt x="144610" y="585941"/>
                  </a:lnTo>
                  <a:lnTo>
                    <a:pt x="184572" y="610487"/>
                  </a:lnTo>
                  <a:lnTo>
                    <a:pt x="228149" y="631275"/>
                  </a:lnTo>
                  <a:lnTo>
                    <a:pt x="274937" y="647991"/>
                  </a:lnTo>
                  <a:lnTo>
                    <a:pt x="324532" y="660319"/>
                  </a:lnTo>
                  <a:lnTo>
                    <a:pt x="376531" y="667947"/>
                  </a:lnTo>
                  <a:lnTo>
                    <a:pt x="430530" y="670560"/>
                  </a:lnTo>
                  <a:lnTo>
                    <a:pt x="484528" y="667947"/>
                  </a:lnTo>
                  <a:lnTo>
                    <a:pt x="536527" y="660319"/>
                  </a:lnTo>
                  <a:lnTo>
                    <a:pt x="586122" y="647991"/>
                  </a:lnTo>
                  <a:lnTo>
                    <a:pt x="632910" y="631275"/>
                  </a:lnTo>
                  <a:lnTo>
                    <a:pt x="676487" y="610487"/>
                  </a:lnTo>
                  <a:lnTo>
                    <a:pt x="716449" y="585941"/>
                  </a:lnTo>
                  <a:lnTo>
                    <a:pt x="752393" y="557951"/>
                  </a:lnTo>
                  <a:lnTo>
                    <a:pt x="783914" y="526830"/>
                  </a:lnTo>
                  <a:lnTo>
                    <a:pt x="810610" y="492895"/>
                  </a:lnTo>
                  <a:lnTo>
                    <a:pt x="832076" y="456457"/>
                  </a:lnTo>
                  <a:lnTo>
                    <a:pt x="847909" y="417833"/>
                  </a:lnTo>
                  <a:lnTo>
                    <a:pt x="857705" y="377336"/>
                  </a:lnTo>
                  <a:lnTo>
                    <a:pt x="861060" y="335280"/>
                  </a:lnTo>
                  <a:lnTo>
                    <a:pt x="857705" y="293223"/>
                  </a:lnTo>
                  <a:lnTo>
                    <a:pt x="847909" y="252726"/>
                  </a:lnTo>
                  <a:lnTo>
                    <a:pt x="832076" y="214102"/>
                  </a:lnTo>
                  <a:lnTo>
                    <a:pt x="810610" y="177664"/>
                  </a:lnTo>
                  <a:lnTo>
                    <a:pt x="783914" y="143729"/>
                  </a:lnTo>
                  <a:lnTo>
                    <a:pt x="752393" y="112608"/>
                  </a:lnTo>
                  <a:lnTo>
                    <a:pt x="716449" y="84618"/>
                  </a:lnTo>
                  <a:lnTo>
                    <a:pt x="676487" y="60072"/>
                  </a:lnTo>
                  <a:lnTo>
                    <a:pt x="632910" y="39284"/>
                  </a:lnTo>
                  <a:lnTo>
                    <a:pt x="586122" y="22568"/>
                  </a:lnTo>
                  <a:lnTo>
                    <a:pt x="536527" y="10240"/>
                  </a:lnTo>
                  <a:lnTo>
                    <a:pt x="484528" y="2612"/>
                  </a:lnTo>
                  <a:lnTo>
                    <a:pt x="430530" y="0"/>
                  </a:lnTo>
                  <a:close/>
                </a:path>
              </a:pathLst>
            </a:custGeom>
            <a:solidFill>
              <a:srgbClr val="FFF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426708" y="1691639"/>
              <a:ext cx="861060" cy="670560"/>
            </a:xfrm>
            <a:custGeom>
              <a:avLst/>
              <a:gdLst/>
              <a:ahLst/>
              <a:cxnLst/>
              <a:rect l="l" t="t" r="r" b="b"/>
              <a:pathLst>
                <a:path w="861059" h="670560">
                  <a:moveTo>
                    <a:pt x="0" y="335280"/>
                  </a:moveTo>
                  <a:lnTo>
                    <a:pt x="3354" y="293223"/>
                  </a:lnTo>
                  <a:lnTo>
                    <a:pt x="13150" y="252726"/>
                  </a:lnTo>
                  <a:lnTo>
                    <a:pt x="28983" y="214102"/>
                  </a:lnTo>
                  <a:lnTo>
                    <a:pt x="50449" y="177664"/>
                  </a:lnTo>
                  <a:lnTo>
                    <a:pt x="77145" y="143729"/>
                  </a:lnTo>
                  <a:lnTo>
                    <a:pt x="108666" y="112608"/>
                  </a:lnTo>
                  <a:lnTo>
                    <a:pt x="144610" y="84618"/>
                  </a:lnTo>
                  <a:lnTo>
                    <a:pt x="184572" y="60072"/>
                  </a:lnTo>
                  <a:lnTo>
                    <a:pt x="228149" y="39284"/>
                  </a:lnTo>
                  <a:lnTo>
                    <a:pt x="274937" y="22568"/>
                  </a:lnTo>
                  <a:lnTo>
                    <a:pt x="324532" y="10240"/>
                  </a:lnTo>
                  <a:lnTo>
                    <a:pt x="376531" y="2612"/>
                  </a:lnTo>
                  <a:lnTo>
                    <a:pt x="430530" y="0"/>
                  </a:lnTo>
                  <a:lnTo>
                    <a:pt x="484528" y="2612"/>
                  </a:lnTo>
                  <a:lnTo>
                    <a:pt x="536527" y="10240"/>
                  </a:lnTo>
                  <a:lnTo>
                    <a:pt x="586122" y="22568"/>
                  </a:lnTo>
                  <a:lnTo>
                    <a:pt x="632910" y="39284"/>
                  </a:lnTo>
                  <a:lnTo>
                    <a:pt x="676487" y="60072"/>
                  </a:lnTo>
                  <a:lnTo>
                    <a:pt x="716449" y="84618"/>
                  </a:lnTo>
                  <a:lnTo>
                    <a:pt x="752393" y="112608"/>
                  </a:lnTo>
                  <a:lnTo>
                    <a:pt x="783914" y="143729"/>
                  </a:lnTo>
                  <a:lnTo>
                    <a:pt x="810610" y="177664"/>
                  </a:lnTo>
                  <a:lnTo>
                    <a:pt x="832076" y="214102"/>
                  </a:lnTo>
                  <a:lnTo>
                    <a:pt x="847909" y="252726"/>
                  </a:lnTo>
                  <a:lnTo>
                    <a:pt x="857705" y="293223"/>
                  </a:lnTo>
                  <a:lnTo>
                    <a:pt x="861060" y="335280"/>
                  </a:lnTo>
                  <a:lnTo>
                    <a:pt x="857705" y="377336"/>
                  </a:lnTo>
                  <a:lnTo>
                    <a:pt x="847909" y="417833"/>
                  </a:lnTo>
                  <a:lnTo>
                    <a:pt x="832076" y="456457"/>
                  </a:lnTo>
                  <a:lnTo>
                    <a:pt x="810610" y="492895"/>
                  </a:lnTo>
                  <a:lnTo>
                    <a:pt x="783914" y="526830"/>
                  </a:lnTo>
                  <a:lnTo>
                    <a:pt x="752393" y="557951"/>
                  </a:lnTo>
                  <a:lnTo>
                    <a:pt x="716449" y="585941"/>
                  </a:lnTo>
                  <a:lnTo>
                    <a:pt x="676487" y="610487"/>
                  </a:lnTo>
                  <a:lnTo>
                    <a:pt x="632910" y="631275"/>
                  </a:lnTo>
                  <a:lnTo>
                    <a:pt x="586122" y="647991"/>
                  </a:lnTo>
                  <a:lnTo>
                    <a:pt x="536527" y="660319"/>
                  </a:lnTo>
                  <a:lnTo>
                    <a:pt x="484528" y="667947"/>
                  </a:lnTo>
                  <a:lnTo>
                    <a:pt x="430530" y="670560"/>
                  </a:lnTo>
                  <a:lnTo>
                    <a:pt x="376531" y="667947"/>
                  </a:lnTo>
                  <a:lnTo>
                    <a:pt x="324532" y="660319"/>
                  </a:lnTo>
                  <a:lnTo>
                    <a:pt x="274937" y="647991"/>
                  </a:lnTo>
                  <a:lnTo>
                    <a:pt x="228149" y="631275"/>
                  </a:lnTo>
                  <a:lnTo>
                    <a:pt x="184572" y="610487"/>
                  </a:lnTo>
                  <a:lnTo>
                    <a:pt x="144610" y="585941"/>
                  </a:lnTo>
                  <a:lnTo>
                    <a:pt x="108666" y="557951"/>
                  </a:lnTo>
                  <a:lnTo>
                    <a:pt x="77145" y="526830"/>
                  </a:lnTo>
                  <a:lnTo>
                    <a:pt x="50449" y="492895"/>
                  </a:lnTo>
                  <a:lnTo>
                    <a:pt x="28983" y="456457"/>
                  </a:lnTo>
                  <a:lnTo>
                    <a:pt x="13150" y="417833"/>
                  </a:lnTo>
                  <a:lnTo>
                    <a:pt x="3354" y="377336"/>
                  </a:lnTo>
                  <a:lnTo>
                    <a:pt x="0" y="33528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484365" y="1751202"/>
            <a:ext cx="771525" cy="42799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244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[1,5]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1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42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49751" y="582548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70376" y="553212"/>
            <a:ext cx="239395" cy="234950"/>
          </a:xfrm>
          <a:custGeom>
            <a:avLst/>
            <a:gdLst/>
            <a:ahLst/>
            <a:cxnLst/>
            <a:rect l="l" t="t" r="r" b="b"/>
            <a:pathLst>
              <a:path w="239395" h="234950">
                <a:moveTo>
                  <a:pt x="0" y="234696"/>
                </a:moveTo>
                <a:lnTo>
                  <a:pt x="239267" y="234696"/>
                </a:lnTo>
                <a:lnTo>
                  <a:pt x="239267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388744" y="1724025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09116" y="1693164"/>
            <a:ext cx="241300" cy="234950"/>
          </a:xfrm>
          <a:custGeom>
            <a:avLst/>
            <a:gdLst/>
            <a:ahLst/>
            <a:cxnLst/>
            <a:rect l="l" t="t" r="r" b="b"/>
            <a:pathLst>
              <a:path w="241300" h="234950">
                <a:moveTo>
                  <a:pt x="0" y="234696"/>
                </a:moveTo>
                <a:lnTo>
                  <a:pt x="240791" y="234696"/>
                </a:lnTo>
                <a:lnTo>
                  <a:pt x="240791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974975" y="1805178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95600" y="1775460"/>
            <a:ext cx="239395" cy="233679"/>
          </a:xfrm>
          <a:custGeom>
            <a:avLst/>
            <a:gdLst/>
            <a:ahLst/>
            <a:cxnLst/>
            <a:rect l="l" t="t" r="r" b="b"/>
            <a:pathLst>
              <a:path w="239394" h="233680">
                <a:moveTo>
                  <a:pt x="0" y="233172"/>
                </a:moveTo>
                <a:lnTo>
                  <a:pt x="239268" y="233172"/>
                </a:lnTo>
                <a:lnTo>
                  <a:pt x="239268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467225" y="1743202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387596" y="1712976"/>
            <a:ext cx="239395" cy="233679"/>
          </a:xfrm>
          <a:custGeom>
            <a:avLst/>
            <a:gdLst/>
            <a:ahLst/>
            <a:cxnLst/>
            <a:rect l="l" t="t" r="r" b="b"/>
            <a:pathLst>
              <a:path w="239395" h="233680">
                <a:moveTo>
                  <a:pt x="0" y="233172"/>
                </a:moveTo>
                <a:lnTo>
                  <a:pt x="239267" y="233172"/>
                </a:lnTo>
                <a:lnTo>
                  <a:pt x="239267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194805" y="1795653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181857" y="1760029"/>
            <a:ext cx="3178175" cy="1966595"/>
            <a:chOff x="3181857" y="1760029"/>
            <a:chExt cx="3178175" cy="1966595"/>
          </a:xfrm>
        </p:grpSpPr>
        <p:sp>
          <p:nvSpPr>
            <p:cNvPr id="29" name="object 29"/>
            <p:cNvSpPr/>
            <p:nvPr/>
          </p:nvSpPr>
          <p:spPr>
            <a:xfrm>
              <a:off x="6115811" y="1764792"/>
              <a:ext cx="239395" cy="233679"/>
            </a:xfrm>
            <a:custGeom>
              <a:avLst/>
              <a:gdLst/>
              <a:ahLst/>
              <a:cxnLst/>
              <a:rect l="l" t="t" r="r" b="b"/>
              <a:pathLst>
                <a:path w="239395" h="233680">
                  <a:moveTo>
                    <a:pt x="0" y="233172"/>
                  </a:moveTo>
                  <a:lnTo>
                    <a:pt x="239267" y="233172"/>
                  </a:lnTo>
                  <a:lnTo>
                    <a:pt x="239267" y="0"/>
                  </a:lnTo>
                  <a:lnTo>
                    <a:pt x="0" y="0"/>
                  </a:lnTo>
                  <a:lnTo>
                    <a:pt x="0" y="233172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188207" y="3049524"/>
              <a:ext cx="859790" cy="670560"/>
            </a:xfrm>
            <a:custGeom>
              <a:avLst/>
              <a:gdLst/>
              <a:ahLst/>
              <a:cxnLst/>
              <a:rect l="l" t="t" r="r" b="b"/>
              <a:pathLst>
                <a:path w="859789" h="670560">
                  <a:moveTo>
                    <a:pt x="0" y="335279"/>
                  </a:moveTo>
                  <a:lnTo>
                    <a:pt x="3348" y="293223"/>
                  </a:lnTo>
                  <a:lnTo>
                    <a:pt x="13124" y="252726"/>
                  </a:lnTo>
                  <a:lnTo>
                    <a:pt x="28927" y="214102"/>
                  </a:lnTo>
                  <a:lnTo>
                    <a:pt x="50352" y="177664"/>
                  </a:lnTo>
                  <a:lnTo>
                    <a:pt x="76997" y="143729"/>
                  </a:lnTo>
                  <a:lnTo>
                    <a:pt x="108460" y="112608"/>
                  </a:lnTo>
                  <a:lnTo>
                    <a:pt x="144338" y="84618"/>
                  </a:lnTo>
                  <a:lnTo>
                    <a:pt x="184228" y="60072"/>
                  </a:lnTo>
                  <a:lnTo>
                    <a:pt x="227728" y="39284"/>
                  </a:lnTo>
                  <a:lnTo>
                    <a:pt x="274434" y="22568"/>
                  </a:lnTo>
                  <a:lnTo>
                    <a:pt x="323945" y="10240"/>
                  </a:lnTo>
                  <a:lnTo>
                    <a:pt x="375857" y="2612"/>
                  </a:lnTo>
                  <a:lnTo>
                    <a:pt x="429768" y="0"/>
                  </a:lnTo>
                  <a:lnTo>
                    <a:pt x="483678" y="2612"/>
                  </a:lnTo>
                  <a:lnTo>
                    <a:pt x="535590" y="10240"/>
                  </a:lnTo>
                  <a:lnTo>
                    <a:pt x="585101" y="22568"/>
                  </a:lnTo>
                  <a:lnTo>
                    <a:pt x="631807" y="39284"/>
                  </a:lnTo>
                  <a:lnTo>
                    <a:pt x="675307" y="60072"/>
                  </a:lnTo>
                  <a:lnTo>
                    <a:pt x="715197" y="84618"/>
                  </a:lnTo>
                  <a:lnTo>
                    <a:pt x="751075" y="112608"/>
                  </a:lnTo>
                  <a:lnTo>
                    <a:pt x="782538" y="143729"/>
                  </a:lnTo>
                  <a:lnTo>
                    <a:pt x="809183" y="177664"/>
                  </a:lnTo>
                  <a:lnTo>
                    <a:pt x="830608" y="214102"/>
                  </a:lnTo>
                  <a:lnTo>
                    <a:pt x="846411" y="252726"/>
                  </a:lnTo>
                  <a:lnTo>
                    <a:pt x="856187" y="293223"/>
                  </a:lnTo>
                  <a:lnTo>
                    <a:pt x="859536" y="335279"/>
                  </a:lnTo>
                  <a:lnTo>
                    <a:pt x="856187" y="377336"/>
                  </a:lnTo>
                  <a:lnTo>
                    <a:pt x="846411" y="417833"/>
                  </a:lnTo>
                  <a:lnTo>
                    <a:pt x="830608" y="456457"/>
                  </a:lnTo>
                  <a:lnTo>
                    <a:pt x="809183" y="492895"/>
                  </a:lnTo>
                  <a:lnTo>
                    <a:pt x="782538" y="526830"/>
                  </a:lnTo>
                  <a:lnTo>
                    <a:pt x="751075" y="557951"/>
                  </a:lnTo>
                  <a:lnTo>
                    <a:pt x="715197" y="585941"/>
                  </a:lnTo>
                  <a:lnTo>
                    <a:pt x="675307" y="610487"/>
                  </a:lnTo>
                  <a:lnTo>
                    <a:pt x="631807" y="631275"/>
                  </a:lnTo>
                  <a:lnTo>
                    <a:pt x="585101" y="647991"/>
                  </a:lnTo>
                  <a:lnTo>
                    <a:pt x="535590" y="660319"/>
                  </a:lnTo>
                  <a:lnTo>
                    <a:pt x="483678" y="667947"/>
                  </a:lnTo>
                  <a:lnTo>
                    <a:pt x="429768" y="670559"/>
                  </a:lnTo>
                  <a:lnTo>
                    <a:pt x="375857" y="667947"/>
                  </a:lnTo>
                  <a:lnTo>
                    <a:pt x="323945" y="660319"/>
                  </a:lnTo>
                  <a:lnTo>
                    <a:pt x="274434" y="647991"/>
                  </a:lnTo>
                  <a:lnTo>
                    <a:pt x="227728" y="631275"/>
                  </a:lnTo>
                  <a:lnTo>
                    <a:pt x="184228" y="610487"/>
                  </a:lnTo>
                  <a:lnTo>
                    <a:pt x="144338" y="585941"/>
                  </a:lnTo>
                  <a:lnTo>
                    <a:pt x="108460" y="557951"/>
                  </a:lnTo>
                  <a:lnTo>
                    <a:pt x="76997" y="526830"/>
                  </a:lnTo>
                  <a:lnTo>
                    <a:pt x="50352" y="492895"/>
                  </a:lnTo>
                  <a:lnTo>
                    <a:pt x="28927" y="456457"/>
                  </a:lnTo>
                  <a:lnTo>
                    <a:pt x="13124" y="417833"/>
                  </a:lnTo>
                  <a:lnTo>
                    <a:pt x="3348" y="377336"/>
                  </a:lnTo>
                  <a:lnTo>
                    <a:pt x="0" y="33527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3415410" y="3125470"/>
            <a:ext cx="431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[1,3,4]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086355" y="3049523"/>
            <a:ext cx="861060" cy="670560"/>
          </a:xfrm>
          <a:custGeom>
            <a:avLst/>
            <a:gdLst/>
            <a:ahLst/>
            <a:cxnLst/>
            <a:rect l="l" t="t" r="r" b="b"/>
            <a:pathLst>
              <a:path w="861060" h="670560">
                <a:moveTo>
                  <a:pt x="0" y="335279"/>
                </a:moveTo>
                <a:lnTo>
                  <a:pt x="3354" y="293223"/>
                </a:lnTo>
                <a:lnTo>
                  <a:pt x="13150" y="252726"/>
                </a:lnTo>
                <a:lnTo>
                  <a:pt x="28983" y="214102"/>
                </a:lnTo>
                <a:lnTo>
                  <a:pt x="50449" y="177664"/>
                </a:lnTo>
                <a:lnTo>
                  <a:pt x="77145" y="143729"/>
                </a:lnTo>
                <a:lnTo>
                  <a:pt x="108666" y="112608"/>
                </a:lnTo>
                <a:lnTo>
                  <a:pt x="144610" y="84618"/>
                </a:lnTo>
                <a:lnTo>
                  <a:pt x="184572" y="60072"/>
                </a:lnTo>
                <a:lnTo>
                  <a:pt x="228149" y="39284"/>
                </a:lnTo>
                <a:lnTo>
                  <a:pt x="274937" y="22568"/>
                </a:lnTo>
                <a:lnTo>
                  <a:pt x="324532" y="10240"/>
                </a:lnTo>
                <a:lnTo>
                  <a:pt x="376531" y="2612"/>
                </a:lnTo>
                <a:lnTo>
                  <a:pt x="430530" y="0"/>
                </a:lnTo>
                <a:lnTo>
                  <a:pt x="484528" y="2612"/>
                </a:lnTo>
                <a:lnTo>
                  <a:pt x="536527" y="10240"/>
                </a:lnTo>
                <a:lnTo>
                  <a:pt x="586122" y="22568"/>
                </a:lnTo>
                <a:lnTo>
                  <a:pt x="632910" y="39284"/>
                </a:lnTo>
                <a:lnTo>
                  <a:pt x="676487" y="60072"/>
                </a:lnTo>
                <a:lnTo>
                  <a:pt x="716449" y="84618"/>
                </a:lnTo>
                <a:lnTo>
                  <a:pt x="752393" y="112608"/>
                </a:lnTo>
                <a:lnTo>
                  <a:pt x="783914" y="143729"/>
                </a:lnTo>
                <a:lnTo>
                  <a:pt x="810610" y="177664"/>
                </a:lnTo>
                <a:lnTo>
                  <a:pt x="832076" y="214102"/>
                </a:lnTo>
                <a:lnTo>
                  <a:pt x="847909" y="252726"/>
                </a:lnTo>
                <a:lnTo>
                  <a:pt x="857705" y="293223"/>
                </a:lnTo>
                <a:lnTo>
                  <a:pt x="861060" y="335279"/>
                </a:lnTo>
                <a:lnTo>
                  <a:pt x="857705" y="377336"/>
                </a:lnTo>
                <a:lnTo>
                  <a:pt x="847909" y="417833"/>
                </a:lnTo>
                <a:lnTo>
                  <a:pt x="832076" y="456457"/>
                </a:lnTo>
                <a:lnTo>
                  <a:pt x="810610" y="492895"/>
                </a:lnTo>
                <a:lnTo>
                  <a:pt x="783914" y="526830"/>
                </a:lnTo>
                <a:lnTo>
                  <a:pt x="752393" y="557951"/>
                </a:lnTo>
                <a:lnTo>
                  <a:pt x="716449" y="585941"/>
                </a:lnTo>
                <a:lnTo>
                  <a:pt x="676487" y="610487"/>
                </a:lnTo>
                <a:lnTo>
                  <a:pt x="632910" y="631275"/>
                </a:lnTo>
                <a:lnTo>
                  <a:pt x="586122" y="647991"/>
                </a:lnTo>
                <a:lnTo>
                  <a:pt x="536527" y="660319"/>
                </a:lnTo>
                <a:lnTo>
                  <a:pt x="484528" y="667947"/>
                </a:lnTo>
                <a:lnTo>
                  <a:pt x="430530" y="670559"/>
                </a:lnTo>
                <a:lnTo>
                  <a:pt x="376531" y="667947"/>
                </a:lnTo>
                <a:lnTo>
                  <a:pt x="324532" y="660319"/>
                </a:lnTo>
                <a:lnTo>
                  <a:pt x="274937" y="647991"/>
                </a:lnTo>
                <a:lnTo>
                  <a:pt x="228149" y="631275"/>
                </a:lnTo>
                <a:lnTo>
                  <a:pt x="184572" y="610487"/>
                </a:lnTo>
                <a:lnTo>
                  <a:pt x="144610" y="585941"/>
                </a:lnTo>
                <a:lnTo>
                  <a:pt x="108666" y="557951"/>
                </a:lnTo>
                <a:lnTo>
                  <a:pt x="77145" y="526830"/>
                </a:lnTo>
                <a:lnTo>
                  <a:pt x="50449" y="492895"/>
                </a:lnTo>
                <a:lnTo>
                  <a:pt x="28983" y="456457"/>
                </a:lnTo>
                <a:lnTo>
                  <a:pt x="13150" y="417833"/>
                </a:lnTo>
                <a:lnTo>
                  <a:pt x="3354" y="377336"/>
                </a:lnTo>
                <a:lnTo>
                  <a:pt x="0" y="3352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314701" y="3125470"/>
            <a:ext cx="4324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[1,3,2]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285234" y="3043173"/>
            <a:ext cx="873760" cy="683260"/>
            <a:chOff x="4285234" y="3043173"/>
            <a:chExt cx="873760" cy="683260"/>
          </a:xfrm>
        </p:grpSpPr>
        <p:sp>
          <p:nvSpPr>
            <p:cNvPr id="35" name="object 35"/>
            <p:cNvSpPr/>
            <p:nvPr/>
          </p:nvSpPr>
          <p:spPr>
            <a:xfrm>
              <a:off x="4291584" y="3049523"/>
              <a:ext cx="861060" cy="670560"/>
            </a:xfrm>
            <a:custGeom>
              <a:avLst/>
              <a:gdLst/>
              <a:ahLst/>
              <a:cxnLst/>
              <a:rect l="l" t="t" r="r" b="b"/>
              <a:pathLst>
                <a:path w="861060" h="670560">
                  <a:moveTo>
                    <a:pt x="430529" y="0"/>
                  </a:moveTo>
                  <a:lnTo>
                    <a:pt x="376531" y="2612"/>
                  </a:lnTo>
                  <a:lnTo>
                    <a:pt x="324532" y="10240"/>
                  </a:lnTo>
                  <a:lnTo>
                    <a:pt x="274937" y="22568"/>
                  </a:lnTo>
                  <a:lnTo>
                    <a:pt x="228149" y="39284"/>
                  </a:lnTo>
                  <a:lnTo>
                    <a:pt x="184572" y="60072"/>
                  </a:lnTo>
                  <a:lnTo>
                    <a:pt x="144610" y="84618"/>
                  </a:lnTo>
                  <a:lnTo>
                    <a:pt x="108666" y="112608"/>
                  </a:lnTo>
                  <a:lnTo>
                    <a:pt x="77145" y="143729"/>
                  </a:lnTo>
                  <a:lnTo>
                    <a:pt x="50449" y="177664"/>
                  </a:lnTo>
                  <a:lnTo>
                    <a:pt x="28983" y="214102"/>
                  </a:lnTo>
                  <a:lnTo>
                    <a:pt x="13150" y="252726"/>
                  </a:lnTo>
                  <a:lnTo>
                    <a:pt x="3354" y="293223"/>
                  </a:lnTo>
                  <a:lnTo>
                    <a:pt x="0" y="335279"/>
                  </a:lnTo>
                  <a:lnTo>
                    <a:pt x="3354" y="377336"/>
                  </a:lnTo>
                  <a:lnTo>
                    <a:pt x="13150" y="417833"/>
                  </a:lnTo>
                  <a:lnTo>
                    <a:pt x="28983" y="456457"/>
                  </a:lnTo>
                  <a:lnTo>
                    <a:pt x="50449" y="492895"/>
                  </a:lnTo>
                  <a:lnTo>
                    <a:pt x="77145" y="526830"/>
                  </a:lnTo>
                  <a:lnTo>
                    <a:pt x="108666" y="557951"/>
                  </a:lnTo>
                  <a:lnTo>
                    <a:pt x="144610" y="585941"/>
                  </a:lnTo>
                  <a:lnTo>
                    <a:pt x="184572" y="610487"/>
                  </a:lnTo>
                  <a:lnTo>
                    <a:pt x="228149" y="631275"/>
                  </a:lnTo>
                  <a:lnTo>
                    <a:pt x="274937" y="647991"/>
                  </a:lnTo>
                  <a:lnTo>
                    <a:pt x="324532" y="660319"/>
                  </a:lnTo>
                  <a:lnTo>
                    <a:pt x="376531" y="667947"/>
                  </a:lnTo>
                  <a:lnTo>
                    <a:pt x="430529" y="670559"/>
                  </a:lnTo>
                  <a:lnTo>
                    <a:pt x="484528" y="667947"/>
                  </a:lnTo>
                  <a:lnTo>
                    <a:pt x="536527" y="660319"/>
                  </a:lnTo>
                  <a:lnTo>
                    <a:pt x="586122" y="647991"/>
                  </a:lnTo>
                  <a:lnTo>
                    <a:pt x="632910" y="631275"/>
                  </a:lnTo>
                  <a:lnTo>
                    <a:pt x="676487" y="610487"/>
                  </a:lnTo>
                  <a:lnTo>
                    <a:pt x="716449" y="585941"/>
                  </a:lnTo>
                  <a:lnTo>
                    <a:pt x="752393" y="557951"/>
                  </a:lnTo>
                  <a:lnTo>
                    <a:pt x="783914" y="526830"/>
                  </a:lnTo>
                  <a:lnTo>
                    <a:pt x="810610" y="492895"/>
                  </a:lnTo>
                  <a:lnTo>
                    <a:pt x="832076" y="456457"/>
                  </a:lnTo>
                  <a:lnTo>
                    <a:pt x="847909" y="417833"/>
                  </a:lnTo>
                  <a:lnTo>
                    <a:pt x="857705" y="377336"/>
                  </a:lnTo>
                  <a:lnTo>
                    <a:pt x="861060" y="335279"/>
                  </a:lnTo>
                  <a:lnTo>
                    <a:pt x="857705" y="293223"/>
                  </a:lnTo>
                  <a:lnTo>
                    <a:pt x="847909" y="252726"/>
                  </a:lnTo>
                  <a:lnTo>
                    <a:pt x="832076" y="214102"/>
                  </a:lnTo>
                  <a:lnTo>
                    <a:pt x="810610" y="177664"/>
                  </a:lnTo>
                  <a:lnTo>
                    <a:pt x="783914" y="143729"/>
                  </a:lnTo>
                  <a:lnTo>
                    <a:pt x="752393" y="112608"/>
                  </a:lnTo>
                  <a:lnTo>
                    <a:pt x="716449" y="84618"/>
                  </a:lnTo>
                  <a:lnTo>
                    <a:pt x="676487" y="60072"/>
                  </a:lnTo>
                  <a:lnTo>
                    <a:pt x="632910" y="39284"/>
                  </a:lnTo>
                  <a:lnTo>
                    <a:pt x="586122" y="22568"/>
                  </a:lnTo>
                  <a:lnTo>
                    <a:pt x="536527" y="10240"/>
                  </a:lnTo>
                  <a:lnTo>
                    <a:pt x="484528" y="2612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FFF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291584" y="3049523"/>
              <a:ext cx="861060" cy="670560"/>
            </a:xfrm>
            <a:custGeom>
              <a:avLst/>
              <a:gdLst/>
              <a:ahLst/>
              <a:cxnLst/>
              <a:rect l="l" t="t" r="r" b="b"/>
              <a:pathLst>
                <a:path w="861060" h="670560">
                  <a:moveTo>
                    <a:pt x="0" y="335279"/>
                  </a:moveTo>
                  <a:lnTo>
                    <a:pt x="3354" y="293223"/>
                  </a:lnTo>
                  <a:lnTo>
                    <a:pt x="13150" y="252726"/>
                  </a:lnTo>
                  <a:lnTo>
                    <a:pt x="28983" y="214102"/>
                  </a:lnTo>
                  <a:lnTo>
                    <a:pt x="50449" y="177664"/>
                  </a:lnTo>
                  <a:lnTo>
                    <a:pt x="77145" y="143729"/>
                  </a:lnTo>
                  <a:lnTo>
                    <a:pt x="108666" y="112608"/>
                  </a:lnTo>
                  <a:lnTo>
                    <a:pt x="144610" y="84618"/>
                  </a:lnTo>
                  <a:lnTo>
                    <a:pt x="184572" y="60072"/>
                  </a:lnTo>
                  <a:lnTo>
                    <a:pt x="228149" y="39284"/>
                  </a:lnTo>
                  <a:lnTo>
                    <a:pt x="274937" y="22568"/>
                  </a:lnTo>
                  <a:lnTo>
                    <a:pt x="324532" y="10240"/>
                  </a:lnTo>
                  <a:lnTo>
                    <a:pt x="376531" y="2612"/>
                  </a:lnTo>
                  <a:lnTo>
                    <a:pt x="430529" y="0"/>
                  </a:lnTo>
                  <a:lnTo>
                    <a:pt x="484528" y="2612"/>
                  </a:lnTo>
                  <a:lnTo>
                    <a:pt x="536527" y="10240"/>
                  </a:lnTo>
                  <a:lnTo>
                    <a:pt x="586122" y="22568"/>
                  </a:lnTo>
                  <a:lnTo>
                    <a:pt x="632910" y="39284"/>
                  </a:lnTo>
                  <a:lnTo>
                    <a:pt x="676487" y="60072"/>
                  </a:lnTo>
                  <a:lnTo>
                    <a:pt x="716449" y="84618"/>
                  </a:lnTo>
                  <a:lnTo>
                    <a:pt x="752393" y="112608"/>
                  </a:lnTo>
                  <a:lnTo>
                    <a:pt x="783914" y="143729"/>
                  </a:lnTo>
                  <a:lnTo>
                    <a:pt x="810610" y="177664"/>
                  </a:lnTo>
                  <a:lnTo>
                    <a:pt x="832076" y="214102"/>
                  </a:lnTo>
                  <a:lnTo>
                    <a:pt x="847909" y="252726"/>
                  </a:lnTo>
                  <a:lnTo>
                    <a:pt x="857705" y="293223"/>
                  </a:lnTo>
                  <a:lnTo>
                    <a:pt x="861060" y="335279"/>
                  </a:lnTo>
                  <a:lnTo>
                    <a:pt x="857705" y="377336"/>
                  </a:lnTo>
                  <a:lnTo>
                    <a:pt x="847909" y="417833"/>
                  </a:lnTo>
                  <a:lnTo>
                    <a:pt x="832076" y="456457"/>
                  </a:lnTo>
                  <a:lnTo>
                    <a:pt x="810610" y="492895"/>
                  </a:lnTo>
                  <a:lnTo>
                    <a:pt x="783914" y="526830"/>
                  </a:lnTo>
                  <a:lnTo>
                    <a:pt x="752393" y="557951"/>
                  </a:lnTo>
                  <a:lnTo>
                    <a:pt x="716449" y="585941"/>
                  </a:lnTo>
                  <a:lnTo>
                    <a:pt x="676487" y="610487"/>
                  </a:lnTo>
                  <a:lnTo>
                    <a:pt x="632910" y="631275"/>
                  </a:lnTo>
                  <a:lnTo>
                    <a:pt x="586122" y="647991"/>
                  </a:lnTo>
                  <a:lnTo>
                    <a:pt x="536527" y="660319"/>
                  </a:lnTo>
                  <a:lnTo>
                    <a:pt x="484528" y="667947"/>
                  </a:lnTo>
                  <a:lnTo>
                    <a:pt x="430529" y="670559"/>
                  </a:lnTo>
                  <a:lnTo>
                    <a:pt x="376531" y="667947"/>
                  </a:lnTo>
                  <a:lnTo>
                    <a:pt x="324532" y="660319"/>
                  </a:lnTo>
                  <a:lnTo>
                    <a:pt x="274937" y="647991"/>
                  </a:lnTo>
                  <a:lnTo>
                    <a:pt x="228149" y="631275"/>
                  </a:lnTo>
                  <a:lnTo>
                    <a:pt x="184572" y="610487"/>
                  </a:lnTo>
                  <a:lnTo>
                    <a:pt x="144610" y="585941"/>
                  </a:lnTo>
                  <a:lnTo>
                    <a:pt x="108666" y="557951"/>
                  </a:lnTo>
                  <a:lnTo>
                    <a:pt x="77145" y="526830"/>
                  </a:lnTo>
                  <a:lnTo>
                    <a:pt x="50449" y="492895"/>
                  </a:lnTo>
                  <a:lnTo>
                    <a:pt x="28983" y="456457"/>
                  </a:lnTo>
                  <a:lnTo>
                    <a:pt x="13150" y="417833"/>
                  </a:lnTo>
                  <a:lnTo>
                    <a:pt x="3354" y="377336"/>
                  </a:lnTo>
                  <a:lnTo>
                    <a:pt x="0" y="33527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4348988" y="3107182"/>
            <a:ext cx="771525" cy="4279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40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[1,3,5]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1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39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516123" y="2331720"/>
            <a:ext cx="2207260" cy="718185"/>
          </a:xfrm>
          <a:custGeom>
            <a:avLst/>
            <a:gdLst/>
            <a:ahLst/>
            <a:cxnLst/>
            <a:rect l="l" t="t" r="r" b="b"/>
            <a:pathLst>
              <a:path w="2207260" h="718185">
                <a:moveTo>
                  <a:pt x="1103376" y="99059"/>
                </a:moveTo>
                <a:lnTo>
                  <a:pt x="1101852" y="718184"/>
                </a:lnTo>
              </a:path>
              <a:path w="2207260" h="718185">
                <a:moveTo>
                  <a:pt x="1408176" y="0"/>
                </a:moveTo>
                <a:lnTo>
                  <a:pt x="2206752" y="717550"/>
                </a:lnTo>
              </a:path>
              <a:path w="2207260" h="718185">
                <a:moveTo>
                  <a:pt x="798449" y="0"/>
                </a:moveTo>
                <a:lnTo>
                  <a:pt x="0" y="7175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839595" y="3078607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760220" y="3048000"/>
            <a:ext cx="241300" cy="233679"/>
          </a:xfrm>
          <a:custGeom>
            <a:avLst/>
            <a:gdLst/>
            <a:ahLst/>
            <a:cxnLst/>
            <a:rect l="l" t="t" r="r" b="b"/>
            <a:pathLst>
              <a:path w="241300" h="233679">
                <a:moveTo>
                  <a:pt x="0" y="233172"/>
                </a:moveTo>
                <a:lnTo>
                  <a:pt x="240792" y="233172"/>
                </a:lnTo>
                <a:lnTo>
                  <a:pt x="24079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131947" y="2921253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052572" y="2891027"/>
            <a:ext cx="239395" cy="231775"/>
          </a:xfrm>
          <a:custGeom>
            <a:avLst/>
            <a:gdLst/>
            <a:ahLst/>
            <a:cxnLst/>
            <a:rect l="l" t="t" r="r" b="b"/>
            <a:pathLst>
              <a:path w="239395" h="231775">
                <a:moveTo>
                  <a:pt x="0" y="231648"/>
                </a:moveTo>
                <a:lnTo>
                  <a:pt x="239267" y="231648"/>
                </a:lnTo>
                <a:lnTo>
                  <a:pt x="239267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4163948" y="2964307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339341" y="2928937"/>
            <a:ext cx="2990850" cy="2260600"/>
            <a:chOff x="1339341" y="2928937"/>
            <a:chExt cx="2990850" cy="2260600"/>
          </a:xfrm>
        </p:grpSpPr>
        <p:sp>
          <p:nvSpPr>
            <p:cNvPr id="45" name="object 45"/>
            <p:cNvSpPr/>
            <p:nvPr/>
          </p:nvSpPr>
          <p:spPr>
            <a:xfrm>
              <a:off x="4084319" y="2933700"/>
              <a:ext cx="241300" cy="233679"/>
            </a:xfrm>
            <a:custGeom>
              <a:avLst/>
              <a:gdLst/>
              <a:ahLst/>
              <a:cxnLst/>
              <a:rect l="l" t="t" r="r" b="b"/>
              <a:pathLst>
                <a:path w="241300" h="233680">
                  <a:moveTo>
                    <a:pt x="0" y="233172"/>
                  </a:moveTo>
                  <a:lnTo>
                    <a:pt x="240791" y="233172"/>
                  </a:lnTo>
                  <a:lnTo>
                    <a:pt x="240791" y="0"/>
                  </a:lnTo>
                  <a:lnTo>
                    <a:pt x="0" y="0"/>
                  </a:lnTo>
                  <a:lnTo>
                    <a:pt x="0" y="233172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345691" y="3645408"/>
              <a:ext cx="2550160" cy="1537970"/>
            </a:xfrm>
            <a:custGeom>
              <a:avLst/>
              <a:gdLst/>
              <a:ahLst/>
              <a:cxnLst/>
              <a:rect l="l" t="t" r="r" b="b"/>
              <a:pathLst>
                <a:path w="2550160" h="1537970">
                  <a:moveTo>
                    <a:pt x="0" y="1026414"/>
                  </a:moveTo>
                  <a:lnTo>
                    <a:pt x="2151" y="982287"/>
                  </a:lnTo>
                  <a:lnTo>
                    <a:pt x="8487" y="939205"/>
                  </a:lnTo>
                  <a:lnTo>
                    <a:pt x="18832" y="897321"/>
                  </a:lnTo>
                  <a:lnTo>
                    <a:pt x="33010" y="856787"/>
                  </a:lnTo>
                  <a:lnTo>
                    <a:pt x="50845" y="817757"/>
                  </a:lnTo>
                  <a:lnTo>
                    <a:pt x="72161" y="780384"/>
                  </a:lnTo>
                  <a:lnTo>
                    <a:pt x="96782" y="744822"/>
                  </a:lnTo>
                  <a:lnTo>
                    <a:pt x="124532" y="711224"/>
                  </a:lnTo>
                  <a:lnTo>
                    <a:pt x="155236" y="679743"/>
                  </a:lnTo>
                  <a:lnTo>
                    <a:pt x="188716" y="650533"/>
                  </a:lnTo>
                  <a:lnTo>
                    <a:pt x="224798" y="623746"/>
                  </a:lnTo>
                  <a:lnTo>
                    <a:pt x="263305" y="599537"/>
                  </a:lnTo>
                  <a:lnTo>
                    <a:pt x="304061" y="578058"/>
                  </a:lnTo>
                  <a:lnTo>
                    <a:pt x="346891" y="559463"/>
                  </a:lnTo>
                  <a:lnTo>
                    <a:pt x="391617" y="543906"/>
                  </a:lnTo>
                  <a:lnTo>
                    <a:pt x="438065" y="531538"/>
                  </a:lnTo>
                  <a:lnTo>
                    <a:pt x="486059" y="522514"/>
                  </a:lnTo>
                  <a:lnTo>
                    <a:pt x="535421" y="516988"/>
                  </a:lnTo>
                  <a:lnTo>
                    <a:pt x="585978" y="515112"/>
                  </a:lnTo>
                  <a:lnTo>
                    <a:pt x="636534" y="516988"/>
                  </a:lnTo>
                  <a:lnTo>
                    <a:pt x="685896" y="522514"/>
                  </a:lnTo>
                  <a:lnTo>
                    <a:pt x="733890" y="531538"/>
                  </a:lnTo>
                  <a:lnTo>
                    <a:pt x="780338" y="543906"/>
                  </a:lnTo>
                  <a:lnTo>
                    <a:pt x="825064" y="559463"/>
                  </a:lnTo>
                  <a:lnTo>
                    <a:pt x="867894" y="578058"/>
                  </a:lnTo>
                  <a:lnTo>
                    <a:pt x="908650" y="599537"/>
                  </a:lnTo>
                  <a:lnTo>
                    <a:pt x="947157" y="623746"/>
                  </a:lnTo>
                  <a:lnTo>
                    <a:pt x="983239" y="650533"/>
                  </a:lnTo>
                  <a:lnTo>
                    <a:pt x="1016719" y="679743"/>
                  </a:lnTo>
                  <a:lnTo>
                    <a:pt x="1047423" y="711224"/>
                  </a:lnTo>
                  <a:lnTo>
                    <a:pt x="1075173" y="744822"/>
                  </a:lnTo>
                  <a:lnTo>
                    <a:pt x="1099794" y="780384"/>
                  </a:lnTo>
                  <a:lnTo>
                    <a:pt x="1121110" y="817757"/>
                  </a:lnTo>
                  <a:lnTo>
                    <a:pt x="1138945" y="856787"/>
                  </a:lnTo>
                  <a:lnTo>
                    <a:pt x="1153123" y="897321"/>
                  </a:lnTo>
                  <a:lnTo>
                    <a:pt x="1163468" y="939205"/>
                  </a:lnTo>
                  <a:lnTo>
                    <a:pt x="1169804" y="982287"/>
                  </a:lnTo>
                  <a:lnTo>
                    <a:pt x="1171956" y="1026414"/>
                  </a:lnTo>
                  <a:lnTo>
                    <a:pt x="1169804" y="1070522"/>
                  </a:lnTo>
                  <a:lnTo>
                    <a:pt x="1163468" y="1113590"/>
                  </a:lnTo>
                  <a:lnTo>
                    <a:pt x="1153123" y="1155464"/>
                  </a:lnTo>
                  <a:lnTo>
                    <a:pt x="1138945" y="1195990"/>
                  </a:lnTo>
                  <a:lnTo>
                    <a:pt x="1121110" y="1235016"/>
                  </a:lnTo>
                  <a:lnTo>
                    <a:pt x="1099794" y="1272387"/>
                  </a:lnTo>
                  <a:lnTo>
                    <a:pt x="1075173" y="1307949"/>
                  </a:lnTo>
                  <a:lnTo>
                    <a:pt x="1047423" y="1341549"/>
                  </a:lnTo>
                  <a:lnTo>
                    <a:pt x="1016719" y="1373034"/>
                  </a:lnTo>
                  <a:lnTo>
                    <a:pt x="983239" y="1402249"/>
                  </a:lnTo>
                  <a:lnTo>
                    <a:pt x="947157" y="1429042"/>
                  </a:lnTo>
                  <a:lnTo>
                    <a:pt x="908650" y="1453257"/>
                  </a:lnTo>
                  <a:lnTo>
                    <a:pt x="867894" y="1474743"/>
                  </a:lnTo>
                  <a:lnTo>
                    <a:pt x="825064" y="1493344"/>
                  </a:lnTo>
                  <a:lnTo>
                    <a:pt x="780338" y="1508908"/>
                  </a:lnTo>
                  <a:lnTo>
                    <a:pt x="733890" y="1521281"/>
                  </a:lnTo>
                  <a:lnTo>
                    <a:pt x="685896" y="1530309"/>
                  </a:lnTo>
                  <a:lnTo>
                    <a:pt x="636534" y="1535838"/>
                  </a:lnTo>
                  <a:lnTo>
                    <a:pt x="585978" y="1537716"/>
                  </a:lnTo>
                  <a:lnTo>
                    <a:pt x="535421" y="1535838"/>
                  </a:lnTo>
                  <a:lnTo>
                    <a:pt x="486059" y="1530309"/>
                  </a:lnTo>
                  <a:lnTo>
                    <a:pt x="438065" y="1521281"/>
                  </a:lnTo>
                  <a:lnTo>
                    <a:pt x="391617" y="1508908"/>
                  </a:lnTo>
                  <a:lnTo>
                    <a:pt x="346891" y="1493344"/>
                  </a:lnTo>
                  <a:lnTo>
                    <a:pt x="304061" y="1474743"/>
                  </a:lnTo>
                  <a:lnTo>
                    <a:pt x="263305" y="1453257"/>
                  </a:lnTo>
                  <a:lnTo>
                    <a:pt x="224798" y="1429042"/>
                  </a:lnTo>
                  <a:lnTo>
                    <a:pt x="188716" y="1402249"/>
                  </a:lnTo>
                  <a:lnTo>
                    <a:pt x="155236" y="1373034"/>
                  </a:lnTo>
                  <a:lnTo>
                    <a:pt x="124532" y="1341549"/>
                  </a:lnTo>
                  <a:lnTo>
                    <a:pt x="96782" y="1307949"/>
                  </a:lnTo>
                  <a:lnTo>
                    <a:pt x="72161" y="1272387"/>
                  </a:lnTo>
                  <a:lnTo>
                    <a:pt x="50845" y="1235016"/>
                  </a:lnTo>
                  <a:lnTo>
                    <a:pt x="33010" y="1195990"/>
                  </a:lnTo>
                  <a:lnTo>
                    <a:pt x="18832" y="1155464"/>
                  </a:lnTo>
                  <a:lnTo>
                    <a:pt x="8487" y="1113590"/>
                  </a:lnTo>
                  <a:lnTo>
                    <a:pt x="2151" y="1070522"/>
                  </a:lnTo>
                  <a:lnTo>
                    <a:pt x="0" y="1026414"/>
                  </a:lnTo>
                  <a:close/>
                </a:path>
                <a:path w="2550160" h="1537970">
                  <a:moveTo>
                    <a:pt x="842264" y="0"/>
                  </a:moveTo>
                  <a:lnTo>
                    <a:pt x="586740" y="516001"/>
                  </a:lnTo>
                </a:path>
                <a:path w="2550160" h="1537970">
                  <a:moveTo>
                    <a:pt x="1379220" y="1026414"/>
                  </a:moveTo>
                  <a:lnTo>
                    <a:pt x="1381368" y="982287"/>
                  </a:lnTo>
                  <a:lnTo>
                    <a:pt x="1387694" y="939205"/>
                  </a:lnTo>
                  <a:lnTo>
                    <a:pt x="1398025" y="897321"/>
                  </a:lnTo>
                  <a:lnTo>
                    <a:pt x="1412183" y="856787"/>
                  </a:lnTo>
                  <a:lnTo>
                    <a:pt x="1429993" y="817757"/>
                  </a:lnTo>
                  <a:lnTo>
                    <a:pt x="1451279" y="780384"/>
                  </a:lnTo>
                  <a:lnTo>
                    <a:pt x="1475866" y="744822"/>
                  </a:lnTo>
                  <a:lnTo>
                    <a:pt x="1503578" y="711224"/>
                  </a:lnTo>
                  <a:lnTo>
                    <a:pt x="1534240" y="679743"/>
                  </a:lnTo>
                  <a:lnTo>
                    <a:pt x="1567675" y="650533"/>
                  </a:lnTo>
                  <a:lnTo>
                    <a:pt x="1603709" y="623746"/>
                  </a:lnTo>
                  <a:lnTo>
                    <a:pt x="1642165" y="599537"/>
                  </a:lnTo>
                  <a:lnTo>
                    <a:pt x="1682868" y="578058"/>
                  </a:lnTo>
                  <a:lnTo>
                    <a:pt x="1725643" y="559463"/>
                  </a:lnTo>
                  <a:lnTo>
                    <a:pt x="1770312" y="543906"/>
                  </a:lnTo>
                  <a:lnTo>
                    <a:pt x="1816702" y="531538"/>
                  </a:lnTo>
                  <a:lnTo>
                    <a:pt x="1864637" y="522514"/>
                  </a:lnTo>
                  <a:lnTo>
                    <a:pt x="1913940" y="516988"/>
                  </a:lnTo>
                  <a:lnTo>
                    <a:pt x="1964436" y="515112"/>
                  </a:lnTo>
                  <a:lnTo>
                    <a:pt x="2014931" y="516988"/>
                  </a:lnTo>
                  <a:lnTo>
                    <a:pt x="2064234" y="522514"/>
                  </a:lnTo>
                  <a:lnTo>
                    <a:pt x="2112169" y="531538"/>
                  </a:lnTo>
                  <a:lnTo>
                    <a:pt x="2158559" y="543906"/>
                  </a:lnTo>
                  <a:lnTo>
                    <a:pt x="2203228" y="559463"/>
                  </a:lnTo>
                  <a:lnTo>
                    <a:pt x="2246003" y="578058"/>
                  </a:lnTo>
                  <a:lnTo>
                    <a:pt x="2286706" y="599537"/>
                  </a:lnTo>
                  <a:lnTo>
                    <a:pt x="2325162" y="623746"/>
                  </a:lnTo>
                  <a:lnTo>
                    <a:pt x="2361196" y="650533"/>
                  </a:lnTo>
                  <a:lnTo>
                    <a:pt x="2394631" y="679743"/>
                  </a:lnTo>
                  <a:lnTo>
                    <a:pt x="2425293" y="711224"/>
                  </a:lnTo>
                  <a:lnTo>
                    <a:pt x="2453005" y="744822"/>
                  </a:lnTo>
                  <a:lnTo>
                    <a:pt x="2477592" y="780384"/>
                  </a:lnTo>
                  <a:lnTo>
                    <a:pt x="2498878" y="817757"/>
                  </a:lnTo>
                  <a:lnTo>
                    <a:pt x="2516688" y="856787"/>
                  </a:lnTo>
                  <a:lnTo>
                    <a:pt x="2530846" y="897321"/>
                  </a:lnTo>
                  <a:lnTo>
                    <a:pt x="2541177" y="939205"/>
                  </a:lnTo>
                  <a:lnTo>
                    <a:pt x="2547503" y="982287"/>
                  </a:lnTo>
                  <a:lnTo>
                    <a:pt x="2549652" y="1026414"/>
                  </a:lnTo>
                  <a:lnTo>
                    <a:pt x="2547503" y="1070522"/>
                  </a:lnTo>
                  <a:lnTo>
                    <a:pt x="2541177" y="1113590"/>
                  </a:lnTo>
                  <a:lnTo>
                    <a:pt x="2530846" y="1155464"/>
                  </a:lnTo>
                  <a:lnTo>
                    <a:pt x="2516688" y="1195990"/>
                  </a:lnTo>
                  <a:lnTo>
                    <a:pt x="2498878" y="1235016"/>
                  </a:lnTo>
                  <a:lnTo>
                    <a:pt x="2477592" y="1272387"/>
                  </a:lnTo>
                  <a:lnTo>
                    <a:pt x="2453005" y="1307949"/>
                  </a:lnTo>
                  <a:lnTo>
                    <a:pt x="2425293" y="1341549"/>
                  </a:lnTo>
                  <a:lnTo>
                    <a:pt x="2394631" y="1373034"/>
                  </a:lnTo>
                  <a:lnTo>
                    <a:pt x="2361196" y="1402249"/>
                  </a:lnTo>
                  <a:lnTo>
                    <a:pt x="2325162" y="1429042"/>
                  </a:lnTo>
                  <a:lnTo>
                    <a:pt x="2286706" y="1453257"/>
                  </a:lnTo>
                  <a:lnTo>
                    <a:pt x="2246003" y="1474743"/>
                  </a:lnTo>
                  <a:lnTo>
                    <a:pt x="2203228" y="1493344"/>
                  </a:lnTo>
                  <a:lnTo>
                    <a:pt x="2158559" y="1508908"/>
                  </a:lnTo>
                  <a:lnTo>
                    <a:pt x="2112169" y="1521281"/>
                  </a:lnTo>
                  <a:lnTo>
                    <a:pt x="2064234" y="1530309"/>
                  </a:lnTo>
                  <a:lnTo>
                    <a:pt x="2014931" y="1535838"/>
                  </a:lnTo>
                  <a:lnTo>
                    <a:pt x="1964436" y="1537716"/>
                  </a:lnTo>
                  <a:lnTo>
                    <a:pt x="1913940" y="1535838"/>
                  </a:lnTo>
                  <a:lnTo>
                    <a:pt x="1864637" y="1530309"/>
                  </a:lnTo>
                  <a:lnTo>
                    <a:pt x="1816702" y="1521281"/>
                  </a:lnTo>
                  <a:lnTo>
                    <a:pt x="1770312" y="1508908"/>
                  </a:lnTo>
                  <a:lnTo>
                    <a:pt x="1725643" y="1493344"/>
                  </a:lnTo>
                  <a:lnTo>
                    <a:pt x="1682868" y="1474743"/>
                  </a:lnTo>
                  <a:lnTo>
                    <a:pt x="1642165" y="1453257"/>
                  </a:lnTo>
                  <a:lnTo>
                    <a:pt x="1603709" y="1429042"/>
                  </a:lnTo>
                  <a:lnTo>
                    <a:pt x="1567675" y="1402249"/>
                  </a:lnTo>
                  <a:lnTo>
                    <a:pt x="1534240" y="1373034"/>
                  </a:lnTo>
                  <a:lnTo>
                    <a:pt x="1503578" y="1341549"/>
                  </a:lnTo>
                  <a:lnTo>
                    <a:pt x="1475866" y="1307949"/>
                  </a:lnTo>
                  <a:lnTo>
                    <a:pt x="1451279" y="1272387"/>
                  </a:lnTo>
                  <a:lnTo>
                    <a:pt x="1429993" y="1235016"/>
                  </a:lnTo>
                  <a:lnTo>
                    <a:pt x="1412183" y="1195990"/>
                  </a:lnTo>
                  <a:lnTo>
                    <a:pt x="1398025" y="1155464"/>
                  </a:lnTo>
                  <a:lnTo>
                    <a:pt x="1387694" y="1113590"/>
                  </a:lnTo>
                  <a:lnTo>
                    <a:pt x="1381368" y="1070522"/>
                  </a:lnTo>
                  <a:lnTo>
                    <a:pt x="1379220" y="1026414"/>
                  </a:lnTo>
                  <a:close/>
                </a:path>
                <a:path w="2550160" h="1537970">
                  <a:moveTo>
                    <a:pt x="1449324" y="0"/>
                  </a:moveTo>
                  <a:lnTo>
                    <a:pt x="1963674" y="51600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1406778" y="4271263"/>
            <a:ext cx="774700" cy="629285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244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[1,3,2,4]</a:t>
            </a:r>
            <a:r>
              <a:rPr dirty="0" sz="1200" spc="-2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[1,3,2,4,5,1]</a:t>
            </a:r>
            <a:endParaRPr sz="12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145"/>
              </a:spcBef>
            </a:pPr>
            <a:r>
              <a:rPr dirty="0" sz="1200" spc="-25" b="1">
                <a:solidFill>
                  <a:srgbClr val="3E3D00"/>
                </a:solidFill>
                <a:latin typeface="Times New Roman"/>
                <a:cs typeface="Times New Roman"/>
              </a:rPr>
              <a:t>Value</a:t>
            </a:r>
            <a:r>
              <a:rPr dirty="0" sz="1200" spc="-3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2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37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97555" y="4271263"/>
            <a:ext cx="774700" cy="629285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244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[1,3,2,5]</a:t>
            </a:r>
            <a:r>
              <a:rPr dirty="0" sz="1200" spc="-2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[1,3,2,5,4,1]</a:t>
            </a:r>
            <a:endParaRPr sz="12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145"/>
              </a:spcBef>
            </a:pPr>
            <a:r>
              <a:rPr dirty="0" sz="1200" spc="-25" b="1">
                <a:solidFill>
                  <a:srgbClr val="3E3D00"/>
                </a:solidFill>
                <a:latin typeface="Times New Roman"/>
                <a:cs typeface="Times New Roman"/>
              </a:rPr>
              <a:t>Value</a:t>
            </a:r>
            <a:r>
              <a:rPr dirty="0" sz="1200" spc="-3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2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31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20241" y="4226432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40891" y="4195571"/>
            <a:ext cx="241300" cy="233679"/>
          </a:xfrm>
          <a:custGeom>
            <a:avLst/>
            <a:gdLst/>
            <a:ahLst/>
            <a:cxnLst/>
            <a:rect l="l" t="t" r="r" b="b"/>
            <a:pathLst>
              <a:path w="241300" h="233679">
                <a:moveTo>
                  <a:pt x="0" y="233171"/>
                </a:moveTo>
                <a:lnTo>
                  <a:pt x="240791" y="233171"/>
                </a:lnTo>
                <a:lnTo>
                  <a:pt x="240791" y="0"/>
                </a:lnTo>
                <a:lnTo>
                  <a:pt x="0" y="0"/>
                </a:lnTo>
                <a:lnTo>
                  <a:pt x="0" y="233171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2589022" y="411213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564701" y="3628390"/>
            <a:ext cx="4115435" cy="1551940"/>
            <a:chOff x="2564701" y="3628390"/>
            <a:chExt cx="4115435" cy="1551940"/>
          </a:xfrm>
        </p:grpSpPr>
        <p:sp>
          <p:nvSpPr>
            <p:cNvPr id="53" name="object 53"/>
            <p:cNvSpPr/>
            <p:nvPr/>
          </p:nvSpPr>
          <p:spPr>
            <a:xfrm>
              <a:off x="2569464" y="4102608"/>
              <a:ext cx="242570" cy="234950"/>
            </a:xfrm>
            <a:custGeom>
              <a:avLst/>
              <a:gdLst/>
              <a:ahLst/>
              <a:cxnLst/>
              <a:rect l="l" t="t" r="r" b="b"/>
              <a:pathLst>
                <a:path w="242569" h="234950">
                  <a:moveTo>
                    <a:pt x="0" y="234695"/>
                  </a:moveTo>
                  <a:lnTo>
                    <a:pt x="242315" y="234695"/>
                  </a:lnTo>
                  <a:lnTo>
                    <a:pt x="242315" y="0"/>
                  </a:lnTo>
                  <a:lnTo>
                    <a:pt x="0" y="0"/>
                  </a:lnTo>
                  <a:lnTo>
                    <a:pt x="0" y="23469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3614928" y="3634740"/>
              <a:ext cx="3058795" cy="1539240"/>
            </a:xfrm>
            <a:custGeom>
              <a:avLst/>
              <a:gdLst/>
              <a:ahLst/>
              <a:cxnLst/>
              <a:rect l="l" t="t" r="r" b="b"/>
              <a:pathLst>
                <a:path w="3058795" h="1539239">
                  <a:moveTo>
                    <a:pt x="509016" y="1027176"/>
                  </a:moveTo>
                  <a:lnTo>
                    <a:pt x="511167" y="982989"/>
                  </a:lnTo>
                  <a:lnTo>
                    <a:pt x="517503" y="939847"/>
                  </a:lnTo>
                  <a:lnTo>
                    <a:pt x="527848" y="897904"/>
                  </a:lnTo>
                  <a:lnTo>
                    <a:pt x="542026" y="857312"/>
                  </a:lnTo>
                  <a:lnTo>
                    <a:pt x="559861" y="818225"/>
                  </a:lnTo>
                  <a:lnTo>
                    <a:pt x="581177" y="780797"/>
                  </a:lnTo>
                  <a:lnTo>
                    <a:pt x="605798" y="745182"/>
                  </a:lnTo>
                  <a:lnTo>
                    <a:pt x="633548" y="711533"/>
                  </a:lnTo>
                  <a:lnTo>
                    <a:pt x="664252" y="680004"/>
                  </a:lnTo>
                  <a:lnTo>
                    <a:pt x="697732" y="650749"/>
                  </a:lnTo>
                  <a:lnTo>
                    <a:pt x="733814" y="623921"/>
                  </a:lnTo>
                  <a:lnTo>
                    <a:pt x="772321" y="599673"/>
                  </a:lnTo>
                  <a:lnTo>
                    <a:pt x="813077" y="578160"/>
                  </a:lnTo>
                  <a:lnTo>
                    <a:pt x="855907" y="559536"/>
                  </a:lnTo>
                  <a:lnTo>
                    <a:pt x="900633" y="543953"/>
                  </a:lnTo>
                  <a:lnTo>
                    <a:pt x="947081" y="531565"/>
                  </a:lnTo>
                  <a:lnTo>
                    <a:pt x="995075" y="522527"/>
                  </a:lnTo>
                  <a:lnTo>
                    <a:pt x="1044437" y="516991"/>
                  </a:lnTo>
                  <a:lnTo>
                    <a:pt x="1094994" y="515112"/>
                  </a:lnTo>
                  <a:lnTo>
                    <a:pt x="1145550" y="516991"/>
                  </a:lnTo>
                  <a:lnTo>
                    <a:pt x="1194912" y="522527"/>
                  </a:lnTo>
                  <a:lnTo>
                    <a:pt x="1242906" y="531565"/>
                  </a:lnTo>
                  <a:lnTo>
                    <a:pt x="1289354" y="543953"/>
                  </a:lnTo>
                  <a:lnTo>
                    <a:pt x="1334080" y="559536"/>
                  </a:lnTo>
                  <a:lnTo>
                    <a:pt x="1376910" y="578160"/>
                  </a:lnTo>
                  <a:lnTo>
                    <a:pt x="1417666" y="599673"/>
                  </a:lnTo>
                  <a:lnTo>
                    <a:pt x="1456173" y="623921"/>
                  </a:lnTo>
                  <a:lnTo>
                    <a:pt x="1492255" y="650749"/>
                  </a:lnTo>
                  <a:lnTo>
                    <a:pt x="1525735" y="680004"/>
                  </a:lnTo>
                  <a:lnTo>
                    <a:pt x="1556439" y="711533"/>
                  </a:lnTo>
                  <a:lnTo>
                    <a:pt x="1584189" y="745182"/>
                  </a:lnTo>
                  <a:lnTo>
                    <a:pt x="1608810" y="780797"/>
                  </a:lnTo>
                  <a:lnTo>
                    <a:pt x="1630126" y="818225"/>
                  </a:lnTo>
                  <a:lnTo>
                    <a:pt x="1647961" y="857312"/>
                  </a:lnTo>
                  <a:lnTo>
                    <a:pt x="1662139" y="897904"/>
                  </a:lnTo>
                  <a:lnTo>
                    <a:pt x="1672484" y="939847"/>
                  </a:lnTo>
                  <a:lnTo>
                    <a:pt x="1678820" y="982989"/>
                  </a:lnTo>
                  <a:lnTo>
                    <a:pt x="1680972" y="1027176"/>
                  </a:lnTo>
                  <a:lnTo>
                    <a:pt x="1678820" y="1071362"/>
                  </a:lnTo>
                  <a:lnTo>
                    <a:pt x="1672484" y="1114504"/>
                  </a:lnTo>
                  <a:lnTo>
                    <a:pt x="1662139" y="1156447"/>
                  </a:lnTo>
                  <a:lnTo>
                    <a:pt x="1647961" y="1197039"/>
                  </a:lnTo>
                  <a:lnTo>
                    <a:pt x="1630126" y="1236126"/>
                  </a:lnTo>
                  <a:lnTo>
                    <a:pt x="1608810" y="1273554"/>
                  </a:lnTo>
                  <a:lnTo>
                    <a:pt x="1584189" y="1309169"/>
                  </a:lnTo>
                  <a:lnTo>
                    <a:pt x="1556439" y="1342818"/>
                  </a:lnTo>
                  <a:lnTo>
                    <a:pt x="1525735" y="1374347"/>
                  </a:lnTo>
                  <a:lnTo>
                    <a:pt x="1492255" y="1403602"/>
                  </a:lnTo>
                  <a:lnTo>
                    <a:pt x="1456173" y="1430430"/>
                  </a:lnTo>
                  <a:lnTo>
                    <a:pt x="1417666" y="1454678"/>
                  </a:lnTo>
                  <a:lnTo>
                    <a:pt x="1376910" y="1476191"/>
                  </a:lnTo>
                  <a:lnTo>
                    <a:pt x="1334080" y="1494815"/>
                  </a:lnTo>
                  <a:lnTo>
                    <a:pt x="1289354" y="1510398"/>
                  </a:lnTo>
                  <a:lnTo>
                    <a:pt x="1242906" y="1522786"/>
                  </a:lnTo>
                  <a:lnTo>
                    <a:pt x="1194912" y="1531824"/>
                  </a:lnTo>
                  <a:lnTo>
                    <a:pt x="1145550" y="1537360"/>
                  </a:lnTo>
                  <a:lnTo>
                    <a:pt x="1094994" y="1539240"/>
                  </a:lnTo>
                  <a:lnTo>
                    <a:pt x="1044437" y="1537360"/>
                  </a:lnTo>
                  <a:lnTo>
                    <a:pt x="995075" y="1531824"/>
                  </a:lnTo>
                  <a:lnTo>
                    <a:pt x="947081" y="1522786"/>
                  </a:lnTo>
                  <a:lnTo>
                    <a:pt x="900633" y="1510398"/>
                  </a:lnTo>
                  <a:lnTo>
                    <a:pt x="855907" y="1494815"/>
                  </a:lnTo>
                  <a:lnTo>
                    <a:pt x="813077" y="1476191"/>
                  </a:lnTo>
                  <a:lnTo>
                    <a:pt x="772321" y="1454678"/>
                  </a:lnTo>
                  <a:lnTo>
                    <a:pt x="733814" y="1430430"/>
                  </a:lnTo>
                  <a:lnTo>
                    <a:pt x="697732" y="1403602"/>
                  </a:lnTo>
                  <a:lnTo>
                    <a:pt x="664252" y="1374347"/>
                  </a:lnTo>
                  <a:lnTo>
                    <a:pt x="633548" y="1342818"/>
                  </a:lnTo>
                  <a:lnTo>
                    <a:pt x="605798" y="1309169"/>
                  </a:lnTo>
                  <a:lnTo>
                    <a:pt x="581177" y="1273554"/>
                  </a:lnTo>
                  <a:lnTo>
                    <a:pt x="559861" y="1236126"/>
                  </a:lnTo>
                  <a:lnTo>
                    <a:pt x="542026" y="1197039"/>
                  </a:lnTo>
                  <a:lnTo>
                    <a:pt x="527848" y="1156447"/>
                  </a:lnTo>
                  <a:lnTo>
                    <a:pt x="517503" y="1114504"/>
                  </a:lnTo>
                  <a:lnTo>
                    <a:pt x="511167" y="1071362"/>
                  </a:lnTo>
                  <a:lnTo>
                    <a:pt x="509016" y="1027176"/>
                  </a:lnTo>
                  <a:close/>
                </a:path>
                <a:path w="3058795" h="1539239">
                  <a:moveTo>
                    <a:pt x="1886712" y="1027176"/>
                  </a:moveTo>
                  <a:lnTo>
                    <a:pt x="1888863" y="982989"/>
                  </a:lnTo>
                  <a:lnTo>
                    <a:pt x="1895199" y="939847"/>
                  </a:lnTo>
                  <a:lnTo>
                    <a:pt x="1905544" y="897904"/>
                  </a:lnTo>
                  <a:lnTo>
                    <a:pt x="1919722" y="857312"/>
                  </a:lnTo>
                  <a:lnTo>
                    <a:pt x="1937557" y="818225"/>
                  </a:lnTo>
                  <a:lnTo>
                    <a:pt x="1958873" y="780797"/>
                  </a:lnTo>
                  <a:lnTo>
                    <a:pt x="1983494" y="745182"/>
                  </a:lnTo>
                  <a:lnTo>
                    <a:pt x="2011244" y="711533"/>
                  </a:lnTo>
                  <a:lnTo>
                    <a:pt x="2041948" y="680004"/>
                  </a:lnTo>
                  <a:lnTo>
                    <a:pt x="2075428" y="650749"/>
                  </a:lnTo>
                  <a:lnTo>
                    <a:pt x="2111510" y="623921"/>
                  </a:lnTo>
                  <a:lnTo>
                    <a:pt x="2150017" y="599673"/>
                  </a:lnTo>
                  <a:lnTo>
                    <a:pt x="2190773" y="578160"/>
                  </a:lnTo>
                  <a:lnTo>
                    <a:pt x="2233603" y="559536"/>
                  </a:lnTo>
                  <a:lnTo>
                    <a:pt x="2278329" y="543953"/>
                  </a:lnTo>
                  <a:lnTo>
                    <a:pt x="2324777" y="531565"/>
                  </a:lnTo>
                  <a:lnTo>
                    <a:pt x="2372771" y="522527"/>
                  </a:lnTo>
                  <a:lnTo>
                    <a:pt x="2422133" y="516991"/>
                  </a:lnTo>
                  <a:lnTo>
                    <a:pt x="2472690" y="515112"/>
                  </a:lnTo>
                  <a:lnTo>
                    <a:pt x="2523246" y="516991"/>
                  </a:lnTo>
                  <a:lnTo>
                    <a:pt x="2572608" y="522527"/>
                  </a:lnTo>
                  <a:lnTo>
                    <a:pt x="2620602" y="531565"/>
                  </a:lnTo>
                  <a:lnTo>
                    <a:pt x="2667050" y="543953"/>
                  </a:lnTo>
                  <a:lnTo>
                    <a:pt x="2711776" y="559536"/>
                  </a:lnTo>
                  <a:lnTo>
                    <a:pt x="2754606" y="578160"/>
                  </a:lnTo>
                  <a:lnTo>
                    <a:pt x="2795362" y="599673"/>
                  </a:lnTo>
                  <a:lnTo>
                    <a:pt x="2833869" y="623921"/>
                  </a:lnTo>
                  <a:lnTo>
                    <a:pt x="2869951" y="650749"/>
                  </a:lnTo>
                  <a:lnTo>
                    <a:pt x="2903431" y="680004"/>
                  </a:lnTo>
                  <a:lnTo>
                    <a:pt x="2934135" y="711533"/>
                  </a:lnTo>
                  <a:lnTo>
                    <a:pt x="2961885" y="745182"/>
                  </a:lnTo>
                  <a:lnTo>
                    <a:pt x="2986506" y="780797"/>
                  </a:lnTo>
                  <a:lnTo>
                    <a:pt x="3007822" y="818225"/>
                  </a:lnTo>
                  <a:lnTo>
                    <a:pt x="3025657" y="857312"/>
                  </a:lnTo>
                  <a:lnTo>
                    <a:pt x="3039835" y="897904"/>
                  </a:lnTo>
                  <a:lnTo>
                    <a:pt x="3050180" y="939847"/>
                  </a:lnTo>
                  <a:lnTo>
                    <a:pt x="3056516" y="982989"/>
                  </a:lnTo>
                  <a:lnTo>
                    <a:pt x="3058668" y="1027176"/>
                  </a:lnTo>
                  <a:lnTo>
                    <a:pt x="3056516" y="1071362"/>
                  </a:lnTo>
                  <a:lnTo>
                    <a:pt x="3050180" y="1114504"/>
                  </a:lnTo>
                  <a:lnTo>
                    <a:pt x="3039835" y="1156447"/>
                  </a:lnTo>
                  <a:lnTo>
                    <a:pt x="3025657" y="1197039"/>
                  </a:lnTo>
                  <a:lnTo>
                    <a:pt x="3007822" y="1236126"/>
                  </a:lnTo>
                  <a:lnTo>
                    <a:pt x="2986506" y="1273554"/>
                  </a:lnTo>
                  <a:lnTo>
                    <a:pt x="2961885" y="1309169"/>
                  </a:lnTo>
                  <a:lnTo>
                    <a:pt x="2934135" y="1342818"/>
                  </a:lnTo>
                  <a:lnTo>
                    <a:pt x="2903431" y="1374347"/>
                  </a:lnTo>
                  <a:lnTo>
                    <a:pt x="2869951" y="1403602"/>
                  </a:lnTo>
                  <a:lnTo>
                    <a:pt x="2833869" y="1430430"/>
                  </a:lnTo>
                  <a:lnTo>
                    <a:pt x="2795362" y="1454678"/>
                  </a:lnTo>
                  <a:lnTo>
                    <a:pt x="2754606" y="1476191"/>
                  </a:lnTo>
                  <a:lnTo>
                    <a:pt x="2711776" y="1494815"/>
                  </a:lnTo>
                  <a:lnTo>
                    <a:pt x="2667050" y="1510398"/>
                  </a:lnTo>
                  <a:lnTo>
                    <a:pt x="2620602" y="1522786"/>
                  </a:lnTo>
                  <a:lnTo>
                    <a:pt x="2572608" y="1531824"/>
                  </a:lnTo>
                  <a:lnTo>
                    <a:pt x="2523246" y="1537360"/>
                  </a:lnTo>
                  <a:lnTo>
                    <a:pt x="2472690" y="1539240"/>
                  </a:lnTo>
                  <a:lnTo>
                    <a:pt x="2422133" y="1537360"/>
                  </a:lnTo>
                  <a:lnTo>
                    <a:pt x="2372771" y="1531824"/>
                  </a:lnTo>
                  <a:lnTo>
                    <a:pt x="2324777" y="1522786"/>
                  </a:lnTo>
                  <a:lnTo>
                    <a:pt x="2278329" y="1510398"/>
                  </a:lnTo>
                  <a:lnTo>
                    <a:pt x="2233603" y="1494815"/>
                  </a:lnTo>
                  <a:lnTo>
                    <a:pt x="2190773" y="1476191"/>
                  </a:lnTo>
                  <a:lnTo>
                    <a:pt x="2150017" y="1454678"/>
                  </a:lnTo>
                  <a:lnTo>
                    <a:pt x="2111510" y="1430430"/>
                  </a:lnTo>
                  <a:lnTo>
                    <a:pt x="2075428" y="1403602"/>
                  </a:lnTo>
                  <a:lnTo>
                    <a:pt x="2041948" y="1374347"/>
                  </a:lnTo>
                  <a:lnTo>
                    <a:pt x="2011244" y="1342818"/>
                  </a:lnTo>
                  <a:lnTo>
                    <a:pt x="1983494" y="1309169"/>
                  </a:lnTo>
                  <a:lnTo>
                    <a:pt x="1958873" y="1273554"/>
                  </a:lnTo>
                  <a:lnTo>
                    <a:pt x="1937557" y="1236126"/>
                  </a:lnTo>
                  <a:lnTo>
                    <a:pt x="1919722" y="1197039"/>
                  </a:lnTo>
                  <a:lnTo>
                    <a:pt x="1905544" y="1156447"/>
                  </a:lnTo>
                  <a:lnTo>
                    <a:pt x="1895199" y="1114504"/>
                  </a:lnTo>
                  <a:lnTo>
                    <a:pt x="1888863" y="1071362"/>
                  </a:lnTo>
                  <a:lnTo>
                    <a:pt x="1886712" y="1027176"/>
                  </a:lnTo>
                  <a:close/>
                </a:path>
                <a:path w="3058795" h="1539239">
                  <a:moveTo>
                    <a:pt x="0" y="99060"/>
                  </a:moveTo>
                  <a:lnTo>
                    <a:pt x="680974" y="664210"/>
                  </a:lnTo>
                </a:path>
                <a:path w="3058795" h="1539239">
                  <a:moveTo>
                    <a:pt x="304800" y="0"/>
                  </a:moveTo>
                  <a:lnTo>
                    <a:pt x="2058924" y="6635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4197858" y="4271263"/>
            <a:ext cx="774700" cy="629285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244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[1,3,4,2]</a:t>
            </a:r>
            <a:r>
              <a:rPr dirty="0" sz="1200" spc="-40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[1,3,4,2,5,1]</a:t>
            </a:r>
            <a:endParaRPr sz="12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145"/>
              </a:spcBef>
            </a:pPr>
            <a:r>
              <a:rPr dirty="0" sz="1200" spc="-25" b="1">
                <a:solidFill>
                  <a:srgbClr val="3E3D00"/>
                </a:solidFill>
                <a:latin typeface="Times New Roman"/>
                <a:cs typeface="Times New Roman"/>
              </a:rPr>
              <a:t>Value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2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43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061" y="4271263"/>
            <a:ext cx="774700" cy="629285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244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[1,3,4,5]</a:t>
            </a:r>
            <a:r>
              <a:rPr dirty="0" sz="1200" spc="-2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[1,3,4,5,2,1]</a:t>
            </a:r>
            <a:endParaRPr sz="12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145"/>
              </a:spcBef>
            </a:pPr>
            <a:r>
              <a:rPr dirty="0" sz="1200" spc="-25" b="1">
                <a:solidFill>
                  <a:srgbClr val="3E3D00"/>
                </a:solidFill>
                <a:latin typeface="Times New Roman"/>
                <a:cs typeface="Times New Roman"/>
              </a:rPr>
              <a:t>Value</a:t>
            </a:r>
            <a:r>
              <a:rPr dirty="0" sz="1200" spc="-3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2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34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222750" y="3945382"/>
            <a:ext cx="1657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11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201667" y="3934967"/>
            <a:ext cx="241300" cy="233679"/>
          </a:xfrm>
          <a:custGeom>
            <a:avLst/>
            <a:gdLst/>
            <a:ahLst/>
            <a:cxnLst/>
            <a:rect l="l" t="t" r="r" b="b"/>
            <a:pathLst>
              <a:path w="241300" h="233679">
                <a:moveTo>
                  <a:pt x="0" y="233172"/>
                </a:moveTo>
                <a:lnTo>
                  <a:pt x="240791" y="233172"/>
                </a:lnTo>
                <a:lnTo>
                  <a:pt x="240791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5507482" y="3938727"/>
            <a:ext cx="1778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486400" y="3928871"/>
            <a:ext cx="241300" cy="233679"/>
          </a:xfrm>
          <a:custGeom>
            <a:avLst/>
            <a:gdLst/>
            <a:ahLst/>
            <a:cxnLst/>
            <a:rect l="l" t="t" r="r" b="b"/>
            <a:pathLst>
              <a:path w="241300" h="233679">
                <a:moveTo>
                  <a:pt x="0" y="233171"/>
                </a:moveTo>
                <a:lnTo>
                  <a:pt x="240791" y="233171"/>
                </a:lnTo>
                <a:lnTo>
                  <a:pt x="240791" y="0"/>
                </a:lnTo>
                <a:lnTo>
                  <a:pt x="0" y="0"/>
                </a:lnTo>
                <a:lnTo>
                  <a:pt x="0" y="233171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1" name="object 61"/>
          <p:cNvGrpSpPr/>
          <p:nvPr/>
        </p:nvGrpSpPr>
        <p:grpSpPr>
          <a:xfrm>
            <a:off x="670369" y="2564701"/>
            <a:ext cx="308610" cy="503555"/>
            <a:chOff x="670369" y="2564701"/>
            <a:chExt cx="308610" cy="503555"/>
          </a:xfrm>
        </p:grpSpPr>
        <p:sp>
          <p:nvSpPr>
            <p:cNvPr id="62" name="object 62"/>
            <p:cNvSpPr/>
            <p:nvPr/>
          </p:nvSpPr>
          <p:spPr>
            <a:xfrm>
              <a:off x="675131" y="2569464"/>
              <a:ext cx="299085" cy="494030"/>
            </a:xfrm>
            <a:custGeom>
              <a:avLst/>
              <a:gdLst/>
              <a:ahLst/>
              <a:cxnLst/>
              <a:rect l="l" t="t" r="r" b="b"/>
              <a:pathLst>
                <a:path w="299084" h="494030">
                  <a:moveTo>
                    <a:pt x="149352" y="0"/>
                  </a:moveTo>
                  <a:lnTo>
                    <a:pt x="149352" y="123444"/>
                  </a:lnTo>
                  <a:lnTo>
                    <a:pt x="0" y="123444"/>
                  </a:lnTo>
                  <a:lnTo>
                    <a:pt x="0" y="370332"/>
                  </a:lnTo>
                  <a:lnTo>
                    <a:pt x="149352" y="370332"/>
                  </a:lnTo>
                  <a:lnTo>
                    <a:pt x="149352" y="493775"/>
                  </a:lnTo>
                  <a:lnTo>
                    <a:pt x="298704" y="246887"/>
                  </a:lnTo>
                  <a:lnTo>
                    <a:pt x="149352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675131" y="2569464"/>
              <a:ext cx="299085" cy="494030"/>
            </a:xfrm>
            <a:custGeom>
              <a:avLst/>
              <a:gdLst/>
              <a:ahLst/>
              <a:cxnLst/>
              <a:rect l="l" t="t" r="r" b="b"/>
              <a:pathLst>
                <a:path w="299084" h="494030">
                  <a:moveTo>
                    <a:pt x="0" y="123444"/>
                  </a:moveTo>
                  <a:lnTo>
                    <a:pt x="149352" y="123444"/>
                  </a:lnTo>
                  <a:lnTo>
                    <a:pt x="149352" y="0"/>
                  </a:lnTo>
                  <a:lnTo>
                    <a:pt x="298704" y="246887"/>
                  </a:lnTo>
                  <a:lnTo>
                    <a:pt x="149352" y="493775"/>
                  </a:lnTo>
                  <a:lnTo>
                    <a:pt x="149352" y="370332"/>
                  </a:lnTo>
                  <a:lnTo>
                    <a:pt x="0" y="370332"/>
                  </a:lnTo>
                  <a:lnTo>
                    <a:pt x="0" y="12344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2917698" y="5226558"/>
            <a:ext cx="88074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minlength=31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51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1564" y="819911"/>
            <a:ext cx="861060" cy="669290"/>
          </a:xfrm>
          <a:custGeom>
            <a:avLst/>
            <a:gdLst/>
            <a:ahLst/>
            <a:cxnLst/>
            <a:rect l="l" t="t" r="r" b="b"/>
            <a:pathLst>
              <a:path w="861060" h="669290">
                <a:moveTo>
                  <a:pt x="0" y="334517"/>
                </a:moveTo>
                <a:lnTo>
                  <a:pt x="3354" y="292549"/>
                </a:lnTo>
                <a:lnTo>
                  <a:pt x="13150" y="252139"/>
                </a:lnTo>
                <a:lnTo>
                  <a:pt x="28983" y="213599"/>
                </a:lnTo>
                <a:lnTo>
                  <a:pt x="50449" y="177243"/>
                </a:lnTo>
                <a:lnTo>
                  <a:pt x="77145" y="143385"/>
                </a:lnTo>
                <a:lnTo>
                  <a:pt x="108666" y="112336"/>
                </a:lnTo>
                <a:lnTo>
                  <a:pt x="144610" y="84412"/>
                </a:lnTo>
                <a:lnTo>
                  <a:pt x="184572" y="59924"/>
                </a:lnTo>
                <a:lnTo>
                  <a:pt x="228149" y="39186"/>
                </a:lnTo>
                <a:lnTo>
                  <a:pt x="274937" y="22512"/>
                </a:lnTo>
                <a:lnTo>
                  <a:pt x="324532" y="10214"/>
                </a:lnTo>
                <a:lnTo>
                  <a:pt x="376531" y="2605"/>
                </a:lnTo>
                <a:lnTo>
                  <a:pt x="430530" y="0"/>
                </a:lnTo>
                <a:lnTo>
                  <a:pt x="484528" y="2605"/>
                </a:lnTo>
                <a:lnTo>
                  <a:pt x="536527" y="10214"/>
                </a:lnTo>
                <a:lnTo>
                  <a:pt x="586122" y="22512"/>
                </a:lnTo>
                <a:lnTo>
                  <a:pt x="632910" y="39186"/>
                </a:lnTo>
                <a:lnTo>
                  <a:pt x="676487" y="59924"/>
                </a:lnTo>
                <a:lnTo>
                  <a:pt x="716449" y="84412"/>
                </a:lnTo>
                <a:lnTo>
                  <a:pt x="752393" y="112336"/>
                </a:lnTo>
                <a:lnTo>
                  <a:pt x="783914" y="143385"/>
                </a:lnTo>
                <a:lnTo>
                  <a:pt x="810610" y="177243"/>
                </a:lnTo>
                <a:lnTo>
                  <a:pt x="832076" y="213599"/>
                </a:lnTo>
                <a:lnTo>
                  <a:pt x="847909" y="252139"/>
                </a:lnTo>
                <a:lnTo>
                  <a:pt x="857705" y="292549"/>
                </a:lnTo>
                <a:lnTo>
                  <a:pt x="861060" y="334517"/>
                </a:lnTo>
                <a:lnTo>
                  <a:pt x="857705" y="376486"/>
                </a:lnTo>
                <a:lnTo>
                  <a:pt x="847909" y="416896"/>
                </a:lnTo>
                <a:lnTo>
                  <a:pt x="832076" y="455436"/>
                </a:lnTo>
                <a:lnTo>
                  <a:pt x="810610" y="491792"/>
                </a:lnTo>
                <a:lnTo>
                  <a:pt x="783914" y="525650"/>
                </a:lnTo>
                <a:lnTo>
                  <a:pt x="752393" y="556699"/>
                </a:lnTo>
                <a:lnTo>
                  <a:pt x="716449" y="584623"/>
                </a:lnTo>
                <a:lnTo>
                  <a:pt x="676487" y="609111"/>
                </a:lnTo>
                <a:lnTo>
                  <a:pt x="632910" y="629849"/>
                </a:lnTo>
                <a:lnTo>
                  <a:pt x="586122" y="646523"/>
                </a:lnTo>
                <a:lnTo>
                  <a:pt x="536527" y="658821"/>
                </a:lnTo>
                <a:lnTo>
                  <a:pt x="484528" y="666430"/>
                </a:lnTo>
                <a:lnTo>
                  <a:pt x="430530" y="669036"/>
                </a:lnTo>
                <a:lnTo>
                  <a:pt x="376531" y="666430"/>
                </a:lnTo>
                <a:lnTo>
                  <a:pt x="324532" y="658821"/>
                </a:lnTo>
                <a:lnTo>
                  <a:pt x="274937" y="646523"/>
                </a:lnTo>
                <a:lnTo>
                  <a:pt x="228149" y="629849"/>
                </a:lnTo>
                <a:lnTo>
                  <a:pt x="184572" y="609111"/>
                </a:lnTo>
                <a:lnTo>
                  <a:pt x="144610" y="584623"/>
                </a:lnTo>
                <a:lnTo>
                  <a:pt x="108666" y="556699"/>
                </a:lnTo>
                <a:lnTo>
                  <a:pt x="77145" y="525650"/>
                </a:lnTo>
                <a:lnTo>
                  <a:pt x="50449" y="491792"/>
                </a:lnTo>
                <a:lnTo>
                  <a:pt x="28983" y="455436"/>
                </a:lnTo>
                <a:lnTo>
                  <a:pt x="13150" y="416896"/>
                </a:lnTo>
                <a:lnTo>
                  <a:pt x="3354" y="376486"/>
                </a:lnTo>
                <a:lnTo>
                  <a:pt x="0" y="33451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74209" y="894715"/>
            <a:ext cx="20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1182" y="1147317"/>
            <a:ext cx="7207250" cy="1466850"/>
            <a:chOff x="821182" y="1147317"/>
            <a:chExt cx="7207250" cy="1466850"/>
          </a:xfrm>
        </p:grpSpPr>
        <p:sp>
          <p:nvSpPr>
            <p:cNvPr id="5" name="object 5"/>
            <p:cNvSpPr/>
            <p:nvPr/>
          </p:nvSpPr>
          <p:spPr>
            <a:xfrm>
              <a:off x="1257300" y="1153667"/>
              <a:ext cx="6764655" cy="817244"/>
            </a:xfrm>
            <a:custGeom>
              <a:avLst/>
              <a:gdLst/>
              <a:ahLst/>
              <a:cxnLst/>
              <a:rect l="l" t="t" r="r" b="b"/>
              <a:pathLst>
                <a:path w="6764655" h="817244">
                  <a:moveTo>
                    <a:pt x="2875026" y="0"/>
                  </a:moveTo>
                  <a:lnTo>
                    <a:pt x="0" y="785749"/>
                  </a:lnTo>
                </a:path>
                <a:path w="6764655" h="817244">
                  <a:moveTo>
                    <a:pt x="3000883" y="237744"/>
                  </a:moveTo>
                  <a:lnTo>
                    <a:pt x="1586483" y="806069"/>
                  </a:lnTo>
                </a:path>
                <a:path w="6764655" h="817244">
                  <a:moveTo>
                    <a:pt x="3610355" y="237744"/>
                  </a:moveTo>
                  <a:lnTo>
                    <a:pt x="5042281" y="817245"/>
                  </a:lnTo>
                </a:path>
                <a:path w="6764655" h="817244">
                  <a:moveTo>
                    <a:pt x="3735324" y="0"/>
                  </a:moveTo>
                  <a:lnTo>
                    <a:pt x="6764274" y="8159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27532" y="1940051"/>
              <a:ext cx="861060" cy="668020"/>
            </a:xfrm>
            <a:custGeom>
              <a:avLst/>
              <a:gdLst/>
              <a:ahLst/>
              <a:cxnLst/>
              <a:rect l="l" t="t" r="r" b="b"/>
              <a:pathLst>
                <a:path w="861060" h="668019">
                  <a:moveTo>
                    <a:pt x="430530" y="0"/>
                  </a:moveTo>
                  <a:lnTo>
                    <a:pt x="376526" y="2601"/>
                  </a:lnTo>
                  <a:lnTo>
                    <a:pt x="324524" y="10196"/>
                  </a:lnTo>
                  <a:lnTo>
                    <a:pt x="274926" y="22471"/>
                  </a:lnTo>
                  <a:lnTo>
                    <a:pt x="228138" y="39114"/>
                  </a:lnTo>
                  <a:lnTo>
                    <a:pt x="184561" y="59811"/>
                  </a:lnTo>
                  <a:lnTo>
                    <a:pt x="144600" y="84250"/>
                  </a:lnTo>
                  <a:lnTo>
                    <a:pt x="108657" y="112115"/>
                  </a:lnTo>
                  <a:lnTo>
                    <a:pt x="77138" y="143096"/>
                  </a:lnTo>
                  <a:lnTo>
                    <a:pt x="50444" y="176878"/>
                  </a:lnTo>
                  <a:lnTo>
                    <a:pt x="28980" y="213148"/>
                  </a:lnTo>
                  <a:lnTo>
                    <a:pt x="13149" y="251593"/>
                  </a:lnTo>
                  <a:lnTo>
                    <a:pt x="3354" y="291900"/>
                  </a:lnTo>
                  <a:lnTo>
                    <a:pt x="0" y="333756"/>
                  </a:lnTo>
                  <a:lnTo>
                    <a:pt x="3354" y="375611"/>
                  </a:lnTo>
                  <a:lnTo>
                    <a:pt x="13149" y="415918"/>
                  </a:lnTo>
                  <a:lnTo>
                    <a:pt x="28980" y="454363"/>
                  </a:lnTo>
                  <a:lnTo>
                    <a:pt x="50444" y="490633"/>
                  </a:lnTo>
                  <a:lnTo>
                    <a:pt x="77138" y="524415"/>
                  </a:lnTo>
                  <a:lnTo>
                    <a:pt x="108657" y="555396"/>
                  </a:lnTo>
                  <a:lnTo>
                    <a:pt x="144600" y="583261"/>
                  </a:lnTo>
                  <a:lnTo>
                    <a:pt x="184561" y="607700"/>
                  </a:lnTo>
                  <a:lnTo>
                    <a:pt x="228138" y="628397"/>
                  </a:lnTo>
                  <a:lnTo>
                    <a:pt x="274926" y="645040"/>
                  </a:lnTo>
                  <a:lnTo>
                    <a:pt x="324524" y="657315"/>
                  </a:lnTo>
                  <a:lnTo>
                    <a:pt x="376526" y="664910"/>
                  </a:lnTo>
                  <a:lnTo>
                    <a:pt x="430530" y="667512"/>
                  </a:lnTo>
                  <a:lnTo>
                    <a:pt x="484528" y="664910"/>
                  </a:lnTo>
                  <a:lnTo>
                    <a:pt x="536527" y="657315"/>
                  </a:lnTo>
                  <a:lnTo>
                    <a:pt x="586122" y="645040"/>
                  </a:lnTo>
                  <a:lnTo>
                    <a:pt x="632910" y="628397"/>
                  </a:lnTo>
                  <a:lnTo>
                    <a:pt x="676487" y="607700"/>
                  </a:lnTo>
                  <a:lnTo>
                    <a:pt x="716449" y="583261"/>
                  </a:lnTo>
                  <a:lnTo>
                    <a:pt x="752393" y="555396"/>
                  </a:lnTo>
                  <a:lnTo>
                    <a:pt x="783914" y="524415"/>
                  </a:lnTo>
                  <a:lnTo>
                    <a:pt x="810610" y="490633"/>
                  </a:lnTo>
                  <a:lnTo>
                    <a:pt x="832076" y="454363"/>
                  </a:lnTo>
                  <a:lnTo>
                    <a:pt x="847909" y="415918"/>
                  </a:lnTo>
                  <a:lnTo>
                    <a:pt x="857705" y="375611"/>
                  </a:lnTo>
                  <a:lnTo>
                    <a:pt x="861060" y="333756"/>
                  </a:lnTo>
                  <a:lnTo>
                    <a:pt x="857705" y="291900"/>
                  </a:lnTo>
                  <a:lnTo>
                    <a:pt x="847909" y="251593"/>
                  </a:lnTo>
                  <a:lnTo>
                    <a:pt x="832076" y="213148"/>
                  </a:lnTo>
                  <a:lnTo>
                    <a:pt x="810610" y="176878"/>
                  </a:lnTo>
                  <a:lnTo>
                    <a:pt x="783914" y="143096"/>
                  </a:lnTo>
                  <a:lnTo>
                    <a:pt x="752393" y="112115"/>
                  </a:lnTo>
                  <a:lnTo>
                    <a:pt x="716449" y="84250"/>
                  </a:lnTo>
                  <a:lnTo>
                    <a:pt x="676487" y="59811"/>
                  </a:lnTo>
                  <a:lnTo>
                    <a:pt x="632910" y="39114"/>
                  </a:lnTo>
                  <a:lnTo>
                    <a:pt x="586122" y="22471"/>
                  </a:lnTo>
                  <a:lnTo>
                    <a:pt x="536527" y="10196"/>
                  </a:lnTo>
                  <a:lnTo>
                    <a:pt x="484528" y="2601"/>
                  </a:lnTo>
                  <a:lnTo>
                    <a:pt x="430530" y="0"/>
                  </a:lnTo>
                  <a:close/>
                </a:path>
              </a:pathLst>
            </a:custGeom>
            <a:solidFill>
              <a:srgbClr val="FFF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7532" y="1940051"/>
              <a:ext cx="861060" cy="668020"/>
            </a:xfrm>
            <a:custGeom>
              <a:avLst/>
              <a:gdLst/>
              <a:ahLst/>
              <a:cxnLst/>
              <a:rect l="l" t="t" r="r" b="b"/>
              <a:pathLst>
                <a:path w="861060" h="668019">
                  <a:moveTo>
                    <a:pt x="0" y="333756"/>
                  </a:moveTo>
                  <a:lnTo>
                    <a:pt x="3354" y="291900"/>
                  </a:lnTo>
                  <a:lnTo>
                    <a:pt x="13149" y="251593"/>
                  </a:lnTo>
                  <a:lnTo>
                    <a:pt x="28980" y="213148"/>
                  </a:lnTo>
                  <a:lnTo>
                    <a:pt x="50444" y="176878"/>
                  </a:lnTo>
                  <a:lnTo>
                    <a:pt x="77138" y="143096"/>
                  </a:lnTo>
                  <a:lnTo>
                    <a:pt x="108657" y="112115"/>
                  </a:lnTo>
                  <a:lnTo>
                    <a:pt x="144600" y="84250"/>
                  </a:lnTo>
                  <a:lnTo>
                    <a:pt x="184561" y="59811"/>
                  </a:lnTo>
                  <a:lnTo>
                    <a:pt x="228138" y="39114"/>
                  </a:lnTo>
                  <a:lnTo>
                    <a:pt x="274926" y="22471"/>
                  </a:lnTo>
                  <a:lnTo>
                    <a:pt x="324524" y="10196"/>
                  </a:lnTo>
                  <a:lnTo>
                    <a:pt x="376526" y="2601"/>
                  </a:lnTo>
                  <a:lnTo>
                    <a:pt x="430530" y="0"/>
                  </a:lnTo>
                  <a:lnTo>
                    <a:pt x="484528" y="2601"/>
                  </a:lnTo>
                  <a:lnTo>
                    <a:pt x="536527" y="10196"/>
                  </a:lnTo>
                  <a:lnTo>
                    <a:pt x="586122" y="22471"/>
                  </a:lnTo>
                  <a:lnTo>
                    <a:pt x="632910" y="39114"/>
                  </a:lnTo>
                  <a:lnTo>
                    <a:pt x="676487" y="59811"/>
                  </a:lnTo>
                  <a:lnTo>
                    <a:pt x="716449" y="84250"/>
                  </a:lnTo>
                  <a:lnTo>
                    <a:pt x="752393" y="112115"/>
                  </a:lnTo>
                  <a:lnTo>
                    <a:pt x="783914" y="143096"/>
                  </a:lnTo>
                  <a:lnTo>
                    <a:pt x="810610" y="176878"/>
                  </a:lnTo>
                  <a:lnTo>
                    <a:pt x="832076" y="213148"/>
                  </a:lnTo>
                  <a:lnTo>
                    <a:pt x="847909" y="251593"/>
                  </a:lnTo>
                  <a:lnTo>
                    <a:pt x="857705" y="291900"/>
                  </a:lnTo>
                  <a:lnTo>
                    <a:pt x="861060" y="333756"/>
                  </a:lnTo>
                  <a:lnTo>
                    <a:pt x="857705" y="375611"/>
                  </a:lnTo>
                  <a:lnTo>
                    <a:pt x="847909" y="415918"/>
                  </a:lnTo>
                  <a:lnTo>
                    <a:pt x="832076" y="454363"/>
                  </a:lnTo>
                  <a:lnTo>
                    <a:pt x="810610" y="490633"/>
                  </a:lnTo>
                  <a:lnTo>
                    <a:pt x="783914" y="524415"/>
                  </a:lnTo>
                  <a:lnTo>
                    <a:pt x="752393" y="555396"/>
                  </a:lnTo>
                  <a:lnTo>
                    <a:pt x="716449" y="583261"/>
                  </a:lnTo>
                  <a:lnTo>
                    <a:pt x="676487" y="607700"/>
                  </a:lnTo>
                  <a:lnTo>
                    <a:pt x="632910" y="628397"/>
                  </a:lnTo>
                  <a:lnTo>
                    <a:pt x="586122" y="645040"/>
                  </a:lnTo>
                  <a:lnTo>
                    <a:pt x="536527" y="657315"/>
                  </a:lnTo>
                  <a:lnTo>
                    <a:pt x="484528" y="664910"/>
                  </a:lnTo>
                  <a:lnTo>
                    <a:pt x="430530" y="667512"/>
                  </a:lnTo>
                  <a:lnTo>
                    <a:pt x="376526" y="664910"/>
                  </a:lnTo>
                  <a:lnTo>
                    <a:pt x="324524" y="657315"/>
                  </a:lnTo>
                  <a:lnTo>
                    <a:pt x="274926" y="645040"/>
                  </a:lnTo>
                  <a:lnTo>
                    <a:pt x="228138" y="628397"/>
                  </a:lnTo>
                  <a:lnTo>
                    <a:pt x="184561" y="607700"/>
                  </a:lnTo>
                  <a:lnTo>
                    <a:pt x="144600" y="583261"/>
                  </a:lnTo>
                  <a:lnTo>
                    <a:pt x="108657" y="555396"/>
                  </a:lnTo>
                  <a:lnTo>
                    <a:pt x="77138" y="524415"/>
                  </a:lnTo>
                  <a:lnTo>
                    <a:pt x="50444" y="490633"/>
                  </a:lnTo>
                  <a:lnTo>
                    <a:pt x="28980" y="454363"/>
                  </a:lnTo>
                  <a:lnTo>
                    <a:pt x="13149" y="415918"/>
                  </a:lnTo>
                  <a:lnTo>
                    <a:pt x="3354" y="375611"/>
                  </a:lnTo>
                  <a:lnTo>
                    <a:pt x="0" y="33375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84326" y="1997455"/>
            <a:ext cx="771525" cy="4279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240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[1,2]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1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31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445" y="1936813"/>
            <a:ext cx="7702740" cy="34279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697607" y="2034666"/>
            <a:ext cx="317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[1,3]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52515" y="2045970"/>
            <a:ext cx="317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[1,4]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583169" y="1964182"/>
            <a:ext cx="875665" cy="681990"/>
            <a:chOff x="7583169" y="1964182"/>
            <a:chExt cx="875665" cy="681990"/>
          </a:xfrm>
        </p:grpSpPr>
        <p:sp>
          <p:nvSpPr>
            <p:cNvPr id="13" name="object 13"/>
            <p:cNvSpPr/>
            <p:nvPr/>
          </p:nvSpPr>
          <p:spPr>
            <a:xfrm>
              <a:off x="7589519" y="1970532"/>
              <a:ext cx="862965" cy="669290"/>
            </a:xfrm>
            <a:custGeom>
              <a:avLst/>
              <a:gdLst/>
              <a:ahLst/>
              <a:cxnLst/>
              <a:rect l="l" t="t" r="r" b="b"/>
              <a:pathLst>
                <a:path w="862965" h="669289">
                  <a:moveTo>
                    <a:pt x="431291" y="0"/>
                  </a:moveTo>
                  <a:lnTo>
                    <a:pt x="377180" y="2605"/>
                  </a:lnTo>
                  <a:lnTo>
                    <a:pt x="325078" y="10214"/>
                  </a:lnTo>
                  <a:lnTo>
                    <a:pt x="275388" y="22512"/>
                  </a:lnTo>
                  <a:lnTo>
                    <a:pt x="228514" y="39186"/>
                  </a:lnTo>
                  <a:lnTo>
                    <a:pt x="184861" y="59924"/>
                  </a:lnTo>
                  <a:lnTo>
                    <a:pt x="144831" y="84412"/>
                  </a:lnTo>
                  <a:lnTo>
                    <a:pt x="108828" y="112336"/>
                  </a:lnTo>
                  <a:lnTo>
                    <a:pt x="77257" y="143385"/>
                  </a:lnTo>
                  <a:lnTo>
                    <a:pt x="50521" y="177243"/>
                  </a:lnTo>
                  <a:lnTo>
                    <a:pt x="29023" y="213599"/>
                  </a:lnTo>
                  <a:lnTo>
                    <a:pt x="13168" y="252139"/>
                  </a:lnTo>
                  <a:lnTo>
                    <a:pt x="3359" y="292549"/>
                  </a:lnTo>
                  <a:lnTo>
                    <a:pt x="0" y="334517"/>
                  </a:lnTo>
                  <a:lnTo>
                    <a:pt x="3359" y="376486"/>
                  </a:lnTo>
                  <a:lnTo>
                    <a:pt x="13168" y="416896"/>
                  </a:lnTo>
                  <a:lnTo>
                    <a:pt x="29023" y="455436"/>
                  </a:lnTo>
                  <a:lnTo>
                    <a:pt x="50521" y="491792"/>
                  </a:lnTo>
                  <a:lnTo>
                    <a:pt x="77257" y="525650"/>
                  </a:lnTo>
                  <a:lnTo>
                    <a:pt x="108828" y="556699"/>
                  </a:lnTo>
                  <a:lnTo>
                    <a:pt x="144831" y="584623"/>
                  </a:lnTo>
                  <a:lnTo>
                    <a:pt x="184861" y="609111"/>
                  </a:lnTo>
                  <a:lnTo>
                    <a:pt x="228514" y="629849"/>
                  </a:lnTo>
                  <a:lnTo>
                    <a:pt x="275388" y="646523"/>
                  </a:lnTo>
                  <a:lnTo>
                    <a:pt x="325078" y="658821"/>
                  </a:lnTo>
                  <a:lnTo>
                    <a:pt x="377180" y="666430"/>
                  </a:lnTo>
                  <a:lnTo>
                    <a:pt x="431291" y="669035"/>
                  </a:lnTo>
                  <a:lnTo>
                    <a:pt x="485403" y="666430"/>
                  </a:lnTo>
                  <a:lnTo>
                    <a:pt x="537505" y="658821"/>
                  </a:lnTo>
                  <a:lnTo>
                    <a:pt x="587195" y="646523"/>
                  </a:lnTo>
                  <a:lnTo>
                    <a:pt x="634069" y="629849"/>
                  </a:lnTo>
                  <a:lnTo>
                    <a:pt x="677722" y="609111"/>
                  </a:lnTo>
                  <a:lnTo>
                    <a:pt x="717752" y="584623"/>
                  </a:lnTo>
                  <a:lnTo>
                    <a:pt x="753755" y="556699"/>
                  </a:lnTo>
                  <a:lnTo>
                    <a:pt x="785326" y="525650"/>
                  </a:lnTo>
                  <a:lnTo>
                    <a:pt x="812062" y="491792"/>
                  </a:lnTo>
                  <a:lnTo>
                    <a:pt x="833560" y="455436"/>
                  </a:lnTo>
                  <a:lnTo>
                    <a:pt x="849415" y="416896"/>
                  </a:lnTo>
                  <a:lnTo>
                    <a:pt x="859224" y="376486"/>
                  </a:lnTo>
                  <a:lnTo>
                    <a:pt x="862583" y="334517"/>
                  </a:lnTo>
                  <a:lnTo>
                    <a:pt x="859224" y="292549"/>
                  </a:lnTo>
                  <a:lnTo>
                    <a:pt x="849415" y="252139"/>
                  </a:lnTo>
                  <a:lnTo>
                    <a:pt x="833560" y="213599"/>
                  </a:lnTo>
                  <a:lnTo>
                    <a:pt x="812062" y="177243"/>
                  </a:lnTo>
                  <a:lnTo>
                    <a:pt x="785326" y="143385"/>
                  </a:lnTo>
                  <a:lnTo>
                    <a:pt x="753755" y="112336"/>
                  </a:lnTo>
                  <a:lnTo>
                    <a:pt x="717752" y="84412"/>
                  </a:lnTo>
                  <a:lnTo>
                    <a:pt x="677722" y="59924"/>
                  </a:lnTo>
                  <a:lnTo>
                    <a:pt x="634069" y="39186"/>
                  </a:lnTo>
                  <a:lnTo>
                    <a:pt x="587195" y="22512"/>
                  </a:lnTo>
                  <a:lnTo>
                    <a:pt x="537505" y="10214"/>
                  </a:lnTo>
                  <a:lnTo>
                    <a:pt x="485403" y="2605"/>
                  </a:lnTo>
                  <a:lnTo>
                    <a:pt x="431291" y="0"/>
                  </a:lnTo>
                  <a:close/>
                </a:path>
              </a:pathLst>
            </a:custGeom>
            <a:solidFill>
              <a:srgbClr val="FFF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589519" y="1970532"/>
              <a:ext cx="862965" cy="669290"/>
            </a:xfrm>
            <a:custGeom>
              <a:avLst/>
              <a:gdLst/>
              <a:ahLst/>
              <a:cxnLst/>
              <a:rect l="l" t="t" r="r" b="b"/>
              <a:pathLst>
                <a:path w="862965" h="669289">
                  <a:moveTo>
                    <a:pt x="0" y="334517"/>
                  </a:moveTo>
                  <a:lnTo>
                    <a:pt x="3359" y="292549"/>
                  </a:lnTo>
                  <a:lnTo>
                    <a:pt x="13168" y="252139"/>
                  </a:lnTo>
                  <a:lnTo>
                    <a:pt x="29023" y="213599"/>
                  </a:lnTo>
                  <a:lnTo>
                    <a:pt x="50521" y="177243"/>
                  </a:lnTo>
                  <a:lnTo>
                    <a:pt x="77257" y="143385"/>
                  </a:lnTo>
                  <a:lnTo>
                    <a:pt x="108828" y="112336"/>
                  </a:lnTo>
                  <a:lnTo>
                    <a:pt x="144831" y="84412"/>
                  </a:lnTo>
                  <a:lnTo>
                    <a:pt x="184861" y="59924"/>
                  </a:lnTo>
                  <a:lnTo>
                    <a:pt x="228514" y="39186"/>
                  </a:lnTo>
                  <a:lnTo>
                    <a:pt x="275388" y="22512"/>
                  </a:lnTo>
                  <a:lnTo>
                    <a:pt x="325078" y="10214"/>
                  </a:lnTo>
                  <a:lnTo>
                    <a:pt x="377180" y="2605"/>
                  </a:lnTo>
                  <a:lnTo>
                    <a:pt x="431291" y="0"/>
                  </a:lnTo>
                  <a:lnTo>
                    <a:pt x="485403" y="2605"/>
                  </a:lnTo>
                  <a:lnTo>
                    <a:pt x="537505" y="10214"/>
                  </a:lnTo>
                  <a:lnTo>
                    <a:pt x="587195" y="22512"/>
                  </a:lnTo>
                  <a:lnTo>
                    <a:pt x="634069" y="39186"/>
                  </a:lnTo>
                  <a:lnTo>
                    <a:pt x="677722" y="59924"/>
                  </a:lnTo>
                  <a:lnTo>
                    <a:pt x="717752" y="84412"/>
                  </a:lnTo>
                  <a:lnTo>
                    <a:pt x="753755" y="112336"/>
                  </a:lnTo>
                  <a:lnTo>
                    <a:pt x="785326" y="143385"/>
                  </a:lnTo>
                  <a:lnTo>
                    <a:pt x="812062" y="177243"/>
                  </a:lnTo>
                  <a:lnTo>
                    <a:pt x="833560" y="213599"/>
                  </a:lnTo>
                  <a:lnTo>
                    <a:pt x="849415" y="252139"/>
                  </a:lnTo>
                  <a:lnTo>
                    <a:pt x="859224" y="292549"/>
                  </a:lnTo>
                  <a:lnTo>
                    <a:pt x="862583" y="334517"/>
                  </a:lnTo>
                  <a:lnTo>
                    <a:pt x="859224" y="376486"/>
                  </a:lnTo>
                  <a:lnTo>
                    <a:pt x="849415" y="416896"/>
                  </a:lnTo>
                  <a:lnTo>
                    <a:pt x="833560" y="455436"/>
                  </a:lnTo>
                  <a:lnTo>
                    <a:pt x="812062" y="491792"/>
                  </a:lnTo>
                  <a:lnTo>
                    <a:pt x="785326" y="525650"/>
                  </a:lnTo>
                  <a:lnTo>
                    <a:pt x="753755" y="556699"/>
                  </a:lnTo>
                  <a:lnTo>
                    <a:pt x="717752" y="584623"/>
                  </a:lnTo>
                  <a:lnTo>
                    <a:pt x="677722" y="609111"/>
                  </a:lnTo>
                  <a:lnTo>
                    <a:pt x="634069" y="629849"/>
                  </a:lnTo>
                  <a:lnTo>
                    <a:pt x="587195" y="646523"/>
                  </a:lnTo>
                  <a:lnTo>
                    <a:pt x="537505" y="658821"/>
                  </a:lnTo>
                  <a:lnTo>
                    <a:pt x="485403" y="666430"/>
                  </a:lnTo>
                  <a:lnTo>
                    <a:pt x="431291" y="669035"/>
                  </a:lnTo>
                  <a:lnTo>
                    <a:pt x="377180" y="666430"/>
                  </a:lnTo>
                  <a:lnTo>
                    <a:pt x="325078" y="658821"/>
                  </a:lnTo>
                  <a:lnTo>
                    <a:pt x="275388" y="646523"/>
                  </a:lnTo>
                  <a:lnTo>
                    <a:pt x="228514" y="629849"/>
                  </a:lnTo>
                  <a:lnTo>
                    <a:pt x="184861" y="609111"/>
                  </a:lnTo>
                  <a:lnTo>
                    <a:pt x="144831" y="584623"/>
                  </a:lnTo>
                  <a:lnTo>
                    <a:pt x="108828" y="556699"/>
                  </a:lnTo>
                  <a:lnTo>
                    <a:pt x="77257" y="525650"/>
                  </a:lnTo>
                  <a:lnTo>
                    <a:pt x="50521" y="491792"/>
                  </a:lnTo>
                  <a:lnTo>
                    <a:pt x="29023" y="455436"/>
                  </a:lnTo>
                  <a:lnTo>
                    <a:pt x="13168" y="416896"/>
                  </a:lnTo>
                  <a:lnTo>
                    <a:pt x="3359" y="376486"/>
                  </a:lnTo>
                  <a:lnTo>
                    <a:pt x="0" y="33451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648193" y="2027682"/>
            <a:ext cx="771525" cy="4279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240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[1,5]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1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42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38805" y="3323971"/>
            <a:ext cx="431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[1,3,4]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6953" y="3323971"/>
            <a:ext cx="431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[1,3,2]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72383" y="3306023"/>
            <a:ext cx="772160" cy="4279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[1,3,5]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30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39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25439" y="3306023"/>
            <a:ext cx="772160" cy="4279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[1,4,3]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30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37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27544" y="3306023"/>
            <a:ext cx="772160" cy="4279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[1,4,5]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30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30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12538" y="3306023"/>
            <a:ext cx="772160" cy="4279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[1,4,2]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30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45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84472" y="849248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04844" y="819911"/>
            <a:ext cx="241300" cy="233679"/>
          </a:xfrm>
          <a:custGeom>
            <a:avLst/>
            <a:gdLst/>
            <a:ahLst/>
            <a:cxnLst/>
            <a:rect l="l" t="t" r="r" b="b"/>
            <a:pathLst>
              <a:path w="241300" h="233680">
                <a:moveTo>
                  <a:pt x="0" y="233172"/>
                </a:moveTo>
                <a:lnTo>
                  <a:pt x="240791" y="233172"/>
                </a:lnTo>
                <a:lnTo>
                  <a:pt x="240791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09091" y="1971802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51</a:t>
            </a:fld>
          </a:p>
        </p:txBody>
      </p:sp>
      <p:sp>
        <p:nvSpPr>
          <p:cNvPr id="25" name="object 25"/>
          <p:cNvSpPr txBox="1"/>
          <p:nvPr/>
        </p:nvSpPr>
        <p:spPr>
          <a:xfrm>
            <a:off x="2195322" y="2052954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31307" y="2019427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58633" y="2071878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63244" y="3276980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55595" y="3119754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87597" y="3162680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9214" y="4401057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636676" y="4316052"/>
          <a:ext cx="4959985" cy="758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7585"/>
                <a:gridCol w="396875"/>
                <a:gridCol w="1092200"/>
                <a:gridCol w="1379855"/>
                <a:gridCol w="1096010"/>
              </a:tblGrid>
              <a:tr h="173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ts val="1265"/>
                        </a:lnSpc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4056">
                <a:tc>
                  <a:txBody>
                    <a:bodyPr/>
                    <a:lstStyle/>
                    <a:p>
                      <a:pPr marL="81915">
                        <a:lnSpc>
                          <a:spcPts val="1345"/>
                        </a:lnSpc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[1,3,2,4]</a:t>
                      </a: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345"/>
                        </a:lnSpc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[1,3,2,5]</a:t>
                      </a: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5760">
                        <a:lnSpc>
                          <a:spcPts val="1420"/>
                        </a:lnSpc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[1,3,4,2]</a:t>
                      </a: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ts val="1420"/>
                        </a:lnSpc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[1,3,4,5]</a:t>
                      </a: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90900">
                <a:tc>
                  <a:txBody>
                    <a:bodyPr/>
                    <a:lstStyle/>
                    <a:p>
                      <a:pPr marL="31750">
                        <a:lnSpc>
                          <a:spcPts val="1400"/>
                        </a:lnSpc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[1,3,2,4,5,1]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ts val="1435"/>
                        </a:lnSpc>
                        <a:spcBef>
                          <a:spcPts val="140"/>
                        </a:spcBef>
                      </a:pP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200" spc="-3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1400"/>
                        </a:lnSpc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[1,3,2,5,4,1]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ts val="1435"/>
                        </a:lnSpc>
                        <a:spcBef>
                          <a:spcPts val="140"/>
                        </a:spcBef>
                      </a:pP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200" spc="-3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[1,3,4,2,5,1]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47345">
                        <a:lnSpc>
                          <a:spcPts val="1360"/>
                        </a:lnSpc>
                        <a:spcBef>
                          <a:spcPts val="140"/>
                        </a:spcBef>
                      </a:pP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200" spc="-3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[1,3,4,5,2,1]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46075">
                        <a:lnSpc>
                          <a:spcPts val="1360"/>
                        </a:lnSpc>
                        <a:spcBef>
                          <a:spcPts val="140"/>
                        </a:spcBef>
                      </a:pP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200" spc="-3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3449573" y="4129785"/>
            <a:ext cx="1657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11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34305" y="4123435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83277" y="2957829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13805" y="3021329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64857" y="3043554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142101" y="4361434"/>
            <a:ext cx="1397000" cy="45212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ctr" marL="12065" marR="5080" indent="1270">
              <a:lnSpc>
                <a:spcPct val="90000"/>
              </a:lnSpc>
              <a:spcBef>
                <a:spcPts val="215"/>
              </a:spcBef>
            </a:pPr>
            <a:r>
              <a:rPr dirty="0" sz="1000" spc="-5">
                <a:solidFill>
                  <a:srgbClr val="3E3D00"/>
                </a:solidFill>
                <a:latin typeface="Malgun Gothic"/>
                <a:cs typeface="Malgun Gothic"/>
              </a:rPr>
              <a:t>이전의 </a:t>
            </a:r>
            <a:r>
              <a:rPr dirty="0" sz="10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minlength=31&lt;bound  </a:t>
            </a:r>
            <a:r>
              <a:rPr dirty="0" sz="1000" spc="-5">
                <a:solidFill>
                  <a:srgbClr val="3E3D00"/>
                </a:solidFill>
                <a:latin typeface="Malgun Gothic"/>
                <a:cs typeface="Malgun Gothic"/>
              </a:rPr>
              <a:t>이므로</a:t>
            </a:r>
            <a:r>
              <a:rPr dirty="0" sz="1000" spc="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PQ</a:t>
            </a:r>
            <a:r>
              <a:rPr dirty="0" sz="1000" spc="-5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1000" spc="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Malgun Gothic"/>
                <a:cs typeface="Malgun Gothic"/>
              </a:rPr>
              <a:t>삽입안함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29408" y="5394452"/>
            <a:ext cx="88074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minlength=31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239381" y="3959097"/>
            <a:ext cx="5537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insert(PQ)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54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31564" y="819911"/>
            <a:ext cx="861060" cy="669290"/>
          </a:xfrm>
          <a:custGeom>
            <a:avLst/>
            <a:gdLst/>
            <a:ahLst/>
            <a:cxnLst/>
            <a:rect l="l" t="t" r="r" b="b"/>
            <a:pathLst>
              <a:path w="861060" h="669290">
                <a:moveTo>
                  <a:pt x="0" y="334517"/>
                </a:moveTo>
                <a:lnTo>
                  <a:pt x="3354" y="292549"/>
                </a:lnTo>
                <a:lnTo>
                  <a:pt x="13150" y="252139"/>
                </a:lnTo>
                <a:lnTo>
                  <a:pt x="28983" y="213599"/>
                </a:lnTo>
                <a:lnTo>
                  <a:pt x="50449" y="177243"/>
                </a:lnTo>
                <a:lnTo>
                  <a:pt x="77145" y="143385"/>
                </a:lnTo>
                <a:lnTo>
                  <a:pt x="108666" y="112336"/>
                </a:lnTo>
                <a:lnTo>
                  <a:pt x="144610" y="84412"/>
                </a:lnTo>
                <a:lnTo>
                  <a:pt x="184572" y="59924"/>
                </a:lnTo>
                <a:lnTo>
                  <a:pt x="228149" y="39186"/>
                </a:lnTo>
                <a:lnTo>
                  <a:pt x="274937" y="22512"/>
                </a:lnTo>
                <a:lnTo>
                  <a:pt x="324532" y="10214"/>
                </a:lnTo>
                <a:lnTo>
                  <a:pt x="376531" y="2605"/>
                </a:lnTo>
                <a:lnTo>
                  <a:pt x="430530" y="0"/>
                </a:lnTo>
                <a:lnTo>
                  <a:pt x="484528" y="2605"/>
                </a:lnTo>
                <a:lnTo>
                  <a:pt x="536527" y="10214"/>
                </a:lnTo>
                <a:lnTo>
                  <a:pt x="586122" y="22512"/>
                </a:lnTo>
                <a:lnTo>
                  <a:pt x="632910" y="39186"/>
                </a:lnTo>
                <a:lnTo>
                  <a:pt x="676487" y="59924"/>
                </a:lnTo>
                <a:lnTo>
                  <a:pt x="716449" y="84412"/>
                </a:lnTo>
                <a:lnTo>
                  <a:pt x="752393" y="112336"/>
                </a:lnTo>
                <a:lnTo>
                  <a:pt x="783914" y="143385"/>
                </a:lnTo>
                <a:lnTo>
                  <a:pt x="810610" y="177243"/>
                </a:lnTo>
                <a:lnTo>
                  <a:pt x="832076" y="213599"/>
                </a:lnTo>
                <a:lnTo>
                  <a:pt x="847909" y="252139"/>
                </a:lnTo>
                <a:lnTo>
                  <a:pt x="857705" y="292549"/>
                </a:lnTo>
                <a:lnTo>
                  <a:pt x="861060" y="334517"/>
                </a:lnTo>
                <a:lnTo>
                  <a:pt x="857705" y="376486"/>
                </a:lnTo>
                <a:lnTo>
                  <a:pt x="847909" y="416896"/>
                </a:lnTo>
                <a:lnTo>
                  <a:pt x="832076" y="455436"/>
                </a:lnTo>
                <a:lnTo>
                  <a:pt x="810610" y="491792"/>
                </a:lnTo>
                <a:lnTo>
                  <a:pt x="783914" y="525650"/>
                </a:lnTo>
                <a:lnTo>
                  <a:pt x="752393" y="556699"/>
                </a:lnTo>
                <a:lnTo>
                  <a:pt x="716449" y="584623"/>
                </a:lnTo>
                <a:lnTo>
                  <a:pt x="676487" y="609111"/>
                </a:lnTo>
                <a:lnTo>
                  <a:pt x="632910" y="629849"/>
                </a:lnTo>
                <a:lnTo>
                  <a:pt x="586122" y="646523"/>
                </a:lnTo>
                <a:lnTo>
                  <a:pt x="536527" y="658821"/>
                </a:lnTo>
                <a:lnTo>
                  <a:pt x="484528" y="666430"/>
                </a:lnTo>
                <a:lnTo>
                  <a:pt x="430530" y="669036"/>
                </a:lnTo>
                <a:lnTo>
                  <a:pt x="376531" y="666430"/>
                </a:lnTo>
                <a:lnTo>
                  <a:pt x="324532" y="658821"/>
                </a:lnTo>
                <a:lnTo>
                  <a:pt x="274937" y="646523"/>
                </a:lnTo>
                <a:lnTo>
                  <a:pt x="228149" y="629849"/>
                </a:lnTo>
                <a:lnTo>
                  <a:pt x="184572" y="609111"/>
                </a:lnTo>
                <a:lnTo>
                  <a:pt x="144610" y="584623"/>
                </a:lnTo>
                <a:lnTo>
                  <a:pt x="108666" y="556699"/>
                </a:lnTo>
                <a:lnTo>
                  <a:pt x="77145" y="525650"/>
                </a:lnTo>
                <a:lnTo>
                  <a:pt x="50449" y="491792"/>
                </a:lnTo>
                <a:lnTo>
                  <a:pt x="28983" y="455436"/>
                </a:lnTo>
                <a:lnTo>
                  <a:pt x="13150" y="416896"/>
                </a:lnTo>
                <a:lnTo>
                  <a:pt x="3354" y="376486"/>
                </a:lnTo>
                <a:lnTo>
                  <a:pt x="0" y="33451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474209" y="894715"/>
            <a:ext cx="20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1182" y="1147317"/>
            <a:ext cx="7207250" cy="1466850"/>
            <a:chOff x="821182" y="1147317"/>
            <a:chExt cx="7207250" cy="1466850"/>
          </a:xfrm>
        </p:grpSpPr>
        <p:sp>
          <p:nvSpPr>
            <p:cNvPr id="6" name="object 6"/>
            <p:cNvSpPr/>
            <p:nvPr/>
          </p:nvSpPr>
          <p:spPr>
            <a:xfrm>
              <a:off x="1257300" y="1153667"/>
              <a:ext cx="6764655" cy="817244"/>
            </a:xfrm>
            <a:custGeom>
              <a:avLst/>
              <a:gdLst/>
              <a:ahLst/>
              <a:cxnLst/>
              <a:rect l="l" t="t" r="r" b="b"/>
              <a:pathLst>
                <a:path w="6764655" h="817244">
                  <a:moveTo>
                    <a:pt x="2875026" y="0"/>
                  </a:moveTo>
                  <a:lnTo>
                    <a:pt x="0" y="785749"/>
                  </a:lnTo>
                </a:path>
                <a:path w="6764655" h="817244">
                  <a:moveTo>
                    <a:pt x="3000883" y="237744"/>
                  </a:moveTo>
                  <a:lnTo>
                    <a:pt x="1586483" y="806069"/>
                  </a:lnTo>
                </a:path>
                <a:path w="6764655" h="817244">
                  <a:moveTo>
                    <a:pt x="3610355" y="237744"/>
                  </a:moveTo>
                  <a:lnTo>
                    <a:pt x="5042281" y="817245"/>
                  </a:lnTo>
                </a:path>
                <a:path w="6764655" h="817244">
                  <a:moveTo>
                    <a:pt x="3735324" y="0"/>
                  </a:moveTo>
                  <a:lnTo>
                    <a:pt x="6764274" y="8159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7532" y="1940051"/>
              <a:ext cx="861060" cy="668020"/>
            </a:xfrm>
            <a:custGeom>
              <a:avLst/>
              <a:gdLst/>
              <a:ahLst/>
              <a:cxnLst/>
              <a:rect l="l" t="t" r="r" b="b"/>
              <a:pathLst>
                <a:path w="861060" h="668019">
                  <a:moveTo>
                    <a:pt x="430530" y="0"/>
                  </a:moveTo>
                  <a:lnTo>
                    <a:pt x="376526" y="2601"/>
                  </a:lnTo>
                  <a:lnTo>
                    <a:pt x="324524" y="10196"/>
                  </a:lnTo>
                  <a:lnTo>
                    <a:pt x="274926" y="22471"/>
                  </a:lnTo>
                  <a:lnTo>
                    <a:pt x="228138" y="39114"/>
                  </a:lnTo>
                  <a:lnTo>
                    <a:pt x="184561" y="59811"/>
                  </a:lnTo>
                  <a:lnTo>
                    <a:pt x="144600" y="84250"/>
                  </a:lnTo>
                  <a:lnTo>
                    <a:pt x="108657" y="112115"/>
                  </a:lnTo>
                  <a:lnTo>
                    <a:pt x="77138" y="143096"/>
                  </a:lnTo>
                  <a:lnTo>
                    <a:pt x="50444" y="176878"/>
                  </a:lnTo>
                  <a:lnTo>
                    <a:pt x="28980" y="213148"/>
                  </a:lnTo>
                  <a:lnTo>
                    <a:pt x="13149" y="251593"/>
                  </a:lnTo>
                  <a:lnTo>
                    <a:pt x="3354" y="291900"/>
                  </a:lnTo>
                  <a:lnTo>
                    <a:pt x="0" y="333756"/>
                  </a:lnTo>
                  <a:lnTo>
                    <a:pt x="3354" y="375611"/>
                  </a:lnTo>
                  <a:lnTo>
                    <a:pt x="13149" y="415918"/>
                  </a:lnTo>
                  <a:lnTo>
                    <a:pt x="28980" y="454363"/>
                  </a:lnTo>
                  <a:lnTo>
                    <a:pt x="50444" y="490633"/>
                  </a:lnTo>
                  <a:lnTo>
                    <a:pt x="77138" y="524415"/>
                  </a:lnTo>
                  <a:lnTo>
                    <a:pt x="108657" y="555396"/>
                  </a:lnTo>
                  <a:lnTo>
                    <a:pt x="144600" y="583261"/>
                  </a:lnTo>
                  <a:lnTo>
                    <a:pt x="184561" y="607700"/>
                  </a:lnTo>
                  <a:lnTo>
                    <a:pt x="228138" y="628397"/>
                  </a:lnTo>
                  <a:lnTo>
                    <a:pt x="274926" y="645040"/>
                  </a:lnTo>
                  <a:lnTo>
                    <a:pt x="324524" y="657315"/>
                  </a:lnTo>
                  <a:lnTo>
                    <a:pt x="376526" y="664910"/>
                  </a:lnTo>
                  <a:lnTo>
                    <a:pt x="430530" y="667512"/>
                  </a:lnTo>
                  <a:lnTo>
                    <a:pt x="484528" y="664910"/>
                  </a:lnTo>
                  <a:lnTo>
                    <a:pt x="536527" y="657315"/>
                  </a:lnTo>
                  <a:lnTo>
                    <a:pt x="586122" y="645040"/>
                  </a:lnTo>
                  <a:lnTo>
                    <a:pt x="632910" y="628397"/>
                  </a:lnTo>
                  <a:lnTo>
                    <a:pt x="676487" y="607700"/>
                  </a:lnTo>
                  <a:lnTo>
                    <a:pt x="716449" y="583261"/>
                  </a:lnTo>
                  <a:lnTo>
                    <a:pt x="752393" y="555396"/>
                  </a:lnTo>
                  <a:lnTo>
                    <a:pt x="783914" y="524415"/>
                  </a:lnTo>
                  <a:lnTo>
                    <a:pt x="810610" y="490633"/>
                  </a:lnTo>
                  <a:lnTo>
                    <a:pt x="832076" y="454363"/>
                  </a:lnTo>
                  <a:lnTo>
                    <a:pt x="847909" y="415918"/>
                  </a:lnTo>
                  <a:lnTo>
                    <a:pt x="857705" y="375611"/>
                  </a:lnTo>
                  <a:lnTo>
                    <a:pt x="861060" y="333756"/>
                  </a:lnTo>
                  <a:lnTo>
                    <a:pt x="857705" y="291900"/>
                  </a:lnTo>
                  <a:lnTo>
                    <a:pt x="847909" y="251593"/>
                  </a:lnTo>
                  <a:lnTo>
                    <a:pt x="832076" y="213148"/>
                  </a:lnTo>
                  <a:lnTo>
                    <a:pt x="810610" y="176878"/>
                  </a:lnTo>
                  <a:lnTo>
                    <a:pt x="783914" y="143096"/>
                  </a:lnTo>
                  <a:lnTo>
                    <a:pt x="752393" y="112115"/>
                  </a:lnTo>
                  <a:lnTo>
                    <a:pt x="716449" y="84250"/>
                  </a:lnTo>
                  <a:lnTo>
                    <a:pt x="676487" y="59811"/>
                  </a:lnTo>
                  <a:lnTo>
                    <a:pt x="632910" y="39114"/>
                  </a:lnTo>
                  <a:lnTo>
                    <a:pt x="586122" y="22471"/>
                  </a:lnTo>
                  <a:lnTo>
                    <a:pt x="536527" y="10196"/>
                  </a:lnTo>
                  <a:lnTo>
                    <a:pt x="484528" y="2601"/>
                  </a:lnTo>
                  <a:lnTo>
                    <a:pt x="430530" y="0"/>
                  </a:lnTo>
                  <a:close/>
                </a:path>
              </a:pathLst>
            </a:custGeom>
            <a:solidFill>
              <a:srgbClr val="FFF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27532" y="1940051"/>
              <a:ext cx="861060" cy="668020"/>
            </a:xfrm>
            <a:custGeom>
              <a:avLst/>
              <a:gdLst/>
              <a:ahLst/>
              <a:cxnLst/>
              <a:rect l="l" t="t" r="r" b="b"/>
              <a:pathLst>
                <a:path w="861060" h="668019">
                  <a:moveTo>
                    <a:pt x="0" y="333756"/>
                  </a:moveTo>
                  <a:lnTo>
                    <a:pt x="3354" y="291900"/>
                  </a:lnTo>
                  <a:lnTo>
                    <a:pt x="13149" y="251593"/>
                  </a:lnTo>
                  <a:lnTo>
                    <a:pt x="28980" y="213148"/>
                  </a:lnTo>
                  <a:lnTo>
                    <a:pt x="50444" y="176878"/>
                  </a:lnTo>
                  <a:lnTo>
                    <a:pt x="77138" y="143096"/>
                  </a:lnTo>
                  <a:lnTo>
                    <a:pt x="108657" y="112115"/>
                  </a:lnTo>
                  <a:lnTo>
                    <a:pt x="144600" y="84250"/>
                  </a:lnTo>
                  <a:lnTo>
                    <a:pt x="184561" y="59811"/>
                  </a:lnTo>
                  <a:lnTo>
                    <a:pt x="228138" y="39114"/>
                  </a:lnTo>
                  <a:lnTo>
                    <a:pt x="274926" y="22471"/>
                  </a:lnTo>
                  <a:lnTo>
                    <a:pt x="324524" y="10196"/>
                  </a:lnTo>
                  <a:lnTo>
                    <a:pt x="376526" y="2601"/>
                  </a:lnTo>
                  <a:lnTo>
                    <a:pt x="430530" y="0"/>
                  </a:lnTo>
                  <a:lnTo>
                    <a:pt x="484528" y="2601"/>
                  </a:lnTo>
                  <a:lnTo>
                    <a:pt x="536527" y="10196"/>
                  </a:lnTo>
                  <a:lnTo>
                    <a:pt x="586122" y="22471"/>
                  </a:lnTo>
                  <a:lnTo>
                    <a:pt x="632910" y="39114"/>
                  </a:lnTo>
                  <a:lnTo>
                    <a:pt x="676487" y="59811"/>
                  </a:lnTo>
                  <a:lnTo>
                    <a:pt x="716449" y="84250"/>
                  </a:lnTo>
                  <a:lnTo>
                    <a:pt x="752393" y="112115"/>
                  </a:lnTo>
                  <a:lnTo>
                    <a:pt x="783914" y="143096"/>
                  </a:lnTo>
                  <a:lnTo>
                    <a:pt x="810610" y="176878"/>
                  </a:lnTo>
                  <a:lnTo>
                    <a:pt x="832076" y="213148"/>
                  </a:lnTo>
                  <a:lnTo>
                    <a:pt x="847909" y="251593"/>
                  </a:lnTo>
                  <a:lnTo>
                    <a:pt x="857705" y="291900"/>
                  </a:lnTo>
                  <a:lnTo>
                    <a:pt x="861060" y="333756"/>
                  </a:lnTo>
                  <a:lnTo>
                    <a:pt x="857705" y="375611"/>
                  </a:lnTo>
                  <a:lnTo>
                    <a:pt x="847909" y="415918"/>
                  </a:lnTo>
                  <a:lnTo>
                    <a:pt x="832076" y="454363"/>
                  </a:lnTo>
                  <a:lnTo>
                    <a:pt x="810610" y="490633"/>
                  </a:lnTo>
                  <a:lnTo>
                    <a:pt x="783914" y="524415"/>
                  </a:lnTo>
                  <a:lnTo>
                    <a:pt x="752393" y="555396"/>
                  </a:lnTo>
                  <a:lnTo>
                    <a:pt x="716449" y="583261"/>
                  </a:lnTo>
                  <a:lnTo>
                    <a:pt x="676487" y="607700"/>
                  </a:lnTo>
                  <a:lnTo>
                    <a:pt x="632910" y="628397"/>
                  </a:lnTo>
                  <a:lnTo>
                    <a:pt x="586122" y="645040"/>
                  </a:lnTo>
                  <a:lnTo>
                    <a:pt x="536527" y="657315"/>
                  </a:lnTo>
                  <a:lnTo>
                    <a:pt x="484528" y="664910"/>
                  </a:lnTo>
                  <a:lnTo>
                    <a:pt x="430530" y="667512"/>
                  </a:lnTo>
                  <a:lnTo>
                    <a:pt x="376526" y="664910"/>
                  </a:lnTo>
                  <a:lnTo>
                    <a:pt x="324524" y="657315"/>
                  </a:lnTo>
                  <a:lnTo>
                    <a:pt x="274926" y="645040"/>
                  </a:lnTo>
                  <a:lnTo>
                    <a:pt x="228138" y="628397"/>
                  </a:lnTo>
                  <a:lnTo>
                    <a:pt x="184561" y="607700"/>
                  </a:lnTo>
                  <a:lnTo>
                    <a:pt x="144600" y="583261"/>
                  </a:lnTo>
                  <a:lnTo>
                    <a:pt x="108657" y="555396"/>
                  </a:lnTo>
                  <a:lnTo>
                    <a:pt x="77138" y="524415"/>
                  </a:lnTo>
                  <a:lnTo>
                    <a:pt x="50444" y="490633"/>
                  </a:lnTo>
                  <a:lnTo>
                    <a:pt x="28980" y="454363"/>
                  </a:lnTo>
                  <a:lnTo>
                    <a:pt x="13149" y="415918"/>
                  </a:lnTo>
                  <a:lnTo>
                    <a:pt x="3354" y="375611"/>
                  </a:lnTo>
                  <a:lnTo>
                    <a:pt x="0" y="33375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84326" y="1997455"/>
            <a:ext cx="771525" cy="4279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240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[1,2]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1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31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321" y="1936813"/>
            <a:ext cx="8307768" cy="342792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697607" y="2034666"/>
            <a:ext cx="317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[1,3]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52515" y="2045970"/>
            <a:ext cx="317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[1,4]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583169" y="1964182"/>
            <a:ext cx="875665" cy="681990"/>
            <a:chOff x="7583169" y="1964182"/>
            <a:chExt cx="875665" cy="681990"/>
          </a:xfrm>
        </p:grpSpPr>
        <p:sp>
          <p:nvSpPr>
            <p:cNvPr id="14" name="object 14"/>
            <p:cNvSpPr/>
            <p:nvPr/>
          </p:nvSpPr>
          <p:spPr>
            <a:xfrm>
              <a:off x="7589519" y="1970532"/>
              <a:ext cx="862965" cy="669290"/>
            </a:xfrm>
            <a:custGeom>
              <a:avLst/>
              <a:gdLst/>
              <a:ahLst/>
              <a:cxnLst/>
              <a:rect l="l" t="t" r="r" b="b"/>
              <a:pathLst>
                <a:path w="862965" h="669289">
                  <a:moveTo>
                    <a:pt x="431291" y="0"/>
                  </a:moveTo>
                  <a:lnTo>
                    <a:pt x="377180" y="2605"/>
                  </a:lnTo>
                  <a:lnTo>
                    <a:pt x="325078" y="10214"/>
                  </a:lnTo>
                  <a:lnTo>
                    <a:pt x="275388" y="22512"/>
                  </a:lnTo>
                  <a:lnTo>
                    <a:pt x="228514" y="39186"/>
                  </a:lnTo>
                  <a:lnTo>
                    <a:pt x="184861" y="59924"/>
                  </a:lnTo>
                  <a:lnTo>
                    <a:pt x="144831" y="84412"/>
                  </a:lnTo>
                  <a:lnTo>
                    <a:pt x="108828" y="112336"/>
                  </a:lnTo>
                  <a:lnTo>
                    <a:pt x="77257" y="143385"/>
                  </a:lnTo>
                  <a:lnTo>
                    <a:pt x="50521" y="177243"/>
                  </a:lnTo>
                  <a:lnTo>
                    <a:pt x="29023" y="213599"/>
                  </a:lnTo>
                  <a:lnTo>
                    <a:pt x="13168" y="252139"/>
                  </a:lnTo>
                  <a:lnTo>
                    <a:pt x="3359" y="292549"/>
                  </a:lnTo>
                  <a:lnTo>
                    <a:pt x="0" y="334517"/>
                  </a:lnTo>
                  <a:lnTo>
                    <a:pt x="3359" y="376486"/>
                  </a:lnTo>
                  <a:lnTo>
                    <a:pt x="13168" y="416896"/>
                  </a:lnTo>
                  <a:lnTo>
                    <a:pt x="29023" y="455436"/>
                  </a:lnTo>
                  <a:lnTo>
                    <a:pt x="50521" y="491792"/>
                  </a:lnTo>
                  <a:lnTo>
                    <a:pt x="77257" y="525650"/>
                  </a:lnTo>
                  <a:lnTo>
                    <a:pt x="108828" y="556699"/>
                  </a:lnTo>
                  <a:lnTo>
                    <a:pt x="144831" y="584623"/>
                  </a:lnTo>
                  <a:lnTo>
                    <a:pt x="184861" y="609111"/>
                  </a:lnTo>
                  <a:lnTo>
                    <a:pt x="228514" y="629849"/>
                  </a:lnTo>
                  <a:lnTo>
                    <a:pt x="275388" y="646523"/>
                  </a:lnTo>
                  <a:lnTo>
                    <a:pt x="325078" y="658821"/>
                  </a:lnTo>
                  <a:lnTo>
                    <a:pt x="377180" y="666430"/>
                  </a:lnTo>
                  <a:lnTo>
                    <a:pt x="431291" y="669035"/>
                  </a:lnTo>
                  <a:lnTo>
                    <a:pt x="485403" y="666430"/>
                  </a:lnTo>
                  <a:lnTo>
                    <a:pt x="537505" y="658821"/>
                  </a:lnTo>
                  <a:lnTo>
                    <a:pt x="587195" y="646523"/>
                  </a:lnTo>
                  <a:lnTo>
                    <a:pt x="634069" y="629849"/>
                  </a:lnTo>
                  <a:lnTo>
                    <a:pt x="677722" y="609111"/>
                  </a:lnTo>
                  <a:lnTo>
                    <a:pt x="717752" y="584623"/>
                  </a:lnTo>
                  <a:lnTo>
                    <a:pt x="753755" y="556699"/>
                  </a:lnTo>
                  <a:lnTo>
                    <a:pt x="785326" y="525650"/>
                  </a:lnTo>
                  <a:lnTo>
                    <a:pt x="812062" y="491792"/>
                  </a:lnTo>
                  <a:lnTo>
                    <a:pt x="833560" y="455436"/>
                  </a:lnTo>
                  <a:lnTo>
                    <a:pt x="849415" y="416896"/>
                  </a:lnTo>
                  <a:lnTo>
                    <a:pt x="859224" y="376486"/>
                  </a:lnTo>
                  <a:lnTo>
                    <a:pt x="862583" y="334517"/>
                  </a:lnTo>
                  <a:lnTo>
                    <a:pt x="859224" y="292549"/>
                  </a:lnTo>
                  <a:lnTo>
                    <a:pt x="849415" y="252139"/>
                  </a:lnTo>
                  <a:lnTo>
                    <a:pt x="833560" y="213599"/>
                  </a:lnTo>
                  <a:lnTo>
                    <a:pt x="812062" y="177243"/>
                  </a:lnTo>
                  <a:lnTo>
                    <a:pt x="785326" y="143385"/>
                  </a:lnTo>
                  <a:lnTo>
                    <a:pt x="753755" y="112336"/>
                  </a:lnTo>
                  <a:lnTo>
                    <a:pt x="717752" y="84412"/>
                  </a:lnTo>
                  <a:lnTo>
                    <a:pt x="677722" y="59924"/>
                  </a:lnTo>
                  <a:lnTo>
                    <a:pt x="634069" y="39186"/>
                  </a:lnTo>
                  <a:lnTo>
                    <a:pt x="587195" y="22512"/>
                  </a:lnTo>
                  <a:lnTo>
                    <a:pt x="537505" y="10214"/>
                  </a:lnTo>
                  <a:lnTo>
                    <a:pt x="485403" y="2605"/>
                  </a:lnTo>
                  <a:lnTo>
                    <a:pt x="431291" y="0"/>
                  </a:lnTo>
                  <a:close/>
                </a:path>
              </a:pathLst>
            </a:custGeom>
            <a:solidFill>
              <a:srgbClr val="FFF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589519" y="1970532"/>
              <a:ext cx="862965" cy="669290"/>
            </a:xfrm>
            <a:custGeom>
              <a:avLst/>
              <a:gdLst/>
              <a:ahLst/>
              <a:cxnLst/>
              <a:rect l="l" t="t" r="r" b="b"/>
              <a:pathLst>
                <a:path w="862965" h="669289">
                  <a:moveTo>
                    <a:pt x="0" y="334517"/>
                  </a:moveTo>
                  <a:lnTo>
                    <a:pt x="3359" y="292549"/>
                  </a:lnTo>
                  <a:lnTo>
                    <a:pt x="13168" y="252139"/>
                  </a:lnTo>
                  <a:lnTo>
                    <a:pt x="29023" y="213599"/>
                  </a:lnTo>
                  <a:lnTo>
                    <a:pt x="50521" y="177243"/>
                  </a:lnTo>
                  <a:lnTo>
                    <a:pt x="77257" y="143385"/>
                  </a:lnTo>
                  <a:lnTo>
                    <a:pt x="108828" y="112336"/>
                  </a:lnTo>
                  <a:lnTo>
                    <a:pt x="144831" y="84412"/>
                  </a:lnTo>
                  <a:lnTo>
                    <a:pt x="184861" y="59924"/>
                  </a:lnTo>
                  <a:lnTo>
                    <a:pt x="228514" y="39186"/>
                  </a:lnTo>
                  <a:lnTo>
                    <a:pt x="275388" y="22512"/>
                  </a:lnTo>
                  <a:lnTo>
                    <a:pt x="325078" y="10214"/>
                  </a:lnTo>
                  <a:lnTo>
                    <a:pt x="377180" y="2605"/>
                  </a:lnTo>
                  <a:lnTo>
                    <a:pt x="431291" y="0"/>
                  </a:lnTo>
                  <a:lnTo>
                    <a:pt x="485403" y="2605"/>
                  </a:lnTo>
                  <a:lnTo>
                    <a:pt x="537505" y="10214"/>
                  </a:lnTo>
                  <a:lnTo>
                    <a:pt x="587195" y="22512"/>
                  </a:lnTo>
                  <a:lnTo>
                    <a:pt x="634069" y="39186"/>
                  </a:lnTo>
                  <a:lnTo>
                    <a:pt x="677722" y="59924"/>
                  </a:lnTo>
                  <a:lnTo>
                    <a:pt x="717752" y="84412"/>
                  </a:lnTo>
                  <a:lnTo>
                    <a:pt x="753755" y="112336"/>
                  </a:lnTo>
                  <a:lnTo>
                    <a:pt x="785326" y="143385"/>
                  </a:lnTo>
                  <a:lnTo>
                    <a:pt x="812062" y="177243"/>
                  </a:lnTo>
                  <a:lnTo>
                    <a:pt x="833560" y="213599"/>
                  </a:lnTo>
                  <a:lnTo>
                    <a:pt x="849415" y="252139"/>
                  </a:lnTo>
                  <a:lnTo>
                    <a:pt x="859224" y="292549"/>
                  </a:lnTo>
                  <a:lnTo>
                    <a:pt x="862583" y="334517"/>
                  </a:lnTo>
                  <a:lnTo>
                    <a:pt x="859224" y="376486"/>
                  </a:lnTo>
                  <a:lnTo>
                    <a:pt x="849415" y="416896"/>
                  </a:lnTo>
                  <a:lnTo>
                    <a:pt x="833560" y="455436"/>
                  </a:lnTo>
                  <a:lnTo>
                    <a:pt x="812062" y="491792"/>
                  </a:lnTo>
                  <a:lnTo>
                    <a:pt x="785326" y="525650"/>
                  </a:lnTo>
                  <a:lnTo>
                    <a:pt x="753755" y="556699"/>
                  </a:lnTo>
                  <a:lnTo>
                    <a:pt x="717752" y="584623"/>
                  </a:lnTo>
                  <a:lnTo>
                    <a:pt x="677722" y="609111"/>
                  </a:lnTo>
                  <a:lnTo>
                    <a:pt x="634069" y="629849"/>
                  </a:lnTo>
                  <a:lnTo>
                    <a:pt x="587195" y="646523"/>
                  </a:lnTo>
                  <a:lnTo>
                    <a:pt x="537505" y="658821"/>
                  </a:lnTo>
                  <a:lnTo>
                    <a:pt x="485403" y="666430"/>
                  </a:lnTo>
                  <a:lnTo>
                    <a:pt x="431291" y="669035"/>
                  </a:lnTo>
                  <a:lnTo>
                    <a:pt x="377180" y="666430"/>
                  </a:lnTo>
                  <a:lnTo>
                    <a:pt x="325078" y="658821"/>
                  </a:lnTo>
                  <a:lnTo>
                    <a:pt x="275388" y="646523"/>
                  </a:lnTo>
                  <a:lnTo>
                    <a:pt x="228514" y="629849"/>
                  </a:lnTo>
                  <a:lnTo>
                    <a:pt x="184861" y="609111"/>
                  </a:lnTo>
                  <a:lnTo>
                    <a:pt x="144831" y="584623"/>
                  </a:lnTo>
                  <a:lnTo>
                    <a:pt x="108828" y="556699"/>
                  </a:lnTo>
                  <a:lnTo>
                    <a:pt x="77257" y="525650"/>
                  </a:lnTo>
                  <a:lnTo>
                    <a:pt x="50521" y="491792"/>
                  </a:lnTo>
                  <a:lnTo>
                    <a:pt x="29023" y="455436"/>
                  </a:lnTo>
                  <a:lnTo>
                    <a:pt x="13168" y="416896"/>
                  </a:lnTo>
                  <a:lnTo>
                    <a:pt x="3359" y="376486"/>
                  </a:lnTo>
                  <a:lnTo>
                    <a:pt x="0" y="33451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648193" y="2027682"/>
            <a:ext cx="771525" cy="4279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240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[1,5]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1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42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38805" y="3323971"/>
            <a:ext cx="431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[1,3,4]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36953" y="3323971"/>
            <a:ext cx="431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[1,3,2]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72383" y="3306023"/>
            <a:ext cx="772160" cy="4279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[1,3,5]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30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39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25439" y="3306023"/>
            <a:ext cx="772160" cy="4279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[1,4,3]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30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37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98868" y="3323971"/>
            <a:ext cx="431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[1,4,5]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12538" y="3306023"/>
            <a:ext cx="772160" cy="4279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-5" b="1">
                <a:solidFill>
                  <a:srgbClr val="3E3D00"/>
                </a:solidFill>
                <a:latin typeface="Times New Roman"/>
                <a:cs typeface="Times New Roman"/>
              </a:rPr>
              <a:t>[1,4,2]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200" spc="-6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200" spc="-30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E3D00"/>
                </a:solidFill>
                <a:latin typeface="Times New Roman"/>
                <a:cs typeface="Times New Roman"/>
              </a:rPr>
              <a:t>45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84472" y="849248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8681" y="815149"/>
            <a:ext cx="3832225" cy="2318385"/>
            <a:chOff x="118681" y="815149"/>
            <a:chExt cx="3832225" cy="2318385"/>
          </a:xfrm>
        </p:grpSpPr>
        <p:sp>
          <p:nvSpPr>
            <p:cNvPr id="25" name="object 25"/>
            <p:cNvSpPr/>
            <p:nvPr/>
          </p:nvSpPr>
          <p:spPr>
            <a:xfrm>
              <a:off x="3704844" y="819911"/>
              <a:ext cx="241300" cy="233679"/>
            </a:xfrm>
            <a:custGeom>
              <a:avLst/>
              <a:gdLst/>
              <a:ahLst/>
              <a:cxnLst/>
              <a:rect l="l" t="t" r="r" b="b"/>
              <a:pathLst>
                <a:path w="241300" h="233680">
                  <a:moveTo>
                    <a:pt x="0" y="233172"/>
                  </a:moveTo>
                  <a:lnTo>
                    <a:pt x="240791" y="233172"/>
                  </a:lnTo>
                  <a:lnTo>
                    <a:pt x="240791" y="0"/>
                  </a:lnTo>
                  <a:lnTo>
                    <a:pt x="0" y="0"/>
                  </a:lnTo>
                  <a:lnTo>
                    <a:pt x="0" y="233172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23444" y="2633472"/>
              <a:ext cx="300355" cy="495300"/>
            </a:xfrm>
            <a:custGeom>
              <a:avLst/>
              <a:gdLst/>
              <a:ahLst/>
              <a:cxnLst/>
              <a:rect l="l" t="t" r="r" b="b"/>
              <a:pathLst>
                <a:path w="300355" h="495300">
                  <a:moveTo>
                    <a:pt x="150113" y="0"/>
                  </a:moveTo>
                  <a:lnTo>
                    <a:pt x="150113" y="123825"/>
                  </a:lnTo>
                  <a:lnTo>
                    <a:pt x="0" y="123825"/>
                  </a:lnTo>
                  <a:lnTo>
                    <a:pt x="0" y="371475"/>
                  </a:lnTo>
                  <a:lnTo>
                    <a:pt x="150113" y="371475"/>
                  </a:lnTo>
                  <a:lnTo>
                    <a:pt x="150113" y="495300"/>
                  </a:lnTo>
                  <a:lnTo>
                    <a:pt x="300228" y="247650"/>
                  </a:lnTo>
                  <a:lnTo>
                    <a:pt x="150113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23444" y="2633472"/>
              <a:ext cx="300355" cy="495300"/>
            </a:xfrm>
            <a:custGeom>
              <a:avLst/>
              <a:gdLst/>
              <a:ahLst/>
              <a:cxnLst/>
              <a:rect l="l" t="t" r="r" b="b"/>
              <a:pathLst>
                <a:path w="300355" h="495300">
                  <a:moveTo>
                    <a:pt x="0" y="123825"/>
                  </a:moveTo>
                  <a:lnTo>
                    <a:pt x="150113" y="123825"/>
                  </a:lnTo>
                  <a:lnTo>
                    <a:pt x="150113" y="0"/>
                  </a:lnTo>
                  <a:lnTo>
                    <a:pt x="300228" y="247650"/>
                  </a:lnTo>
                  <a:lnTo>
                    <a:pt x="150113" y="495300"/>
                  </a:lnTo>
                  <a:lnTo>
                    <a:pt x="150113" y="371475"/>
                  </a:lnTo>
                  <a:lnTo>
                    <a:pt x="0" y="371475"/>
                  </a:lnTo>
                  <a:lnTo>
                    <a:pt x="0" y="12382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09091" y="1971802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95322" y="2052954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31307" y="2019427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58633" y="2071878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63244" y="3276980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55595" y="3119754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87597" y="3162680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9214" y="4401057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49573" y="4129785"/>
            <a:ext cx="1657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11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34305" y="4123435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83277" y="2957829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813805" y="3021329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864857" y="3043554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31407" y="4050283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20736" y="4180458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17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636676" y="4316052"/>
          <a:ext cx="7647940" cy="1247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7585"/>
                <a:gridCol w="396875"/>
                <a:gridCol w="1092200"/>
                <a:gridCol w="1379855"/>
                <a:gridCol w="1379220"/>
                <a:gridCol w="1408429"/>
                <a:gridCol w="999490"/>
              </a:tblGrid>
              <a:tr h="173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ts val="1265"/>
                        </a:lnSpc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4056">
                <a:tc>
                  <a:txBody>
                    <a:bodyPr/>
                    <a:lstStyle/>
                    <a:p>
                      <a:pPr marL="81915">
                        <a:lnSpc>
                          <a:spcPts val="1345"/>
                        </a:lnSpc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[1,3,2,4]</a:t>
                      </a: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345"/>
                        </a:lnSpc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[1,3,2,5]</a:t>
                      </a: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0"/>
                        </a:lnSpc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[1,3,4,2]</a:t>
                      </a: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0"/>
                        </a:lnSpc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[1,3,4,5]</a:t>
                      </a: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ts val="1420"/>
                        </a:lnSpc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[1,4,5,2]</a:t>
                      </a: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ts val="1420"/>
                        </a:lnSpc>
                      </a:pP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[1,4,5,3]</a:t>
                      </a:r>
                      <a:r>
                        <a:rPr dirty="0" sz="1200" spc="-4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1167">
                <a:tc>
                  <a:txBody>
                    <a:bodyPr/>
                    <a:lstStyle/>
                    <a:p>
                      <a:pPr marL="31750">
                        <a:lnSpc>
                          <a:spcPts val="1400"/>
                        </a:lnSpc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[1,3,2,4,5,1]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1400"/>
                        </a:lnSpc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[1,3,2,5,4,1]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[1,3,4,2,5,1]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[1,3,4,5,2,1]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[1,4,5,2,3,1]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[1,4,5,3,2,1]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</a:tr>
              <a:tr h="350075">
                <a:tc>
                  <a:txBody>
                    <a:bodyPr/>
                    <a:lstStyle/>
                    <a:p>
                      <a:pPr marL="63500">
                        <a:lnSpc>
                          <a:spcPts val="1400"/>
                        </a:lnSpc>
                      </a:pP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200" spc="-3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400"/>
                        </a:lnSpc>
                      </a:pP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200" spc="-3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200" spc="-3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200" spc="-3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200" spc="-3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200" spc="-3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2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</a:tr>
              <a:tr h="329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4010">
                        <a:lnSpc>
                          <a:spcPts val="1360"/>
                        </a:lnSpc>
                        <a:spcBef>
                          <a:spcPts val="1130"/>
                        </a:spcBef>
                      </a:pPr>
                      <a:r>
                        <a:rPr dirty="0" sz="12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minlength=30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35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4" name="object 44"/>
          <p:cNvSpPr txBox="1"/>
          <p:nvPr/>
        </p:nvSpPr>
        <p:spPr>
          <a:xfrm>
            <a:off x="2947416" y="6025896"/>
            <a:ext cx="4502150" cy="386080"/>
          </a:xfrm>
          <a:prstGeom prst="rect">
            <a:avLst/>
          </a:prstGeom>
          <a:solidFill>
            <a:srgbClr val="FFD5AC"/>
          </a:solidFill>
        </p:spPr>
        <p:txBody>
          <a:bodyPr wrap="square" lIns="0" tIns="0" rIns="0" bIns="0" rtlCol="0" vert="horz">
            <a:spAutoFit/>
          </a:bodyPr>
          <a:lstStyle/>
          <a:p>
            <a:pPr marL="90805">
              <a:lnSpc>
                <a:spcPts val="1380"/>
              </a:lnSpc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최종적으로</a:t>
            </a:r>
            <a:r>
              <a:rPr dirty="0" sz="1200" spc="-1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PQ</a:t>
            </a:r>
            <a:r>
              <a:rPr dirty="0" sz="12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내에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31,39,42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1200" spc="-1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순차적으로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dirty="0" sz="1200" spc="-10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move</a:t>
            </a:r>
            <a:r>
              <a:rPr dirty="0" sz="1200" spc="-1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Q</a:t>
            </a:r>
            <a:r>
              <a:rPr dirty="0" sz="1200" spc="-1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1200" spc="-1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의해</a:t>
            </a:r>
            <a:endParaRPr sz="1200">
              <a:latin typeface="Malgun Gothic"/>
              <a:cs typeface="Malgun Gothic"/>
            </a:endParaRPr>
          </a:p>
          <a:p>
            <a:pPr marL="90805">
              <a:lnSpc>
                <a:spcPct val="100000"/>
              </a:lnSpc>
              <a:spcBef>
                <a:spcPts val="60"/>
              </a:spcBef>
            </a:pP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확인되지만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minlength&lt;bound</a:t>
            </a:r>
            <a:r>
              <a:rPr dirty="0" sz="1200" spc="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이므로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추가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작업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없음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55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43255" y="637031"/>
            <a:ext cx="5786755" cy="5506720"/>
          </a:xfrm>
          <a:prstGeom prst="rect">
            <a:avLst/>
          </a:prstGeom>
          <a:solidFill>
            <a:srgbClr val="C0C0C0"/>
          </a:solidFill>
        </p:spPr>
        <p:txBody>
          <a:bodyPr wrap="square" lIns="0" tIns="39370" rIns="0" bIns="0" rtlCol="0" vert="horz">
            <a:spAutoFit/>
          </a:bodyPr>
          <a:lstStyle/>
          <a:p>
            <a:pPr algn="ctr" marR="1821180">
              <a:lnSpc>
                <a:spcPct val="100000"/>
              </a:lnSpc>
              <a:spcBef>
                <a:spcPts val="310"/>
              </a:spcBef>
              <a:tabLst>
                <a:tab pos="1656714" algn="l"/>
                <a:tab pos="2576830" algn="l"/>
              </a:tabLst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200" spc="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travel2(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int	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n, 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const	number</a:t>
            </a:r>
            <a:r>
              <a:rPr dirty="0" sz="1200" spc="-5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W[][],</a:t>
            </a:r>
            <a:endParaRPr sz="1200">
              <a:latin typeface="Courier New"/>
              <a:cs typeface="Courier New"/>
            </a:endParaRPr>
          </a:p>
          <a:p>
            <a:pPr algn="ctr" marL="287655">
              <a:lnSpc>
                <a:spcPct val="100000"/>
              </a:lnSpc>
              <a:spcBef>
                <a:spcPts val="145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ordered-set&amp;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opttour, 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number&amp;</a:t>
            </a:r>
            <a:r>
              <a:rPr dirty="0" sz="1200" spc="1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minlength)</a:t>
            </a:r>
            <a:endParaRPr sz="1200">
              <a:latin typeface="Courier New"/>
              <a:cs typeface="Courier New"/>
            </a:endParaRPr>
          </a:p>
          <a:p>
            <a:pPr algn="ctr" marR="2927350">
              <a:lnSpc>
                <a:spcPct val="100000"/>
              </a:lnSpc>
              <a:spcBef>
                <a:spcPts val="145"/>
              </a:spcBef>
              <a:tabLst>
                <a:tab pos="275590" algn="l"/>
              </a:tabLst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{	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priority_queue_of_node</a:t>
            </a:r>
            <a:r>
              <a:rPr dirty="0" sz="1200" spc="-2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PQ;</a:t>
            </a:r>
            <a:endParaRPr sz="1200">
              <a:latin typeface="Courier New"/>
              <a:cs typeface="Courier New"/>
            </a:endParaRPr>
          </a:p>
          <a:p>
            <a:pPr algn="ctr" marR="4035425">
              <a:lnSpc>
                <a:spcPct val="100000"/>
              </a:lnSpc>
              <a:spcBef>
                <a:spcPts val="145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node</a:t>
            </a:r>
            <a:r>
              <a:rPr dirty="0" sz="1200" spc="-4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u,v;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Courier New"/>
              <a:cs typeface="Courier New"/>
            </a:endParaRPr>
          </a:p>
          <a:p>
            <a:pPr marL="457834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initialize(PQ);</a:t>
            </a:r>
            <a:endParaRPr sz="1200">
              <a:latin typeface="Courier New"/>
              <a:cs typeface="Courier New"/>
            </a:endParaRPr>
          </a:p>
          <a:p>
            <a:pPr marL="457834">
              <a:lnSpc>
                <a:spcPct val="100000"/>
              </a:lnSpc>
              <a:spcBef>
                <a:spcPts val="14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v.level</a:t>
            </a:r>
            <a:r>
              <a:rPr dirty="0" sz="12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0;</a:t>
            </a:r>
            <a:r>
              <a:rPr dirty="0" sz="12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v.path=[1];</a:t>
            </a:r>
            <a:endParaRPr sz="1200">
              <a:latin typeface="Courier New"/>
              <a:cs typeface="Courier New"/>
            </a:endParaRPr>
          </a:p>
          <a:p>
            <a:pPr marL="457834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v.bound</a:t>
            </a:r>
            <a:r>
              <a:rPr dirty="0" sz="12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bound(v);</a:t>
            </a:r>
            <a:endParaRPr sz="1200">
              <a:latin typeface="Courier New"/>
              <a:cs typeface="Courier New"/>
            </a:endParaRPr>
          </a:p>
          <a:p>
            <a:pPr marL="457834" marR="4086860" indent="1270">
              <a:lnSpc>
                <a:spcPct val="108300"/>
              </a:lnSpc>
              <a:spcBef>
                <a:spcPts val="55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minlength=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∞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; </a:t>
            </a:r>
            <a:r>
              <a:rPr dirty="0" sz="1200" spc="-7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insert(PQ,v);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Courier New"/>
              <a:cs typeface="Courier New"/>
            </a:endParaRPr>
          </a:p>
          <a:p>
            <a:pPr marL="918210" marR="3664585" indent="-460375">
              <a:lnSpc>
                <a:spcPct val="110000"/>
              </a:lnSpc>
            </a:pPr>
            <a:r>
              <a:rPr dirty="0" sz="1200" spc="-5" b="1">
                <a:solidFill>
                  <a:srgbClr val="3E3D00"/>
                </a:solidFill>
                <a:latin typeface="Courier New"/>
                <a:cs typeface="Courier New"/>
              </a:rPr>
              <a:t>w</a:t>
            </a:r>
            <a:r>
              <a:rPr dirty="0" sz="1200" spc="10" b="1">
                <a:solidFill>
                  <a:srgbClr val="3E3D00"/>
                </a:solidFill>
                <a:latin typeface="Courier New"/>
                <a:cs typeface="Courier New"/>
              </a:rPr>
              <a:t>h</a:t>
            </a:r>
            <a:r>
              <a:rPr dirty="0" sz="1200" spc="-5" b="1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200" spc="10" b="1">
                <a:solidFill>
                  <a:srgbClr val="3E3D00"/>
                </a:solidFill>
                <a:latin typeface="Courier New"/>
                <a:cs typeface="Courier New"/>
              </a:rPr>
              <a:t>l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e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(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!e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m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p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ty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(P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Q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)){  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r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em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o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v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e(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PQ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,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v);</a:t>
            </a:r>
            <a:endParaRPr sz="1200">
              <a:latin typeface="Courier New"/>
              <a:cs typeface="Courier New"/>
            </a:endParaRPr>
          </a:p>
          <a:p>
            <a:pPr algn="ctr" marR="1725295">
              <a:lnSpc>
                <a:spcPct val="100000"/>
              </a:lnSpc>
              <a:spcBef>
                <a:spcPts val="145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(v.bound &lt;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minlength){</a:t>
            </a:r>
            <a:endParaRPr sz="1200">
              <a:latin typeface="Courier New"/>
              <a:cs typeface="Courier New"/>
            </a:endParaRPr>
          </a:p>
          <a:p>
            <a:pPr algn="ctr" marR="1726564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u.level=v.level</a:t>
            </a:r>
            <a:r>
              <a:rPr dirty="0" sz="12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1;</a:t>
            </a:r>
            <a:endParaRPr sz="1200">
              <a:latin typeface="Courier New"/>
              <a:cs typeface="Courier New"/>
            </a:endParaRPr>
          </a:p>
          <a:p>
            <a:pPr algn="ctr" marL="929005">
              <a:lnSpc>
                <a:spcPct val="100000"/>
              </a:lnSpc>
              <a:spcBef>
                <a:spcPts val="145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(all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such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that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2≤i≤n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&amp;&amp;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is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not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in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v.path){</a:t>
            </a:r>
            <a:endParaRPr sz="1200">
              <a:latin typeface="Courier New"/>
              <a:cs typeface="Courier New"/>
            </a:endParaRPr>
          </a:p>
          <a:p>
            <a:pPr marL="128778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u.path</a:t>
            </a:r>
            <a:r>
              <a:rPr dirty="0" sz="12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v.path;</a:t>
            </a:r>
            <a:endParaRPr sz="1200">
              <a:latin typeface="Courier New"/>
              <a:cs typeface="Courier New"/>
            </a:endParaRPr>
          </a:p>
          <a:p>
            <a:pPr marL="128778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put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at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 the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 end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of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u.path;</a:t>
            </a:r>
            <a:endParaRPr sz="1200">
              <a:latin typeface="Courier New"/>
              <a:cs typeface="Courier New"/>
            </a:endParaRPr>
          </a:p>
          <a:p>
            <a:pPr marL="1287780">
              <a:lnSpc>
                <a:spcPct val="100000"/>
              </a:lnSpc>
              <a:spcBef>
                <a:spcPts val="145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(u.level</a:t>
            </a:r>
            <a:r>
              <a:rPr dirty="0" sz="12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==</a:t>
            </a:r>
            <a:r>
              <a:rPr dirty="0" sz="12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n-2){</a:t>
            </a:r>
            <a:endParaRPr sz="1200">
              <a:latin typeface="Courier New"/>
              <a:cs typeface="Courier New"/>
            </a:endParaRPr>
          </a:p>
          <a:p>
            <a:pPr marL="1471930">
              <a:lnSpc>
                <a:spcPts val="1370"/>
              </a:lnSpc>
              <a:spcBef>
                <a:spcPts val="14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put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of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only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vertex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not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in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u.path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at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the</a:t>
            </a:r>
            <a:endParaRPr sz="1200">
              <a:latin typeface="Courier New"/>
              <a:cs typeface="Courier New"/>
            </a:endParaRPr>
          </a:p>
          <a:p>
            <a:pPr marL="90805">
              <a:lnSpc>
                <a:spcPts val="1370"/>
              </a:lnSpc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end</a:t>
            </a:r>
            <a:r>
              <a:rPr dirty="0" sz="12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of</a:t>
            </a:r>
            <a:r>
              <a:rPr dirty="0" sz="12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u.path;</a:t>
            </a:r>
            <a:endParaRPr sz="1200">
              <a:latin typeface="Courier New"/>
              <a:cs typeface="Courier New"/>
            </a:endParaRPr>
          </a:p>
          <a:p>
            <a:pPr marL="147193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put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at the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end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of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u.path;</a:t>
            </a:r>
            <a:endParaRPr sz="1200">
              <a:latin typeface="Courier New"/>
              <a:cs typeface="Courier New"/>
            </a:endParaRPr>
          </a:p>
          <a:p>
            <a:pPr marL="2116455" marR="1637664" indent="-645160">
              <a:lnSpc>
                <a:spcPct val="110000"/>
              </a:lnSpc>
              <a:spcBef>
                <a:spcPts val="5"/>
              </a:spcBef>
            </a:pPr>
            <a:r>
              <a:rPr dirty="0" sz="1200" spc="5" b="1">
                <a:solidFill>
                  <a:srgbClr val="3E3D00"/>
                </a:solidFill>
                <a:latin typeface="Courier New"/>
                <a:cs typeface="Courier New"/>
              </a:rPr>
              <a:t>if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(length(u) &lt; minlength){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minlength = length(u); </a:t>
            </a:r>
            <a:r>
              <a:rPr dirty="0" sz="1200" spc="-7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opttour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u.path;</a:t>
            </a:r>
            <a:endParaRPr sz="1200">
              <a:latin typeface="Courier New"/>
              <a:cs typeface="Courier New"/>
            </a:endParaRPr>
          </a:p>
          <a:p>
            <a:pPr marL="147193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87780">
              <a:lnSpc>
                <a:spcPct val="100000"/>
              </a:lnSpc>
              <a:spcBef>
                <a:spcPts val="14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1135" y="1607819"/>
            <a:ext cx="2927985" cy="2900680"/>
          </a:xfrm>
          <a:prstGeom prst="rect">
            <a:avLst/>
          </a:prstGeom>
          <a:solidFill>
            <a:srgbClr val="C0C0C0"/>
          </a:solidFill>
        </p:spPr>
        <p:txBody>
          <a:bodyPr wrap="square" lIns="0" tIns="26670" rIns="0" bIns="0" rtlCol="0" vert="horz">
            <a:spAutoFit/>
          </a:bodyPr>
          <a:lstStyle/>
          <a:p>
            <a:pPr marL="182880">
              <a:lnSpc>
                <a:spcPct val="100000"/>
              </a:lnSpc>
              <a:spcBef>
                <a:spcPts val="210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643255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u.bound</a:t>
            </a:r>
            <a:r>
              <a:rPr dirty="0" sz="12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bound(u);</a:t>
            </a:r>
            <a:endParaRPr sz="1200">
              <a:latin typeface="Courier New"/>
              <a:cs typeface="Courier New"/>
            </a:endParaRPr>
          </a:p>
          <a:p>
            <a:pPr marL="643255">
              <a:lnSpc>
                <a:spcPct val="100000"/>
              </a:lnSpc>
              <a:spcBef>
                <a:spcPts val="145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(u.bound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&lt;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 minlength)</a:t>
            </a:r>
            <a:endParaRPr sz="1200">
              <a:latin typeface="Courier New"/>
              <a:cs typeface="Courier New"/>
            </a:endParaRPr>
          </a:p>
          <a:p>
            <a:pPr marL="1379855">
              <a:lnSpc>
                <a:spcPct val="100000"/>
              </a:lnSpc>
              <a:spcBef>
                <a:spcPts val="14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insert(PQ,u);</a:t>
            </a:r>
            <a:endParaRPr sz="1200">
              <a:latin typeface="Courier New"/>
              <a:cs typeface="Courier New"/>
            </a:endParaRPr>
          </a:p>
          <a:p>
            <a:pPr marL="45847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r>
              <a:rPr dirty="0" sz="12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/*</a:t>
            </a:r>
            <a:r>
              <a:rPr dirty="0" sz="12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else*/</a:t>
            </a:r>
            <a:endParaRPr sz="1200">
              <a:latin typeface="Courier New"/>
              <a:cs typeface="Courier New"/>
            </a:endParaRPr>
          </a:p>
          <a:p>
            <a:pPr marL="36703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r>
              <a:rPr dirty="0" sz="12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/*</a:t>
            </a:r>
            <a:r>
              <a:rPr dirty="0" sz="12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2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r>
              <a:rPr dirty="0" sz="12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/*</a:t>
            </a:r>
            <a:r>
              <a:rPr dirty="0" sz="12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2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r>
              <a:rPr dirty="0" sz="12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/*</a:t>
            </a:r>
            <a:r>
              <a:rPr dirty="0" sz="12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while</a:t>
            </a:r>
            <a:r>
              <a:rPr dirty="0" sz="12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solidFill>
                  <a:srgbClr val="3E3D00"/>
                </a:solidFill>
                <a:latin typeface="Courier New"/>
                <a:cs typeface="Courier New"/>
              </a:rPr>
              <a:t>float</a:t>
            </a:r>
            <a:r>
              <a:rPr dirty="0" sz="1200" spc="-1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bound(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node</a:t>
            </a:r>
            <a:r>
              <a:rPr dirty="0" sz="1200" spc="-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u)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4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5847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homework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1846" y="731265"/>
            <a:ext cx="940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분석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789480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4040" y="1595298"/>
            <a:ext cx="8240395" cy="234378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분기한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정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가지치기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최고우선검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색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시간복잡도는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지수적이거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그보다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못하다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!</a:t>
            </a:r>
            <a:endParaRPr sz="2000">
              <a:latin typeface="Times New Roman"/>
              <a:cs typeface="Times New Roman"/>
            </a:endParaRPr>
          </a:p>
          <a:p>
            <a:pPr marL="12700" marR="136525">
              <a:lnSpc>
                <a:spcPct val="136500"/>
              </a:lnSpc>
              <a:spcBef>
                <a:spcPts val="1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말해서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40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되면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없는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것과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다름없다고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할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 </a:t>
            </a:r>
            <a:r>
              <a:rPr dirty="0" sz="2000" spc="-484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다른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방법이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있을까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근사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(approximation)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해답을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준다는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보장은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없지만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무</a:t>
            </a:r>
            <a:endParaRPr sz="2000">
              <a:latin typeface="Malgun Gothic"/>
              <a:cs typeface="Malgun Gothic"/>
            </a:endParaRPr>
          </a:p>
          <a:p>
            <a:pPr marL="413384">
              <a:lnSpc>
                <a:spcPct val="100000"/>
              </a:lnSpc>
              <a:spcBef>
                <a:spcPts val="409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리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없이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최적에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가까운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해답을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주는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562148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978200"/>
            <a:ext cx="121513" cy="13075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55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0183" y="6325046"/>
            <a:ext cx="189230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95"/>
              </a:lnSpc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57</a:t>
            </a:r>
            <a:endParaRPr sz="13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" y="7618"/>
            <a:ext cx="9122664" cy="68503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55796" y="2669539"/>
            <a:ext cx="146431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solidFill>
                  <a:srgbClr val="001F5F"/>
                </a:solidFill>
                <a:latin typeface="Arial"/>
                <a:cs typeface="Arial"/>
              </a:rPr>
              <a:t>6</a:t>
            </a:r>
            <a:r>
              <a:rPr dirty="0" sz="4000" spc="-5" b="1">
                <a:solidFill>
                  <a:srgbClr val="001F5F"/>
                </a:solidFill>
                <a:latin typeface="Malgun Gothic"/>
                <a:cs typeface="Malgun Gothic"/>
              </a:rPr>
              <a:t>장</a:t>
            </a:r>
            <a:r>
              <a:rPr dirty="0" sz="4000" spc="-295" b="1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dirty="0" sz="4000" spc="-5" b="1">
                <a:solidFill>
                  <a:srgbClr val="001F5F"/>
                </a:solidFill>
                <a:latin typeface="Malgun Gothic"/>
                <a:cs typeface="Malgun Gothic"/>
              </a:rPr>
              <a:t>끝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3158" y="4145407"/>
            <a:ext cx="3719829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00"/>
                </a:solidFill>
                <a:latin typeface="Malgun Gothic"/>
                <a:cs typeface="Malgun Gothic"/>
              </a:rPr>
              <a:t>수고하셨습니</a:t>
            </a:r>
            <a:r>
              <a:rPr dirty="0" sz="4000" b="1">
                <a:solidFill>
                  <a:srgbClr val="FFFF00"/>
                </a:solidFill>
                <a:latin typeface="Malgun Gothic"/>
                <a:cs typeface="Malgun Gothic"/>
              </a:rPr>
              <a:t>다</a:t>
            </a:r>
            <a:r>
              <a:rPr dirty="0" sz="4000" spc="-5" b="1">
                <a:solidFill>
                  <a:srgbClr val="FFFF00"/>
                </a:solidFill>
                <a:latin typeface="Arial"/>
                <a:cs typeface="Arial"/>
              </a:rPr>
              <a:t>.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7220" y="5474208"/>
            <a:ext cx="371855" cy="8671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199132" y="3249167"/>
            <a:ext cx="1443355" cy="1424940"/>
          </a:xfrm>
          <a:custGeom>
            <a:avLst/>
            <a:gdLst/>
            <a:ahLst/>
            <a:cxnLst/>
            <a:rect l="l" t="t" r="r" b="b"/>
            <a:pathLst>
              <a:path w="1443354" h="1424939">
                <a:moveTo>
                  <a:pt x="1443228" y="1424940"/>
                </a:moveTo>
                <a:lnTo>
                  <a:pt x="899160" y="0"/>
                </a:lnTo>
                <a:lnTo>
                  <a:pt x="628916" y="707758"/>
                </a:lnTo>
                <a:lnTo>
                  <a:pt x="462534" y="304800"/>
                </a:lnTo>
                <a:lnTo>
                  <a:pt x="0" y="1424940"/>
                </a:lnTo>
                <a:lnTo>
                  <a:pt x="355092" y="1424940"/>
                </a:lnTo>
                <a:lnTo>
                  <a:pt x="925068" y="1424940"/>
                </a:lnTo>
                <a:lnTo>
                  <a:pt x="1443228" y="1424940"/>
                </a:lnTo>
                <a:close/>
              </a:path>
            </a:pathLst>
          </a:custGeom>
          <a:solidFill>
            <a:srgbClr val="E47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54040" y="3268979"/>
            <a:ext cx="1649095" cy="1424940"/>
          </a:xfrm>
          <a:custGeom>
            <a:avLst/>
            <a:gdLst/>
            <a:ahLst/>
            <a:cxnLst/>
            <a:rect l="l" t="t" r="r" b="b"/>
            <a:pathLst>
              <a:path w="1649095" h="1424939">
                <a:moveTo>
                  <a:pt x="1648968" y="1424940"/>
                </a:moveTo>
                <a:lnTo>
                  <a:pt x="1185672" y="306324"/>
                </a:lnTo>
                <a:lnTo>
                  <a:pt x="1098169" y="517588"/>
                </a:lnTo>
                <a:lnTo>
                  <a:pt x="900684" y="0"/>
                </a:lnTo>
                <a:lnTo>
                  <a:pt x="630516" y="708037"/>
                </a:lnTo>
                <a:lnTo>
                  <a:pt x="463296" y="304800"/>
                </a:lnTo>
                <a:lnTo>
                  <a:pt x="0" y="1421892"/>
                </a:lnTo>
                <a:lnTo>
                  <a:pt x="358140" y="1421892"/>
                </a:lnTo>
                <a:lnTo>
                  <a:pt x="723633" y="1421892"/>
                </a:lnTo>
                <a:lnTo>
                  <a:pt x="722376" y="1424940"/>
                </a:lnTo>
                <a:lnTo>
                  <a:pt x="1648968" y="1424940"/>
                </a:lnTo>
                <a:close/>
              </a:path>
            </a:pathLst>
          </a:custGeom>
          <a:solidFill>
            <a:srgbClr val="E47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10513" y="3023577"/>
            <a:ext cx="3155315" cy="2794000"/>
          </a:xfrm>
          <a:custGeom>
            <a:avLst/>
            <a:gdLst/>
            <a:ahLst/>
            <a:cxnLst/>
            <a:rect l="l" t="t" r="r" b="b"/>
            <a:pathLst>
              <a:path w="3155315" h="2794000">
                <a:moveTo>
                  <a:pt x="2795778" y="2730500"/>
                </a:moveTo>
                <a:lnTo>
                  <a:pt x="2788792" y="2794000"/>
                </a:lnTo>
                <a:lnTo>
                  <a:pt x="2868041" y="2768600"/>
                </a:lnTo>
                <a:lnTo>
                  <a:pt x="2804287" y="2768600"/>
                </a:lnTo>
                <a:lnTo>
                  <a:pt x="2805429" y="2755900"/>
                </a:lnTo>
                <a:lnTo>
                  <a:pt x="2843953" y="2755900"/>
                </a:lnTo>
                <a:lnTo>
                  <a:pt x="2795778" y="2730500"/>
                </a:lnTo>
                <a:close/>
              </a:path>
              <a:path w="3155315" h="2794000">
                <a:moveTo>
                  <a:pt x="2792983" y="2755900"/>
                </a:moveTo>
                <a:lnTo>
                  <a:pt x="2677033" y="2755900"/>
                </a:lnTo>
                <a:lnTo>
                  <a:pt x="2734817" y="2768600"/>
                </a:lnTo>
                <a:lnTo>
                  <a:pt x="2791587" y="2768600"/>
                </a:lnTo>
                <a:lnTo>
                  <a:pt x="2792983" y="2755900"/>
                </a:lnTo>
                <a:close/>
              </a:path>
              <a:path w="3155315" h="2794000">
                <a:moveTo>
                  <a:pt x="2843953" y="2755900"/>
                </a:moveTo>
                <a:lnTo>
                  <a:pt x="2805429" y="2755900"/>
                </a:lnTo>
                <a:lnTo>
                  <a:pt x="2804287" y="2768600"/>
                </a:lnTo>
                <a:lnTo>
                  <a:pt x="2868041" y="2768600"/>
                </a:lnTo>
                <a:lnTo>
                  <a:pt x="2843953" y="2755900"/>
                </a:lnTo>
                <a:close/>
              </a:path>
              <a:path w="3155315" h="2794000">
                <a:moveTo>
                  <a:pt x="2678176" y="2743200"/>
                </a:moveTo>
                <a:lnTo>
                  <a:pt x="2577591" y="2743200"/>
                </a:lnTo>
                <a:lnTo>
                  <a:pt x="2612263" y="2755900"/>
                </a:lnTo>
                <a:lnTo>
                  <a:pt x="2749296" y="2755900"/>
                </a:lnTo>
                <a:lnTo>
                  <a:pt x="2678176" y="2743200"/>
                </a:lnTo>
                <a:close/>
              </a:path>
              <a:path w="3155315" h="2794000">
                <a:moveTo>
                  <a:pt x="2578862" y="2730500"/>
                </a:moveTo>
                <a:lnTo>
                  <a:pt x="2467483" y="2730500"/>
                </a:lnTo>
                <a:lnTo>
                  <a:pt x="2505075" y="2743200"/>
                </a:lnTo>
                <a:lnTo>
                  <a:pt x="2613406" y="2743200"/>
                </a:lnTo>
                <a:lnTo>
                  <a:pt x="2578862" y="2730500"/>
                </a:lnTo>
                <a:close/>
              </a:path>
              <a:path w="3155315" h="2794000">
                <a:moveTo>
                  <a:pt x="2275713" y="2705100"/>
                </a:moveTo>
                <a:lnTo>
                  <a:pt x="2235835" y="2705100"/>
                </a:lnTo>
                <a:lnTo>
                  <a:pt x="2274316" y="2717800"/>
                </a:lnTo>
                <a:lnTo>
                  <a:pt x="2351913" y="2730500"/>
                </a:lnTo>
                <a:lnTo>
                  <a:pt x="2506345" y="2730500"/>
                </a:lnTo>
                <a:lnTo>
                  <a:pt x="2468753" y="2717800"/>
                </a:lnTo>
                <a:lnTo>
                  <a:pt x="2353310" y="2717800"/>
                </a:lnTo>
                <a:lnTo>
                  <a:pt x="2275713" y="2705100"/>
                </a:lnTo>
                <a:close/>
              </a:path>
              <a:path w="3155315" h="2794000">
                <a:moveTo>
                  <a:pt x="2199513" y="2692400"/>
                </a:moveTo>
                <a:lnTo>
                  <a:pt x="2124583" y="2692400"/>
                </a:lnTo>
                <a:lnTo>
                  <a:pt x="2160904" y="2705100"/>
                </a:lnTo>
                <a:lnTo>
                  <a:pt x="2237359" y="2705100"/>
                </a:lnTo>
                <a:lnTo>
                  <a:pt x="2199513" y="2692400"/>
                </a:lnTo>
                <a:close/>
              </a:path>
              <a:path w="3155315" h="2794000">
                <a:moveTo>
                  <a:pt x="2126234" y="2679700"/>
                </a:moveTo>
                <a:lnTo>
                  <a:pt x="2023237" y="2679700"/>
                </a:lnTo>
                <a:lnTo>
                  <a:pt x="2055622" y="2692400"/>
                </a:lnTo>
                <a:lnTo>
                  <a:pt x="2162429" y="2692400"/>
                </a:lnTo>
                <a:lnTo>
                  <a:pt x="2126234" y="2679700"/>
                </a:lnTo>
                <a:close/>
              </a:path>
              <a:path w="3155315" h="2794000">
                <a:moveTo>
                  <a:pt x="2025014" y="2667000"/>
                </a:moveTo>
                <a:lnTo>
                  <a:pt x="1936750" y="2667000"/>
                </a:lnTo>
                <a:lnTo>
                  <a:pt x="1963547" y="2679700"/>
                </a:lnTo>
                <a:lnTo>
                  <a:pt x="2057400" y="2679700"/>
                </a:lnTo>
                <a:lnTo>
                  <a:pt x="2025014" y="2667000"/>
                </a:lnTo>
                <a:close/>
              </a:path>
              <a:path w="3155315" h="2794000">
                <a:moveTo>
                  <a:pt x="1913255" y="2654300"/>
                </a:moveTo>
                <a:lnTo>
                  <a:pt x="1838960" y="2654300"/>
                </a:lnTo>
                <a:lnTo>
                  <a:pt x="1886712" y="2667000"/>
                </a:lnTo>
                <a:lnTo>
                  <a:pt x="1965578" y="2667000"/>
                </a:lnTo>
                <a:lnTo>
                  <a:pt x="1913255" y="2654300"/>
                </a:lnTo>
                <a:close/>
              </a:path>
              <a:path w="3155315" h="2794000">
                <a:moveTo>
                  <a:pt x="1840484" y="2641600"/>
                </a:moveTo>
                <a:lnTo>
                  <a:pt x="1748536" y="2641600"/>
                </a:lnTo>
                <a:lnTo>
                  <a:pt x="1792859" y="2654300"/>
                </a:lnTo>
                <a:lnTo>
                  <a:pt x="1888489" y="2654300"/>
                </a:lnTo>
                <a:lnTo>
                  <a:pt x="1840484" y="2641600"/>
                </a:lnTo>
                <a:close/>
              </a:path>
              <a:path w="3155315" h="2794000">
                <a:moveTo>
                  <a:pt x="1749933" y="2628900"/>
                </a:moveTo>
                <a:lnTo>
                  <a:pt x="1621155" y="2628900"/>
                </a:lnTo>
                <a:lnTo>
                  <a:pt x="1662938" y="2641600"/>
                </a:lnTo>
                <a:lnTo>
                  <a:pt x="1794256" y="2641600"/>
                </a:lnTo>
                <a:lnTo>
                  <a:pt x="1749933" y="2628900"/>
                </a:lnTo>
                <a:close/>
              </a:path>
              <a:path w="3155315" h="2794000">
                <a:moveTo>
                  <a:pt x="1499616" y="2590800"/>
                </a:moveTo>
                <a:lnTo>
                  <a:pt x="1432433" y="2590800"/>
                </a:lnTo>
                <a:lnTo>
                  <a:pt x="1454023" y="2603500"/>
                </a:lnTo>
                <a:lnTo>
                  <a:pt x="1496441" y="2603500"/>
                </a:lnTo>
                <a:lnTo>
                  <a:pt x="1579753" y="2628900"/>
                </a:lnTo>
                <a:lnTo>
                  <a:pt x="1664589" y="2628900"/>
                </a:lnTo>
                <a:lnTo>
                  <a:pt x="1623060" y="2616200"/>
                </a:lnTo>
                <a:lnTo>
                  <a:pt x="1582039" y="2616200"/>
                </a:lnTo>
                <a:lnTo>
                  <a:pt x="1499616" y="2590800"/>
                </a:lnTo>
                <a:close/>
              </a:path>
              <a:path w="3155315" h="2794000">
                <a:moveTo>
                  <a:pt x="1026794" y="38100"/>
                </a:moveTo>
                <a:lnTo>
                  <a:pt x="971423" y="38100"/>
                </a:lnTo>
                <a:lnTo>
                  <a:pt x="865759" y="88900"/>
                </a:lnTo>
                <a:lnTo>
                  <a:pt x="837819" y="101600"/>
                </a:lnTo>
                <a:lnTo>
                  <a:pt x="808989" y="127000"/>
                </a:lnTo>
                <a:lnTo>
                  <a:pt x="779399" y="139700"/>
                </a:lnTo>
                <a:lnTo>
                  <a:pt x="748919" y="165100"/>
                </a:lnTo>
                <a:lnTo>
                  <a:pt x="717931" y="177800"/>
                </a:lnTo>
                <a:lnTo>
                  <a:pt x="654304" y="228600"/>
                </a:lnTo>
                <a:lnTo>
                  <a:pt x="491363" y="355600"/>
                </a:lnTo>
                <a:lnTo>
                  <a:pt x="458978" y="393700"/>
                </a:lnTo>
                <a:lnTo>
                  <a:pt x="426847" y="419100"/>
                </a:lnTo>
                <a:lnTo>
                  <a:pt x="395224" y="444500"/>
                </a:lnTo>
                <a:lnTo>
                  <a:pt x="363981" y="482600"/>
                </a:lnTo>
                <a:lnTo>
                  <a:pt x="333501" y="508000"/>
                </a:lnTo>
                <a:lnTo>
                  <a:pt x="303656" y="546100"/>
                </a:lnTo>
                <a:lnTo>
                  <a:pt x="274700" y="571500"/>
                </a:lnTo>
                <a:lnTo>
                  <a:pt x="246761" y="596900"/>
                </a:lnTo>
                <a:lnTo>
                  <a:pt x="219837" y="635000"/>
                </a:lnTo>
                <a:lnTo>
                  <a:pt x="194056" y="660400"/>
                </a:lnTo>
                <a:lnTo>
                  <a:pt x="169418" y="698500"/>
                </a:lnTo>
                <a:lnTo>
                  <a:pt x="146303" y="723900"/>
                </a:lnTo>
                <a:lnTo>
                  <a:pt x="124587" y="762000"/>
                </a:lnTo>
                <a:lnTo>
                  <a:pt x="104521" y="787400"/>
                </a:lnTo>
                <a:lnTo>
                  <a:pt x="85978" y="812800"/>
                </a:lnTo>
                <a:lnTo>
                  <a:pt x="69342" y="850900"/>
                </a:lnTo>
                <a:lnTo>
                  <a:pt x="54609" y="876300"/>
                </a:lnTo>
                <a:lnTo>
                  <a:pt x="41909" y="901700"/>
                </a:lnTo>
                <a:lnTo>
                  <a:pt x="31242" y="927100"/>
                </a:lnTo>
                <a:lnTo>
                  <a:pt x="22478" y="952500"/>
                </a:lnTo>
                <a:lnTo>
                  <a:pt x="15240" y="990600"/>
                </a:lnTo>
                <a:lnTo>
                  <a:pt x="9398" y="1016000"/>
                </a:lnTo>
                <a:lnTo>
                  <a:pt x="4953" y="1041400"/>
                </a:lnTo>
                <a:lnTo>
                  <a:pt x="2031" y="1066800"/>
                </a:lnTo>
                <a:lnTo>
                  <a:pt x="381" y="1092200"/>
                </a:lnTo>
                <a:lnTo>
                  <a:pt x="0" y="1117600"/>
                </a:lnTo>
                <a:lnTo>
                  <a:pt x="889" y="1143000"/>
                </a:lnTo>
                <a:lnTo>
                  <a:pt x="2793" y="1181100"/>
                </a:lnTo>
                <a:lnTo>
                  <a:pt x="10414" y="1231900"/>
                </a:lnTo>
                <a:lnTo>
                  <a:pt x="22478" y="1282700"/>
                </a:lnTo>
                <a:lnTo>
                  <a:pt x="29971" y="1308100"/>
                </a:lnTo>
                <a:lnTo>
                  <a:pt x="38353" y="1346200"/>
                </a:lnTo>
                <a:lnTo>
                  <a:pt x="57912" y="1397000"/>
                </a:lnTo>
                <a:lnTo>
                  <a:pt x="80772" y="1447800"/>
                </a:lnTo>
                <a:lnTo>
                  <a:pt x="106680" y="1498600"/>
                </a:lnTo>
                <a:lnTo>
                  <a:pt x="120777" y="1524000"/>
                </a:lnTo>
                <a:lnTo>
                  <a:pt x="135381" y="1562100"/>
                </a:lnTo>
                <a:lnTo>
                  <a:pt x="182625" y="1638300"/>
                </a:lnTo>
                <a:lnTo>
                  <a:pt x="216534" y="1689100"/>
                </a:lnTo>
                <a:lnTo>
                  <a:pt x="251968" y="1739900"/>
                </a:lnTo>
                <a:lnTo>
                  <a:pt x="288671" y="1790700"/>
                </a:lnTo>
                <a:lnTo>
                  <a:pt x="328930" y="1841500"/>
                </a:lnTo>
                <a:lnTo>
                  <a:pt x="374650" y="1892300"/>
                </a:lnTo>
                <a:lnTo>
                  <a:pt x="425195" y="1943100"/>
                </a:lnTo>
                <a:lnTo>
                  <a:pt x="479806" y="1993900"/>
                </a:lnTo>
                <a:lnTo>
                  <a:pt x="508507" y="2019300"/>
                </a:lnTo>
                <a:lnTo>
                  <a:pt x="537844" y="2044700"/>
                </a:lnTo>
                <a:lnTo>
                  <a:pt x="568070" y="2070100"/>
                </a:lnTo>
                <a:lnTo>
                  <a:pt x="598805" y="2095500"/>
                </a:lnTo>
                <a:lnTo>
                  <a:pt x="661924" y="2133600"/>
                </a:lnTo>
                <a:lnTo>
                  <a:pt x="726567" y="2184400"/>
                </a:lnTo>
                <a:lnTo>
                  <a:pt x="857885" y="2286000"/>
                </a:lnTo>
                <a:lnTo>
                  <a:pt x="923163" y="2324100"/>
                </a:lnTo>
                <a:lnTo>
                  <a:pt x="955548" y="2349500"/>
                </a:lnTo>
                <a:lnTo>
                  <a:pt x="987551" y="2362200"/>
                </a:lnTo>
                <a:lnTo>
                  <a:pt x="1019048" y="2387600"/>
                </a:lnTo>
                <a:lnTo>
                  <a:pt x="1050036" y="2400300"/>
                </a:lnTo>
                <a:lnTo>
                  <a:pt x="1080516" y="2425700"/>
                </a:lnTo>
                <a:lnTo>
                  <a:pt x="1110361" y="2438400"/>
                </a:lnTo>
                <a:lnTo>
                  <a:pt x="1139317" y="2451100"/>
                </a:lnTo>
                <a:lnTo>
                  <a:pt x="1167511" y="2476500"/>
                </a:lnTo>
                <a:lnTo>
                  <a:pt x="1194816" y="2489200"/>
                </a:lnTo>
                <a:lnTo>
                  <a:pt x="1221105" y="2501900"/>
                </a:lnTo>
                <a:lnTo>
                  <a:pt x="1271397" y="2527300"/>
                </a:lnTo>
                <a:lnTo>
                  <a:pt x="1319657" y="2552700"/>
                </a:lnTo>
                <a:lnTo>
                  <a:pt x="1343025" y="2565400"/>
                </a:lnTo>
                <a:lnTo>
                  <a:pt x="1365885" y="2565400"/>
                </a:lnTo>
                <a:lnTo>
                  <a:pt x="1410589" y="2590800"/>
                </a:lnTo>
                <a:lnTo>
                  <a:pt x="1457579" y="2590800"/>
                </a:lnTo>
                <a:lnTo>
                  <a:pt x="1436370" y="2578100"/>
                </a:lnTo>
                <a:lnTo>
                  <a:pt x="1414780" y="2578100"/>
                </a:lnTo>
                <a:lnTo>
                  <a:pt x="1370584" y="2552700"/>
                </a:lnTo>
                <a:lnTo>
                  <a:pt x="1347851" y="2552700"/>
                </a:lnTo>
                <a:lnTo>
                  <a:pt x="1301242" y="2527300"/>
                </a:lnTo>
                <a:lnTo>
                  <a:pt x="1252347" y="2501900"/>
                </a:lnTo>
                <a:lnTo>
                  <a:pt x="1227074" y="2489200"/>
                </a:lnTo>
                <a:lnTo>
                  <a:pt x="1201039" y="2476500"/>
                </a:lnTo>
                <a:lnTo>
                  <a:pt x="1173734" y="2463800"/>
                </a:lnTo>
                <a:lnTo>
                  <a:pt x="1145794" y="2451100"/>
                </a:lnTo>
                <a:lnTo>
                  <a:pt x="1116838" y="2425700"/>
                </a:lnTo>
                <a:lnTo>
                  <a:pt x="1087120" y="2413000"/>
                </a:lnTo>
                <a:lnTo>
                  <a:pt x="1056767" y="2387600"/>
                </a:lnTo>
                <a:lnTo>
                  <a:pt x="1025779" y="2374900"/>
                </a:lnTo>
                <a:lnTo>
                  <a:pt x="994282" y="2349500"/>
                </a:lnTo>
                <a:lnTo>
                  <a:pt x="962406" y="2336800"/>
                </a:lnTo>
                <a:lnTo>
                  <a:pt x="930275" y="2311400"/>
                </a:lnTo>
                <a:lnTo>
                  <a:pt x="865124" y="2273300"/>
                </a:lnTo>
                <a:lnTo>
                  <a:pt x="734187" y="2171700"/>
                </a:lnTo>
                <a:lnTo>
                  <a:pt x="669798" y="2133600"/>
                </a:lnTo>
                <a:lnTo>
                  <a:pt x="606932" y="2082800"/>
                </a:lnTo>
                <a:lnTo>
                  <a:pt x="576199" y="2057400"/>
                </a:lnTo>
                <a:lnTo>
                  <a:pt x="546100" y="2032000"/>
                </a:lnTo>
                <a:lnTo>
                  <a:pt x="516889" y="2006600"/>
                </a:lnTo>
                <a:lnTo>
                  <a:pt x="488442" y="1981200"/>
                </a:lnTo>
                <a:lnTo>
                  <a:pt x="434086" y="1930400"/>
                </a:lnTo>
                <a:lnTo>
                  <a:pt x="383920" y="1879600"/>
                </a:lnTo>
                <a:lnTo>
                  <a:pt x="338709" y="1828800"/>
                </a:lnTo>
                <a:lnTo>
                  <a:pt x="298831" y="1778000"/>
                </a:lnTo>
                <a:lnTo>
                  <a:pt x="262381" y="1727200"/>
                </a:lnTo>
                <a:lnTo>
                  <a:pt x="227203" y="1676400"/>
                </a:lnTo>
                <a:lnTo>
                  <a:pt x="193421" y="1625600"/>
                </a:lnTo>
                <a:lnTo>
                  <a:pt x="161671" y="1574800"/>
                </a:lnTo>
                <a:lnTo>
                  <a:pt x="132080" y="1524000"/>
                </a:lnTo>
                <a:lnTo>
                  <a:pt x="104902" y="1473200"/>
                </a:lnTo>
                <a:lnTo>
                  <a:pt x="80772" y="1422400"/>
                </a:lnTo>
                <a:lnTo>
                  <a:pt x="59690" y="1358900"/>
                </a:lnTo>
                <a:lnTo>
                  <a:pt x="50546" y="1333500"/>
                </a:lnTo>
                <a:lnTo>
                  <a:pt x="34798" y="1282700"/>
                </a:lnTo>
                <a:lnTo>
                  <a:pt x="22987" y="1231900"/>
                </a:lnTo>
                <a:lnTo>
                  <a:pt x="15493" y="1181100"/>
                </a:lnTo>
                <a:lnTo>
                  <a:pt x="13462" y="1143000"/>
                </a:lnTo>
                <a:lnTo>
                  <a:pt x="12700" y="1117600"/>
                </a:lnTo>
                <a:lnTo>
                  <a:pt x="13081" y="1092200"/>
                </a:lnTo>
                <a:lnTo>
                  <a:pt x="17525" y="1041400"/>
                </a:lnTo>
                <a:lnTo>
                  <a:pt x="27559" y="990600"/>
                </a:lnTo>
                <a:lnTo>
                  <a:pt x="43053" y="939800"/>
                </a:lnTo>
                <a:lnTo>
                  <a:pt x="53467" y="914400"/>
                </a:lnTo>
                <a:lnTo>
                  <a:pt x="65912" y="876300"/>
                </a:lnTo>
                <a:lnTo>
                  <a:pt x="80390" y="850900"/>
                </a:lnTo>
                <a:lnTo>
                  <a:pt x="96774" y="825500"/>
                </a:lnTo>
                <a:lnTo>
                  <a:pt x="115062" y="800100"/>
                </a:lnTo>
                <a:lnTo>
                  <a:pt x="134874" y="762000"/>
                </a:lnTo>
                <a:lnTo>
                  <a:pt x="156464" y="736600"/>
                </a:lnTo>
                <a:lnTo>
                  <a:pt x="179450" y="698500"/>
                </a:lnTo>
                <a:lnTo>
                  <a:pt x="203834" y="673100"/>
                </a:lnTo>
                <a:lnTo>
                  <a:pt x="229489" y="647700"/>
                </a:lnTo>
                <a:lnTo>
                  <a:pt x="256159" y="609600"/>
                </a:lnTo>
                <a:lnTo>
                  <a:pt x="284099" y="584200"/>
                </a:lnTo>
                <a:lnTo>
                  <a:pt x="312800" y="546100"/>
                </a:lnTo>
                <a:lnTo>
                  <a:pt x="342519" y="520700"/>
                </a:lnTo>
                <a:lnTo>
                  <a:pt x="372872" y="482600"/>
                </a:lnTo>
                <a:lnTo>
                  <a:pt x="403860" y="457200"/>
                </a:lnTo>
                <a:lnTo>
                  <a:pt x="435356" y="431800"/>
                </a:lnTo>
                <a:lnTo>
                  <a:pt x="467360" y="393700"/>
                </a:lnTo>
                <a:lnTo>
                  <a:pt x="661797" y="241300"/>
                </a:lnTo>
                <a:lnTo>
                  <a:pt x="725043" y="190500"/>
                </a:lnTo>
                <a:lnTo>
                  <a:pt x="755904" y="177800"/>
                </a:lnTo>
                <a:lnTo>
                  <a:pt x="786003" y="152400"/>
                </a:lnTo>
                <a:lnTo>
                  <a:pt x="815467" y="139700"/>
                </a:lnTo>
                <a:lnTo>
                  <a:pt x="844042" y="114300"/>
                </a:lnTo>
                <a:lnTo>
                  <a:pt x="871474" y="101600"/>
                </a:lnTo>
                <a:lnTo>
                  <a:pt x="898017" y="88900"/>
                </a:lnTo>
                <a:lnTo>
                  <a:pt x="975360" y="50800"/>
                </a:lnTo>
                <a:lnTo>
                  <a:pt x="1001141" y="50800"/>
                </a:lnTo>
                <a:lnTo>
                  <a:pt x="1026794" y="38100"/>
                </a:lnTo>
                <a:close/>
              </a:path>
              <a:path w="3155315" h="2794000">
                <a:moveTo>
                  <a:pt x="1461135" y="25400"/>
                </a:moveTo>
                <a:lnTo>
                  <a:pt x="1357884" y="25400"/>
                </a:lnTo>
                <a:lnTo>
                  <a:pt x="1408176" y="38100"/>
                </a:lnTo>
                <a:lnTo>
                  <a:pt x="1458214" y="38100"/>
                </a:lnTo>
                <a:lnTo>
                  <a:pt x="1606295" y="76200"/>
                </a:lnTo>
                <a:lnTo>
                  <a:pt x="1654937" y="101600"/>
                </a:lnTo>
                <a:lnTo>
                  <a:pt x="1751203" y="127000"/>
                </a:lnTo>
                <a:lnTo>
                  <a:pt x="1799336" y="152400"/>
                </a:lnTo>
                <a:lnTo>
                  <a:pt x="1847723" y="165100"/>
                </a:lnTo>
                <a:lnTo>
                  <a:pt x="1943862" y="215900"/>
                </a:lnTo>
                <a:lnTo>
                  <a:pt x="2131949" y="317500"/>
                </a:lnTo>
                <a:lnTo>
                  <a:pt x="2177541" y="355600"/>
                </a:lnTo>
                <a:lnTo>
                  <a:pt x="2222246" y="381000"/>
                </a:lnTo>
                <a:lnTo>
                  <a:pt x="2266061" y="419100"/>
                </a:lnTo>
                <a:lnTo>
                  <a:pt x="2308860" y="457200"/>
                </a:lnTo>
                <a:lnTo>
                  <a:pt x="2350642" y="495300"/>
                </a:lnTo>
                <a:lnTo>
                  <a:pt x="2391029" y="533400"/>
                </a:lnTo>
                <a:lnTo>
                  <a:pt x="2430272" y="571500"/>
                </a:lnTo>
                <a:lnTo>
                  <a:pt x="2487167" y="647700"/>
                </a:lnTo>
                <a:lnTo>
                  <a:pt x="2505837" y="660400"/>
                </a:lnTo>
                <a:lnTo>
                  <a:pt x="2524379" y="685800"/>
                </a:lnTo>
                <a:lnTo>
                  <a:pt x="2560828" y="736600"/>
                </a:lnTo>
                <a:lnTo>
                  <a:pt x="2578735" y="762000"/>
                </a:lnTo>
                <a:lnTo>
                  <a:pt x="2614041" y="825500"/>
                </a:lnTo>
                <a:lnTo>
                  <a:pt x="2648458" y="876300"/>
                </a:lnTo>
                <a:lnTo>
                  <a:pt x="2682113" y="939800"/>
                </a:lnTo>
                <a:lnTo>
                  <a:pt x="2714625" y="990600"/>
                </a:lnTo>
                <a:lnTo>
                  <a:pt x="2746121" y="1054100"/>
                </a:lnTo>
                <a:lnTo>
                  <a:pt x="2776728" y="1117600"/>
                </a:lnTo>
                <a:lnTo>
                  <a:pt x="2806065" y="1168400"/>
                </a:lnTo>
                <a:lnTo>
                  <a:pt x="2834386" y="1231900"/>
                </a:lnTo>
                <a:lnTo>
                  <a:pt x="2861310" y="1295400"/>
                </a:lnTo>
                <a:lnTo>
                  <a:pt x="2886964" y="1346200"/>
                </a:lnTo>
                <a:lnTo>
                  <a:pt x="2911348" y="1397000"/>
                </a:lnTo>
                <a:lnTo>
                  <a:pt x="2934335" y="1460500"/>
                </a:lnTo>
                <a:lnTo>
                  <a:pt x="2955671" y="1511300"/>
                </a:lnTo>
                <a:lnTo>
                  <a:pt x="2975483" y="1562100"/>
                </a:lnTo>
                <a:lnTo>
                  <a:pt x="2993771" y="1612900"/>
                </a:lnTo>
                <a:lnTo>
                  <a:pt x="3010662" y="1663700"/>
                </a:lnTo>
                <a:lnTo>
                  <a:pt x="3026156" y="1714500"/>
                </a:lnTo>
                <a:lnTo>
                  <a:pt x="3040507" y="1765300"/>
                </a:lnTo>
                <a:lnTo>
                  <a:pt x="3053715" y="1816100"/>
                </a:lnTo>
                <a:lnTo>
                  <a:pt x="3066161" y="1866900"/>
                </a:lnTo>
                <a:lnTo>
                  <a:pt x="3077591" y="1917700"/>
                </a:lnTo>
                <a:lnTo>
                  <a:pt x="3088132" y="1968500"/>
                </a:lnTo>
                <a:lnTo>
                  <a:pt x="3098291" y="2019300"/>
                </a:lnTo>
                <a:lnTo>
                  <a:pt x="3107690" y="2070100"/>
                </a:lnTo>
                <a:lnTo>
                  <a:pt x="3125470" y="2171700"/>
                </a:lnTo>
                <a:lnTo>
                  <a:pt x="3142488" y="2260600"/>
                </a:lnTo>
                <a:lnTo>
                  <a:pt x="3154934" y="2260600"/>
                </a:lnTo>
                <a:lnTo>
                  <a:pt x="3138042" y="2159000"/>
                </a:lnTo>
                <a:lnTo>
                  <a:pt x="3120136" y="2070100"/>
                </a:lnTo>
                <a:lnTo>
                  <a:pt x="3110738" y="2019300"/>
                </a:lnTo>
                <a:lnTo>
                  <a:pt x="3100578" y="1968500"/>
                </a:lnTo>
                <a:lnTo>
                  <a:pt x="3089910" y="1917700"/>
                </a:lnTo>
                <a:lnTo>
                  <a:pt x="3078479" y="1866900"/>
                </a:lnTo>
                <a:lnTo>
                  <a:pt x="3066161" y="1816100"/>
                </a:lnTo>
                <a:lnTo>
                  <a:pt x="3052826" y="1765300"/>
                </a:lnTo>
                <a:lnTo>
                  <a:pt x="3038348" y="1714500"/>
                </a:lnTo>
                <a:lnTo>
                  <a:pt x="3022727" y="1663700"/>
                </a:lnTo>
                <a:lnTo>
                  <a:pt x="3005836" y="1612900"/>
                </a:lnTo>
                <a:lnTo>
                  <a:pt x="2987421" y="1562100"/>
                </a:lnTo>
                <a:lnTo>
                  <a:pt x="2967609" y="1498600"/>
                </a:lnTo>
                <a:lnTo>
                  <a:pt x="2946146" y="1447800"/>
                </a:lnTo>
                <a:lnTo>
                  <a:pt x="2923032" y="1397000"/>
                </a:lnTo>
                <a:lnTo>
                  <a:pt x="2898648" y="1346200"/>
                </a:lnTo>
                <a:lnTo>
                  <a:pt x="2872866" y="1282700"/>
                </a:lnTo>
                <a:lnTo>
                  <a:pt x="2845816" y="1231900"/>
                </a:lnTo>
                <a:lnTo>
                  <a:pt x="2817495" y="1168400"/>
                </a:lnTo>
                <a:lnTo>
                  <a:pt x="2788031" y="1104900"/>
                </a:lnTo>
                <a:lnTo>
                  <a:pt x="2757424" y="1041400"/>
                </a:lnTo>
                <a:lnTo>
                  <a:pt x="2725801" y="990600"/>
                </a:lnTo>
                <a:lnTo>
                  <a:pt x="2693162" y="927100"/>
                </a:lnTo>
                <a:lnTo>
                  <a:pt x="2659507" y="876300"/>
                </a:lnTo>
                <a:lnTo>
                  <a:pt x="2624836" y="812800"/>
                </a:lnTo>
                <a:lnTo>
                  <a:pt x="2589403" y="762000"/>
                </a:lnTo>
                <a:lnTo>
                  <a:pt x="2534666" y="685800"/>
                </a:lnTo>
                <a:lnTo>
                  <a:pt x="2497201" y="635000"/>
                </a:lnTo>
                <a:lnTo>
                  <a:pt x="2459101" y="584200"/>
                </a:lnTo>
                <a:lnTo>
                  <a:pt x="2439797" y="571500"/>
                </a:lnTo>
                <a:lnTo>
                  <a:pt x="2400300" y="520700"/>
                </a:lnTo>
                <a:lnTo>
                  <a:pt x="2359533" y="482600"/>
                </a:lnTo>
                <a:lnTo>
                  <a:pt x="2317496" y="444500"/>
                </a:lnTo>
                <a:lnTo>
                  <a:pt x="2274316" y="406400"/>
                </a:lnTo>
                <a:lnTo>
                  <a:pt x="2230120" y="381000"/>
                </a:lnTo>
                <a:lnTo>
                  <a:pt x="2185162" y="342900"/>
                </a:lnTo>
                <a:lnTo>
                  <a:pt x="2139315" y="304800"/>
                </a:lnTo>
                <a:lnTo>
                  <a:pt x="1997837" y="228600"/>
                </a:lnTo>
                <a:lnTo>
                  <a:pt x="1852803" y="152400"/>
                </a:lnTo>
                <a:lnTo>
                  <a:pt x="1804162" y="139700"/>
                </a:lnTo>
                <a:lnTo>
                  <a:pt x="1755648" y="114300"/>
                </a:lnTo>
                <a:lnTo>
                  <a:pt x="1609979" y="76200"/>
                </a:lnTo>
                <a:lnTo>
                  <a:pt x="1560703" y="50800"/>
                </a:lnTo>
                <a:lnTo>
                  <a:pt x="1461135" y="25400"/>
                </a:lnTo>
                <a:close/>
              </a:path>
              <a:path w="3155315" h="2794000">
                <a:moveTo>
                  <a:pt x="1078230" y="25400"/>
                </a:moveTo>
                <a:lnTo>
                  <a:pt x="1023747" y="25400"/>
                </a:lnTo>
                <a:lnTo>
                  <a:pt x="997585" y="38100"/>
                </a:lnTo>
                <a:lnTo>
                  <a:pt x="1052576" y="38100"/>
                </a:lnTo>
                <a:lnTo>
                  <a:pt x="1078230" y="25400"/>
                </a:lnTo>
                <a:close/>
              </a:path>
              <a:path w="3155315" h="2794000">
                <a:moveTo>
                  <a:pt x="1155064" y="12700"/>
                </a:moveTo>
                <a:lnTo>
                  <a:pt x="1076070" y="12700"/>
                </a:lnTo>
                <a:lnTo>
                  <a:pt x="1049909" y="25400"/>
                </a:lnTo>
                <a:lnTo>
                  <a:pt x="1129411" y="25400"/>
                </a:lnTo>
                <a:lnTo>
                  <a:pt x="1155064" y="12700"/>
                </a:lnTo>
                <a:close/>
              </a:path>
              <a:path w="3155315" h="2794000">
                <a:moveTo>
                  <a:pt x="1360043" y="12700"/>
                </a:moveTo>
                <a:lnTo>
                  <a:pt x="1307464" y="12700"/>
                </a:lnTo>
                <a:lnTo>
                  <a:pt x="1332738" y="25400"/>
                </a:lnTo>
                <a:lnTo>
                  <a:pt x="1410716" y="25400"/>
                </a:lnTo>
                <a:lnTo>
                  <a:pt x="1360043" y="12700"/>
                </a:lnTo>
                <a:close/>
              </a:path>
              <a:path w="3155315" h="2794000">
                <a:moveTo>
                  <a:pt x="1308862" y="0"/>
                </a:moveTo>
                <a:lnTo>
                  <a:pt x="1154303" y="0"/>
                </a:lnTo>
                <a:lnTo>
                  <a:pt x="1128268" y="12700"/>
                </a:lnTo>
                <a:lnTo>
                  <a:pt x="1334516" y="12700"/>
                </a:lnTo>
                <a:lnTo>
                  <a:pt x="1308862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54066" y="2737319"/>
            <a:ext cx="3327400" cy="2933700"/>
          </a:xfrm>
          <a:custGeom>
            <a:avLst/>
            <a:gdLst/>
            <a:ahLst/>
            <a:cxnLst/>
            <a:rect l="l" t="t" r="r" b="b"/>
            <a:pathLst>
              <a:path w="3327400" h="2933700">
                <a:moveTo>
                  <a:pt x="282194" y="2870199"/>
                </a:moveTo>
                <a:lnTo>
                  <a:pt x="206629" y="2908299"/>
                </a:lnTo>
                <a:lnTo>
                  <a:pt x="283463" y="2933699"/>
                </a:lnTo>
                <a:lnTo>
                  <a:pt x="282956" y="2908299"/>
                </a:lnTo>
                <a:lnTo>
                  <a:pt x="270256" y="2908299"/>
                </a:lnTo>
                <a:lnTo>
                  <a:pt x="270002" y="2895599"/>
                </a:lnTo>
                <a:lnTo>
                  <a:pt x="282701" y="2895599"/>
                </a:lnTo>
                <a:lnTo>
                  <a:pt x="282194" y="2870199"/>
                </a:lnTo>
                <a:close/>
              </a:path>
              <a:path w="3327400" h="2933700">
                <a:moveTo>
                  <a:pt x="282701" y="2895599"/>
                </a:moveTo>
                <a:lnTo>
                  <a:pt x="270002" y="2895599"/>
                </a:lnTo>
                <a:lnTo>
                  <a:pt x="270256" y="2908299"/>
                </a:lnTo>
                <a:lnTo>
                  <a:pt x="282956" y="2908299"/>
                </a:lnTo>
                <a:lnTo>
                  <a:pt x="282701" y="2895599"/>
                </a:lnTo>
                <a:close/>
              </a:path>
              <a:path w="3327400" h="2933700">
                <a:moveTo>
                  <a:pt x="653034" y="2895599"/>
                </a:moveTo>
                <a:lnTo>
                  <a:pt x="282701" y="2895599"/>
                </a:lnTo>
                <a:lnTo>
                  <a:pt x="282956" y="2908299"/>
                </a:lnTo>
                <a:lnTo>
                  <a:pt x="430784" y="2908299"/>
                </a:lnTo>
                <a:lnTo>
                  <a:pt x="653034" y="2895599"/>
                </a:lnTo>
                <a:close/>
              </a:path>
              <a:path w="3327400" h="2933700">
                <a:moveTo>
                  <a:pt x="1086104" y="2882899"/>
                </a:moveTo>
                <a:lnTo>
                  <a:pt x="652653" y="2882899"/>
                </a:lnTo>
                <a:lnTo>
                  <a:pt x="430403" y="2895599"/>
                </a:lnTo>
                <a:lnTo>
                  <a:pt x="979805" y="2895599"/>
                </a:lnTo>
                <a:lnTo>
                  <a:pt x="1086104" y="2882899"/>
                </a:lnTo>
                <a:close/>
              </a:path>
              <a:path w="3327400" h="2933700">
                <a:moveTo>
                  <a:pt x="1394333" y="2870199"/>
                </a:moveTo>
                <a:lnTo>
                  <a:pt x="1085596" y="2870199"/>
                </a:lnTo>
                <a:lnTo>
                  <a:pt x="979297" y="2882899"/>
                </a:lnTo>
                <a:lnTo>
                  <a:pt x="1293622" y="2882899"/>
                </a:lnTo>
                <a:lnTo>
                  <a:pt x="1394333" y="2870199"/>
                </a:lnTo>
                <a:close/>
              </a:path>
              <a:path w="3327400" h="2933700">
                <a:moveTo>
                  <a:pt x="2451735" y="2743199"/>
                </a:moveTo>
                <a:lnTo>
                  <a:pt x="2377440" y="2743199"/>
                </a:lnTo>
                <a:lnTo>
                  <a:pt x="2340737" y="2755899"/>
                </a:lnTo>
                <a:lnTo>
                  <a:pt x="2265426" y="2768599"/>
                </a:lnTo>
                <a:lnTo>
                  <a:pt x="2188083" y="2768599"/>
                </a:lnTo>
                <a:lnTo>
                  <a:pt x="1771523" y="2832099"/>
                </a:lnTo>
                <a:lnTo>
                  <a:pt x="1681099" y="2832099"/>
                </a:lnTo>
                <a:lnTo>
                  <a:pt x="1491996" y="2857499"/>
                </a:lnTo>
                <a:lnTo>
                  <a:pt x="1393571" y="2857499"/>
                </a:lnTo>
                <a:lnTo>
                  <a:pt x="1292860" y="2870199"/>
                </a:lnTo>
                <a:lnTo>
                  <a:pt x="1492885" y="2870199"/>
                </a:lnTo>
                <a:lnTo>
                  <a:pt x="1682496" y="2844799"/>
                </a:lnTo>
                <a:lnTo>
                  <a:pt x="1773047" y="2844799"/>
                </a:lnTo>
                <a:lnTo>
                  <a:pt x="2189734" y="2781299"/>
                </a:lnTo>
                <a:lnTo>
                  <a:pt x="2267331" y="2781299"/>
                </a:lnTo>
                <a:lnTo>
                  <a:pt x="2342768" y="2768599"/>
                </a:lnTo>
                <a:lnTo>
                  <a:pt x="2379599" y="2755899"/>
                </a:lnTo>
                <a:lnTo>
                  <a:pt x="2416048" y="2755899"/>
                </a:lnTo>
                <a:lnTo>
                  <a:pt x="2451735" y="2743199"/>
                </a:lnTo>
                <a:close/>
              </a:path>
              <a:path w="3327400" h="2933700">
                <a:moveTo>
                  <a:pt x="1639570" y="50800"/>
                </a:moveTo>
                <a:lnTo>
                  <a:pt x="1601597" y="50800"/>
                </a:lnTo>
                <a:lnTo>
                  <a:pt x="1464437" y="101600"/>
                </a:lnTo>
                <a:lnTo>
                  <a:pt x="1430401" y="127000"/>
                </a:lnTo>
                <a:lnTo>
                  <a:pt x="1362583" y="152400"/>
                </a:lnTo>
                <a:lnTo>
                  <a:pt x="1329182" y="177800"/>
                </a:lnTo>
                <a:lnTo>
                  <a:pt x="1296035" y="190500"/>
                </a:lnTo>
                <a:lnTo>
                  <a:pt x="1263269" y="215900"/>
                </a:lnTo>
                <a:lnTo>
                  <a:pt x="1230884" y="228600"/>
                </a:lnTo>
                <a:lnTo>
                  <a:pt x="1198880" y="254000"/>
                </a:lnTo>
                <a:lnTo>
                  <a:pt x="1167511" y="279400"/>
                </a:lnTo>
                <a:lnTo>
                  <a:pt x="1136650" y="292100"/>
                </a:lnTo>
                <a:lnTo>
                  <a:pt x="1106424" y="317500"/>
                </a:lnTo>
                <a:lnTo>
                  <a:pt x="1076833" y="342900"/>
                </a:lnTo>
                <a:lnTo>
                  <a:pt x="1048004" y="368300"/>
                </a:lnTo>
                <a:lnTo>
                  <a:pt x="992632" y="419100"/>
                </a:lnTo>
                <a:lnTo>
                  <a:pt x="940688" y="469900"/>
                </a:lnTo>
                <a:lnTo>
                  <a:pt x="892429" y="520700"/>
                </a:lnTo>
                <a:lnTo>
                  <a:pt x="847344" y="571500"/>
                </a:lnTo>
                <a:lnTo>
                  <a:pt x="826008" y="609600"/>
                </a:lnTo>
                <a:lnTo>
                  <a:pt x="805434" y="635000"/>
                </a:lnTo>
                <a:lnTo>
                  <a:pt x="785368" y="673100"/>
                </a:lnTo>
                <a:lnTo>
                  <a:pt x="766063" y="711200"/>
                </a:lnTo>
                <a:lnTo>
                  <a:pt x="747395" y="736600"/>
                </a:lnTo>
                <a:lnTo>
                  <a:pt x="729234" y="774700"/>
                </a:lnTo>
                <a:lnTo>
                  <a:pt x="711581" y="812800"/>
                </a:lnTo>
                <a:lnTo>
                  <a:pt x="694563" y="850900"/>
                </a:lnTo>
                <a:lnTo>
                  <a:pt x="677926" y="888999"/>
                </a:lnTo>
                <a:lnTo>
                  <a:pt x="645922" y="965199"/>
                </a:lnTo>
                <a:lnTo>
                  <a:pt x="615442" y="1041399"/>
                </a:lnTo>
                <a:lnTo>
                  <a:pt x="586105" y="1117599"/>
                </a:lnTo>
                <a:lnTo>
                  <a:pt x="557911" y="1193799"/>
                </a:lnTo>
                <a:lnTo>
                  <a:pt x="530352" y="1282699"/>
                </a:lnTo>
                <a:lnTo>
                  <a:pt x="503047" y="1358899"/>
                </a:lnTo>
                <a:lnTo>
                  <a:pt x="476123" y="1435099"/>
                </a:lnTo>
                <a:lnTo>
                  <a:pt x="449072" y="1511299"/>
                </a:lnTo>
                <a:lnTo>
                  <a:pt x="435356" y="1549399"/>
                </a:lnTo>
                <a:lnTo>
                  <a:pt x="421513" y="1587499"/>
                </a:lnTo>
                <a:lnTo>
                  <a:pt x="407543" y="1625599"/>
                </a:lnTo>
                <a:lnTo>
                  <a:pt x="393319" y="1663699"/>
                </a:lnTo>
                <a:lnTo>
                  <a:pt x="365125" y="1727199"/>
                </a:lnTo>
                <a:lnTo>
                  <a:pt x="337566" y="1803399"/>
                </a:lnTo>
                <a:lnTo>
                  <a:pt x="310769" y="1866899"/>
                </a:lnTo>
                <a:lnTo>
                  <a:pt x="284480" y="1930399"/>
                </a:lnTo>
                <a:lnTo>
                  <a:pt x="233553" y="2070099"/>
                </a:lnTo>
                <a:lnTo>
                  <a:pt x="184531" y="2209799"/>
                </a:lnTo>
                <a:lnTo>
                  <a:pt x="137160" y="2349499"/>
                </a:lnTo>
                <a:lnTo>
                  <a:pt x="90678" y="2476499"/>
                </a:lnTo>
                <a:lnTo>
                  <a:pt x="45212" y="2616199"/>
                </a:lnTo>
                <a:lnTo>
                  <a:pt x="0" y="2743199"/>
                </a:lnTo>
                <a:lnTo>
                  <a:pt x="11937" y="2755899"/>
                </a:lnTo>
                <a:lnTo>
                  <a:pt x="57277" y="2616199"/>
                </a:lnTo>
                <a:lnTo>
                  <a:pt x="102743" y="2489199"/>
                </a:lnTo>
                <a:lnTo>
                  <a:pt x="149098" y="2349499"/>
                </a:lnTo>
                <a:lnTo>
                  <a:pt x="196596" y="2209799"/>
                </a:lnTo>
                <a:lnTo>
                  <a:pt x="245491" y="2082799"/>
                </a:lnTo>
                <a:lnTo>
                  <a:pt x="296291" y="1943099"/>
                </a:lnTo>
                <a:lnTo>
                  <a:pt x="322580" y="1866899"/>
                </a:lnTo>
                <a:lnTo>
                  <a:pt x="349504" y="1803399"/>
                </a:lnTo>
                <a:lnTo>
                  <a:pt x="376936" y="1727199"/>
                </a:lnTo>
                <a:lnTo>
                  <a:pt x="405130" y="1663699"/>
                </a:lnTo>
                <a:lnTo>
                  <a:pt x="419354" y="1625599"/>
                </a:lnTo>
                <a:lnTo>
                  <a:pt x="433324" y="1587499"/>
                </a:lnTo>
                <a:lnTo>
                  <a:pt x="447167" y="1549399"/>
                </a:lnTo>
                <a:lnTo>
                  <a:pt x="460883" y="1511299"/>
                </a:lnTo>
                <a:lnTo>
                  <a:pt x="488061" y="1435099"/>
                </a:lnTo>
                <a:lnTo>
                  <a:pt x="515112" y="1358899"/>
                </a:lnTo>
                <a:lnTo>
                  <a:pt x="542290" y="1282699"/>
                </a:lnTo>
                <a:lnTo>
                  <a:pt x="569976" y="1206499"/>
                </a:lnTo>
                <a:lnTo>
                  <a:pt x="598170" y="1117599"/>
                </a:lnTo>
                <a:lnTo>
                  <a:pt x="627380" y="1041399"/>
                </a:lnTo>
                <a:lnTo>
                  <a:pt x="657733" y="965199"/>
                </a:lnTo>
                <a:lnTo>
                  <a:pt x="689610" y="888999"/>
                </a:lnTo>
                <a:lnTo>
                  <a:pt x="706120" y="850900"/>
                </a:lnTo>
                <a:lnTo>
                  <a:pt x="723138" y="812800"/>
                </a:lnTo>
                <a:lnTo>
                  <a:pt x="740663" y="774700"/>
                </a:lnTo>
                <a:lnTo>
                  <a:pt x="758698" y="749300"/>
                </a:lnTo>
                <a:lnTo>
                  <a:pt x="777240" y="711200"/>
                </a:lnTo>
                <a:lnTo>
                  <a:pt x="796417" y="673100"/>
                </a:lnTo>
                <a:lnTo>
                  <a:pt x="816229" y="647700"/>
                </a:lnTo>
                <a:lnTo>
                  <a:pt x="836676" y="609600"/>
                </a:lnTo>
                <a:lnTo>
                  <a:pt x="857758" y="584200"/>
                </a:lnTo>
                <a:lnTo>
                  <a:pt x="879602" y="558800"/>
                </a:lnTo>
                <a:lnTo>
                  <a:pt x="902208" y="533400"/>
                </a:lnTo>
                <a:lnTo>
                  <a:pt x="925576" y="495300"/>
                </a:lnTo>
                <a:lnTo>
                  <a:pt x="949960" y="469900"/>
                </a:lnTo>
                <a:lnTo>
                  <a:pt x="975106" y="457200"/>
                </a:lnTo>
                <a:lnTo>
                  <a:pt x="1001268" y="431800"/>
                </a:lnTo>
                <a:lnTo>
                  <a:pt x="1056386" y="381000"/>
                </a:lnTo>
                <a:lnTo>
                  <a:pt x="1084961" y="355600"/>
                </a:lnTo>
                <a:lnTo>
                  <a:pt x="1114298" y="330200"/>
                </a:lnTo>
                <a:lnTo>
                  <a:pt x="1144270" y="304800"/>
                </a:lnTo>
                <a:lnTo>
                  <a:pt x="1175004" y="292100"/>
                </a:lnTo>
                <a:lnTo>
                  <a:pt x="1206119" y="266700"/>
                </a:lnTo>
                <a:lnTo>
                  <a:pt x="1237742" y="241300"/>
                </a:lnTo>
                <a:lnTo>
                  <a:pt x="1270000" y="228600"/>
                </a:lnTo>
                <a:lnTo>
                  <a:pt x="1302512" y="203200"/>
                </a:lnTo>
                <a:lnTo>
                  <a:pt x="1335405" y="190500"/>
                </a:lnTo>
                <a:lnTo>
                  <a:pt x="1368679" y="165100"/>
                </a:lnTo>
                <a:lnTo>
                  <a:pt x="1435862" y="139700"/>
                </a:lnTo>
                <a:lnTo>
                  <a:pt x="1469771" y="114300"/>
                </a:lnTo>
                <a:lnTo>
                  <a:pt x="1639570" y="50800"/>
                </a:lnTo>
                <a:close/>
              </a:path>
              <a:path w="3327400" h="2933700">
                <a:moveTo>
                  <a:pt x="2555240" y="2717799"/>
                </a:moveTo>
                <a:lnTo>
                  <a:pt x="2518537" y="2717799"/>
                </a:lnTo>
                <a:lnTo>
                  <a:pt x="2484119" y="2730499"/>
                </a:lnTo>
                <a:lnTo>
                  <a:pt x="2449194" y="2730499"/>
                </a:lnTo>
                <a:lnTo>
                  <a:pt x="2413635" y="2743199"/>
                </a:lnTo>
                <a:lnTo>
                  <a:pt x="2486914" y="2743199"/>
                </a:lnTo>
                <a:lnTo>
                  <a:pt x="2555240" y="2717799"/>
                </a:lnTo>
                <a:close/>
              </a:path>
              <a:path w="3327400" h="2933700">
                <a:moveTo>
                  <a:pt x="2058669" y="12700"/>
                </a:moveTo>
                <a:lnTo>
                  <a:pt x="1962531" y="12700"/>
                </a:lnTo>
                <a:lnTo>
                  <a:pt x="1993518" y="25400"/>
                </a:lnTo>
                <a:lnTo>
                  <a:pt x="2056384" y="25400"/>
                </a:lnTo>
                <a:lnTo>
                  <a:pt x="2120265" y="50800"/>
                </a:lnTo>
                <a:lnTo>
                  <a:pt x="2152523" y="50800"/>
                </a:lnTo>
                <a:lnTo>
                  <a:pt x="2281936" y="101600"/>
                </a:lnTo>
                <a:lnTo>
                  <a:pt x="2314321" y="127000"/>
                </a:lnTo>
                <a:lnTo>
                  <a:pt x="2378710" y="152400"/>
                </a:lnTo>
                <a:lnTo>
                  <a:pt x="2410587" y="177800"/>
                </a:lnTo>
                <a:lnTo>
                  <a:pt x="2442210" y="190500"/>
                </a:lnTo>
                <a:lnTo>
                  <a:pt x="2473579" y="215900"/>
                </a:lnTo>
                <a:lnTo>
                  <a:pt x="2504693" y="228600"/>
                </a:lnTo>
                <a:lnTo>
                  <a:pt x="2535428" y="254000"/>
                </a:lnTo>
                <a:lnTo>
                  <a:pt x="2565781" y="279400"/>
                </a:lnTo>
                <a:lnTo>
                  <a:pt x="2595499" y="292100"/>
                </a:lnTo>
                <a:lnTo>
                  <a:pt x="2624836" y="317500"/>
                </a:lnTo>
                <a:lnTo>
                  <a:pt x="2653791" y="342900"/>
                </a:lnTo>
                <a:lnTo>
                  <a:pt x="2709544" y="393700"/>
                </a:lnTo>
                <a:lnTo>
                  <a:pt x="2762758" y="444500"/>
                </a:lnTo>
                <a:lnTo>
                  <a:pt x="2788285" y="469900"/>
                </a:lnTo>
                <a:lnTo>
                  <a:pt x="2813050" y="482600"/>
                </a:lnTo>
                <a:lnTo>
                  <a:pt x="2836926" y="520700"/>
                </a:lnTo>
                <a:lnTo>
                  <a:pt x="2859913" y="546100"/>
                </a:lnTo>
                <a:lnTo>
                  <a:pt x="2882011" y="571500"/>
                </a:lnTo>
                <a:lnTo>
                  <a:pt x="2924683" y="622300"/>
                </a:lnTo>
                <a:lnTo>
                  <a:pt x="2945638" y="647700"/>
                </a:lnTo>
                <a:lnTo>
                  <a:pt x="2966212" y="673100"/>
                </a:lnTo>
                <a:lnTo>
                  <a:pt x="2986532" y="711200"/>
                </a:lnTo>
                <a:lnTo>
                  <a:pt x="3006343" y="736600"/>
                </a:lnTo>
                <a:lnTo>
                  <a:pt x="3025902" y="774700"/>
                </a:lnTo>
                <a:lnTo>
                  <a:pt x="3045079" y="800100"/>
                </a:lnTo>
                <a:lnTo>
                  <a:pt x="3063875" y="838200"/>
                </a:lnTo>
                <a:lnTo>
                  <a:pt x="3082036" y="876299"/>
                </a:lnTo>
                <a:lnTo>
                  <a:pt x="3099816" y="914399"/>
                </a:lnTo>
                <a:lnTo>
                  <a:pt x="3116961" y="939799"/>
                </a:lnTo>
                <a:lnTo>
                  <a:pt x="3133725" y="977899"/>
                </a:lnTo>
                <a:lnTo>
                  <a:pt x="3149854" y="1015999"/>
                </a:lnTo>
                <a:lnTo>
                  <a:pt x="3165348" y="1054099"/>
                </a:lnTo>
                <a:lnTo>
                  <a:pt x="3180334" y="1092199"/>
                </a:lnTo>
                <a:lnTo>
                  <a:pt x="3194685" y="1130299"/>
                </a:lnTo>
                <a:lnTo>
                  <a:pt x="3208147" y="1168399"/>
                </a:lnTo>
                <a:lnTo>
                  <a:pt x="3221101" y="1206499"/>
                </a:lnTo>
                <a:lnTo>
                  <a:pt x="3233292" y="1244599"/>
                </a:lnTo>
                <a:lnTo>
                  <a:pt x="3244723" y="1282699"/>
                </a:lnTo>
                <a:lnTo>
                  <a:pt x="3255264" y="1320799"/>
                </a:lnTo>
                <a:lnTo>
                  <a:pt x="3265169" y="1358899"/>
                </a:lnTo>
                <a:lnTo>
                  <a:pt x="3274187" y="1384299"/>
                </a:lnTo>
                <a:lnTo>
                  <a:pt x="3282441" y="1422399"/>
                </a:lnTo>
                <a:lnTo>
                  <a:pt x="3289808" y="1460499"/>
                </a:lnTo>
                <a:lnTo>
                  <a:pt x="3296158" y="1498599"/>
                </a:lnTo>
                <a:lnTo>
                  <a:pt x="3301618" y="1536699"/>
                </a:lnTo>
                <a:lnTo>
                  <a:pt x="3306064" y="1562099"/>
                </a:lnTo>
                <a:lnTo>
                  <a:pt x="3309747" y="1600199"/>
                </a:lnTo>
                <a:lnTo>
                  <a:pt x="3312287" y="1625599"/>
                </a:lnTo>
                <a:lnTo>
                  <a:pt x="3313811" y="1663699"/>
                </a:lnTo>
                <a:lnTo>
                  <a:pt x="3314318" y="1689099"/>
                </a:lnTo>
                <a:lnTo>
                  <a:pt x="3314065" y="1727199"/>
                </a:lnTo>
                <a:lnTo>
                  <a:pt x="3312922" y="1752599"/>
                </a:lnTo>
                <a:lnTo>
                  <a:pt x="3311016" y="1790699"/>
                </a:lnTo>
                <a:lnTo>
                  <a:pt x="3308096" y="1816099"/>
                </a:lnTo>
                <a:lnTo>
                  <a:pt x="3304540" y="1841499"/>
                </a:lnTo>
                <a:lnTo>
                  <a:pt x="3300222" y="1879599"/>
                </a:lnTo>
                <a:lnTo>
                  <a:pt x="3294888" y="1904999"/>
                </a:lnTo>
                <a:lnTo>
                  <a:pt x="3288918" y="1943099"/>
                </a:lnTo>
                <a:lnTo>
                  <a:pt x="3282061" y="1968499"/>
                </a:lnTo>
                <a:lnTo>
                  <a:pt x="3274441" y="2006599"/>
                </a:lnTo>
                <a:lnTo>
                  <a:pt x="3266059" y="2031999"/>
                </a:lnTo>
                <a:lnTo>
                  <a:pt x="3256915" y="2057399"/>
                </a:lnTo>
                <a:lnTo>
                  <a:pt x="3247009" y="2095499"/>
                </a:lnTo>
                <a:lnTo>
                  <a:pt x="3236341" y="2120899"/>
                </a:lnTo>
                <a:lnTo>
                  <a:pt x="3224911" y="2146299"/>
                </a:lnTo>
                <a:lnTo>
                  <a:pt x="3212846" y="2184399"/>
                </a:lnTo>
                <a:lnTo>
                  <a:pt x="3186303" y="2235199"/>
                </a:lnTo>
                <a:lnTo>
                  <a:pt x="3156966" y="2285999"/>
                </a:lnTo>
                <a:lnTo>
                  <a:pt x="3124708" y="2336799"/>
                </a:lnTo>
                <a:lnTo>
                  <a:pt x="3089783" y="2387599"/>
                </a:lnTo>
                <a:lnTo>
                  <a:pt x="3052191" y="2438399"/>
                </a:lnTo>
                <a:lnTo>
                  <a:pt x="3012059" y="2476499"/>
                </a:lnTo>
                <a:lnTo>
                  <a:pt x="2990977" y="2501899"/>
                </a:lnTo>
                <a:lnTo>
                  <a:pt x="2969260" y="2514599"/>
                </a:lnTo>
                <a:lnTo>
                  <a:pt x="2946908" y="2539999"/>
                </a:lnTo>
                <a:lnTo>
                  <a:pt x="2923921" y="2552699"/>
                </a:lnTo>
                <a:lnTo>
                  <a:pt x="2900044" y="2565399"/>
                </a:lnTo>
                <a:lnTo>
                  <a:pt x="2875280" y="2590799"/>
                </a:lnTo>
                <a:lnTo>
                  <a:pt x="2849753" y="2603499"/>
                </a:lnTo>
                <a:lnTo>
                  <a:pt x="2796286" y="2628899"/>
                </a:lnTo>
                <a:lnTo>
                  <a:pt x="2739771" y="2654299"/>
                </a:lnTo>
                <a:lnTo>
                  <a:pt x="2680081" y="2679699"/>
                </a:lnTo>
                <a:lnTo>
                  <a:pt x="2649092" y="2679699"/>
                </a:lnTo>
                <a:lnTo>
                  <a:pt x="2617597" y="2692399"/>
                </a:lnTo>
                <a:lnTo>
                  <a:pt x="2552191" y="2717799"/>
                </a:lnTo>
                <a:lnTo>
                  <a:pt x="2588514" y="2717799"/>
                </a:lnTo>
                <a:lnTo>
                  <a:pt x="2653030" y="2692399"/>
                </a:lnTo>
                <a:lnTo>
                  <a:pt x="2684144" y="2692399"/>
                </a:lnTo>
                <a:lnTo>
                  <a:pt x="2773553" y="2654299"/>
                </a:lnTo>
                <a:lnTo>
                  <a:pt x="2829433" y="2628899"/>
                </a:lnTo>
                <a:lnTo>
                  <a:pt x="2882138" y="2603499"/>
                </a:lnTo>
                <a:lnTo>
                  <a:pt x="2907284" y="2578099"/>
                </a:lnTo>
                <a:lnTo>
                  <a:pt x="2931667" y="2565399"/>
                </a:lnTo>
                <a:lnTo>
                  <a:pt x="2955036" y="2552699"/>
                </a:lnTo>
                <a:lnTo>
                  <a:pt x="2977768" y="2527299"/>
                </a:lnTo>
                <a:lnTo>
                  <a:pt x="2999740" y="2514599"/>
                </a:lnTo>
                <a:lnTo>
                  <a:pt x="3021203" y="2489199"/>
                </a:lnTo>
                <a:lnTo>
                  <a:pt x="3041904" y="2463799"/>
                </a:lnTo>
                <a:lnTo>
                  <a:pt x="3061969" y="2438399"/>
                </a:lnTo>
                <a:lnTo>
                  <a:pt x="3081401" y="2425699"/>
                </a:lnTo>
                <a:lnTo>
                  <a:pt x="3118104" y="2374899"/>
                </a:lnTo>
                <a:lnTo>
                  <a:pt x="3152140" y="2324099"/>
                </a:lnTo>
                <a:lnTo>
                  <a:pt x="3183255" y="2273299"/>
                </a:lnTo>
                <a:lnTo>
                  <a:pt x="3197733" y="2235199"/>
                </a:lnTo>
                <a:lnTo>
                  <a:pt x="3211449" y="2209799"/>
                </a:lnTo>
                <a:lnTo>
                  <a:pt x="3224530" y="2184399"/>
                </a:lnTo>
                <a:lnTo>
                  <a:pt x="3236722" y="2158999"/>
                </a:lnTo>
                <a:lnTo>
                  <a:pt x="3248279" y="2120899"/>
                </a:lnTo>
                <a:lnTo>
                  <a:pt x="3259074" y="2095499"/>
                </a:lnTo>
                <a:lnTo>
                  <a:pt x="3269107" y="2070099"/>
                </a:lnTo>
                <a:lnTo>
                  <a:pt x="3278251" y="2031999"/>
                </a:lnTo>
                <a:lnTo>
                  <a:pt x="3286887" y="2006599"/>
                </a:lnTo>
                <a:lnTo>
                  <a:pt x="3294507" y="1968499"/>
                </a:lnTo>
                <a:lnTo>
                  <a:pt x="3301365" y="1943099"/>
                </a:lnTo>
                <a:lnTo>
                  <a:pt x="3307461" y="1904999"/>
                </a:lnTo>
                <a:lnTo>
                  <a:pt x="3312794" y="1879599"/>
                </a:lnTo>
                <a:lnTo>
                  <a:pt x="3317113" y="1854199"/>
                </a:lnTo>
                <a:lnTo>
                  <a:pt x="3320796" y="1816099"/>
                </a:lnTo>
                <a:lnTo>
                  <a:pt x="3323716" y="1790699"/>
                </a:lnTo>
                <a:lnTo>
                  <a:pt x="3325622" y="1752599"/>
                </a:lnTo>
                <a:lnTo>
                  <a:pt x="3326765" y="1727199"/>
                </a:lnTo>
                <a:lnTo>
                  <a:pt x="3327018" y="1689099"/>
                </a:lnTo>
                <a:lnTo>
                  <a:pt x="3326384" y="1663699"/>
                </a:lnTo>
                <a:lnTo>
                  <a:pt x="3324860" y="1625599"/>
                </a:lnTo>
                <a:lnTo>
                  <a:pt x="3322319" y="1600199"/>
                </a:lnTo>
                <a:lnTo>
                  <a:pt x="3318637" y="1562099"/>
                </a:lnTo>
                <a:lnTo>
                  <a:pt x="3314191" y="1523999"/>
                </a:lnTo>
                <a:lnTo>
                  <a:pt x="3308604" y="1498599"/>
                </a:lnTo>
                <a:lnTo>
                  <a:pt x="3302254" y="1460499"/>
                </a:lnTo>
                <a:lnTo>
                  <a:pt x="3294888" y="1422399"/>
                </a:lnTo>
                <a:lnTo>
                  <a:pt x="3286506" y="1384299"/>
                </a:lnTo>
                <a:lnTo>
                  <a:pt x="3277489" y="1346199"/>
                </a:lnTo>
                <a:lnTo>
                  <a:pt x="3267583" y="1308099"/>
                </a:lnTo>
                <a:lnTo>
                  <a:pt x="3256788" y="1269999"/>
                </a:lnTo>
                <a:lnTo>
                  <a:pt x="3245358" y="1231899"/>
                </a:lnTo>
                <a:lnTo>
                  <a:pt x="3233166" y="1206499"/>
                </a:lnTo>
                <a:lnTo>
                  <a:pt x="3220085" y="1168399"/>
                </a:lnTo>
                <a:lnTo>
                  <a:pt x="3206496" y="1130299"/>
                </a:lnTo>
                <a:lnTo>
                  <a:pt x="3192017" y="1092199"/>
                </a:lnTo>
                <a:lnTo>
                  <a:pt x="3177032" y="1054099"/>
                </a:lnTo>
                <a:lnTo>
                  <a:pt x="3161538" y="1015999"/>
                </a:lnTo>
                <a:lnTo>
                  <a:pt x="3145282" y="977899"/>
                </a:lnTo>
                <a:lnTo>
                  <a:pt x="3128517" y="939799"/>
                </a:lnTo>
                <a:lnTo>
                  <a:pt x="3111118" y="901699"/>
                </a:lnTo>
                <a:lnTo>
                  <a:pt x="3093339" y="863600"/>
                </a:lnTo>
                <a:lnTo>
                  <a:pt x="3074924" y="838200"/>
                </a:lnTo>
                <a:lnTo>
                  <a:pt x="3056128" y="800100"/>
                </a:lnTo>
                <a:lnTo>
                  <a:pt x="3036824" y="762000"/>
                </a:lnTo>
                <a:lnTo>
                  <a:pt x="3017139" y="736600"/>
                </a:lnTo>
                <a:lnTo>
                  <a:pt x="2997073" y="698500"/>
                </a:lnTo>
                <a:lnTo>
                  <a:pt x="2976626" y="673100"/>
                </a:lnTo>
                <a:lnTo>
                  <a:pt x="2955798" y="635000"/>
                </a:lnTo>
                <a:lnTo>
                  <a:pt x="2934716" y="609600"/>
                </a:lnTo>
                <a:lnTo>
                  <a:pt x="2891663" y="558800"/>
                </a:lnTo>
                <a:lnTo>
                  <a:pt x="2846197" y="508000"/>
                </a:lnTo>
                <a:lnTo>
                  <a:pt x="2797302" y="457200"/>
                </a:lnTo>
                <a:lnTo>
                  <a:pt x="2745105" y="406400"/>
                </a:lnTo>
                <a:lnTo>
                  <a:pt x="2690114" y="355600"/>
                </a:lnTo>
                <a:lnTo>
                  <a:pt x="2661666" y="330200"/>
                </a:lnTo>
                <a:lnTo>
                  <a:pt x="2632710" y="304800"/>
                </a:lnTo>
                <a:lnTo>
                  <a:pt x="2603118" y="279400"/>
                </a:lnTo>
                <a:lnTo>
                  <a:pt x="2573147" y="266700"/>
                </a:lnTo>
                <a:lnTo>
                  <a:pt x="2511679" y="215900"/>
                </a:lnTo>
                <a:lnTo>
                  <a:pt x="2480310" y="203200"/>
                </a:lnTo>
                <a:lnTo>
                  <a:pt x="2448687" y="177800"/>
                </a:lnTo>
                <a:lnTo>
                  <a:pt x="2416810" y="165100"/>
                </a:lnTo>
                <a:lnTo>
                  <a:pt x="2384679" y="139700"/>
                </a:lnTo>
                <a:lnTo>
                  <a:pt x="2319782" y="114300"/>
                </a:lnTo>
                <a:lnTo>
                  <a:pt x="2287142" y="88900"/>
                </a:lnTo>
                <a:lnTo>
                  <a:pt x="2156206" y="38100"/>
                </a:lnTo>
                <a:lnTo>
                  <a:pt x="2123440" y="38100"/>
                </a:lnTo>
                <a:lnTo>
                  <a:pt x="2058669" y="12700"/>
                </a:lnTo>
                <a:close/>
              </a:path>
              <a:path w="3327400" h="2933700">
                <a:moveTo>
                  <a:pt x="1773174" y="25400"/>
                </a:moveTo>
                <a:lnTo>
                  <a:pt x="1703832" y="25400"/>
                </a:lnTo>
                <a:lnTo>
                  <a:pt x="1635760" y="50800"/>
                </a:lnTo>
                <a:lnTo>
                  <a:pt x="1673352" y="50800"/>
                </a:lnTo>
                <a:lnTo>
                  <a:pt x="1706880" y="38100"/>
                </a:lnTo>
                <a:lnTo>
                  <a:pt x="1740154" y="38100"/>
                </a:lnTo>
                <a:lnTo>
                  <a:pt x="1773174" y="25400"/>
                </a:lnTo>
                <a:close/>
              </a:path>
              <a:path w="3327400" h="2933700">
                <a:moveTo>
                  <a:pt x="1838071" y="12700"/>
                </a:moveTo>
                <a:lnTo>
                  <a:pt x="1770888" y="12700"/>
                </a:lnTo>
                <a:lnTo>
                  <a:pt x="1737487" y="25400"/>
                </a:lnTo>
                <a:lnTo>
                  <a:pt x="1805813" y="25400"/>
                </a:lnTo>
                <a:lnTo>
                  <a:pt x="1838071" y="12700"/>
                </a:lnTo>
                <a:close/>
              </a:path>
              <a:path w="3327400" h="2933700">
                <a:moveTo>
                  <a:pt x="1963292" y="0"/>
                </a:moveTo>
                <a:lnTo>
                  <a:pt x="1836674" y="0"/>
                </a:lnTo>
                <a:lnTo>
                  <a:pt x="1803908" y="12700"/>
                </a:lnTo>
                <a:lnTo>
                  <a:pt x="1994789" y="12700"/>
                </a:lnTo>
                <a:lnTo>
                  <a:pt x="1963292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72484" y="4907279"/>
            <a:ext cx="647700" cy="307975"/>
          </a:xfrm>
          <a:custGeom>
            <a:avLst/>
            <a:gdLst/>
            <a:ahLst/>
            <a:cxnLst/>
            <a:rect l="l" t="t" r="r" b="b"/>
            <a:pathLst>
              <a:path w="647700" h="307975">
                <a:moveTo>
                  <a:pt x="647700" y="0"/>
                </a:moveTo>
                <a:lnTo>
                  <a:pt x="0" y="0"/>
                </a:lnTo>
                <a:lnTo>
                  <a:pt x="0" y="307848"/>
                </a:lnTo>
                <a:lnTo>
                  <a:pt x="647700" y="307848"/>
                </a:lnTo>
                <a:lnTo>
                  <a:pt x="647700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72484" y="4907279"/>
            <a:ext cx="647700" cy="28511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63830">
              <a:lnSpc>
                <a:spcPct val="100000"/>
              </a:lnSpc>
              <a:spcBef>
                <a:spcPts val="215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100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23944" y="5169408"/>
            <a:ext cx="182880" cy="304800"/>
          </a:xfrm>
          <a:custGeom>
            <a:avLst/>
            <a:gdLst/>
            <a:ahLst/>
            <a:cxnLst/>
            <a:rect l="l" t="t" r="r" b="b"/>
            <a:pathLst>
              <a:path w="182879" h="304800">
                <a:moveTo>
                  <a:pt x="182879" y="0"/>
                </a:moveTo>
                <a:lnTo>
                  <a:pt x="0" y="0"/>
                </a:lnTo>
                <a:lnTo>
                  <a:pt x="0" y="304799"/>
                </a:lnTo>
                <a:lnTo>
                  <a:pt x="182879" y="304799"/>
                </a:lnTo>
                <a:lnTo>
                  <a:pt x="182879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09159" y="4907279"/>
            <a:ext cx="647700" cy="307975"/>
          </a:xfrm>
          <a:custGeom>
            <a:avLst/>
            <a:gdLst/>
            <a:ahLst/>
            <a:cxnLst/>
            <a:rect l="l" t="t" r="r" b="b"/>
            <a:pathLst>
              <a:path w="647700" h="307975">
                <a:moveTo>
                  <a:pt x="647700" y="0"/>
                </a:moveTo>
                <a:lnTo>
                  <a:pt x="0" y="0"/>
                </a:lnTo>
                <a:lnTo>
                  <a:pt x="0" y="307848"/>
                </a:lnTo>
                <a:lnTo>
                  <a:pt x="647700" y="307848"/>
                </a:lnTo>
                <a:lnTo>
                  <a:pt x="647700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709159" y="4907279"/>
            <a:ext cx="647700" cy="28511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63830">
              <a:lnSpc>
                <a:spcPct val="100000"/>
              </a:lnSpc>
              <a:spcBef>
                <a:spcPts val="215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200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60620" y="5169408"/>
            <a:ext cx="182880" cy="304800"/>
          </a:xfrm>
          <a:custGeom>
            <a:avLst/>
            <a:gdLst/>
            <a:ahLst/>
            <a:cxnLst/>
            <a:rect l="l" t="t" r="r" b="b"/>
            <a:pathLst>
              <a:path w="182879" h="304800">
                <a:moveTo>
                  <a:pt x="182879" y="0"/>
                </a:moveTo>
                <a:lnTo>
                  <a:pt x="0" y="0"/>
                </a:lnTo>
                <a:lnTo>
                  <a:pt x="0" y="304799"/>
                </a:lnTo>
                <a:lnTo>
                  <a:pt x="182879" y="304799"/>
                </a:lnTo>
                <a:lnTo>
                  <a:pt x="182879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075303" y="3619627"/>
            <a:ext cx="2095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2080">
              <a:lnSpc>
                <a:spcPts val="1470"/>
              </a:lnSpc>
            </a:pPr>
            <a:fld id="{81D60167-4931-47E6-BA6A-407CBD079E47}" type="slidenum">
              <a:rPr dirty="0" spc="25"/>
              <a:t>5</a:t>
            </a:fld>
          </a:p>
        </p:txBody>
      </p:sp>
      <p:sp>
        <p:nvSpPr>
          <p:cNvPr id="14" name="object 14"/>
          <p:cNvSpPr txBox="1"/>
          <p:nvPr/>
        </p:nvSpPr>
        <p:spPr>
          <a:xfrm>
            <a:off x="5196078" y="3619627"/>
            <a:ext cx="1955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5467" y="0"/>
            <a:ext cx="7927340" cy="2880995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3717925" indent="-346075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3717925" algn="l"/>
                <a:tab pos="3718560" algn="l"/>
              </a:tabLst>
            </a:pPr>
            <a:r>
              <a:rPr dirty="0" sz="3200">
                <a:solidFill>
                  <a:srgbClr val="3E3D00"/>
                </a:solidFill>
                <a:latin typeface="Malgun Gothic"/>
                <a:cs typeface="Malgun Gothic"/>
              </a:rPr>
              <a:t>최대화</a:t>
            </a:r>
            <a:endParaRPr sz="3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문제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최대가치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보물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찾는다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각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팻말은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그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코스로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갔을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때의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가능한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보물의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최대가치를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알려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준다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그러나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그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가치의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보물이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있다는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것을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의미하지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않고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보물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가치의</a:t>
            </a:r>
            <a:endParaRPr sz="2000">
              <a:latin typeface="Malgun Gothic"/>
              <a:cs typeface="Malgun Gothic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상한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보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여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준다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즉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25" b="1">
                <a:solidFill>
                  <a:srgbClr val="006FC0"/>
                </a:solidFill>
                <a:latin typeface="Malgun Gothic"/>
                <a:cs typeface="Malgun Gothic"/>
              </a:rPr>
              <a:t>실</a:t>
            </a:r>
            <a:r>
              <a:rPr dirty="0" sz="2000" b="1">
                <a:solidFill>
                  <a:srgbClr val="006FC0"/>
                </a:solidFill>
                <a:latin typeface="Malgun Gothic"/>
                <a:cs typeface="Malgun Gothic"/>
              </a:rPr>
              <a:t>제</a:t>
            </a:r>
            <a:r>
              <a:rPr dirty="0" sz="2000" spc="-260" b="1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006FC0"/>
                </a:solidFill>
                <a:latin typeface="Malgun Gothic"/>
                <a:cs typeface="Malgun Gothic"/>
              </a:rPr>
              <a:t>가</a:t>
            </a:r>
            <a:r>
              <a:rPr dirty="0" sz="2000" b="1">
                <a:solidFill>
                  <a:srgbClr val="006FC0"/>
                </a:solidFill>
                <a:latin typeface="Malgun Gothic"/>
                <a:cs typeface="Malgun Gothic"/>
              </a:rPr>
              <a:t>치</a:t>
            </a:r>
            <a:r>
              <a:rPr dirty="0" sz="2000" spc="-275" b="1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006FC0"/>
                </a:solidFill>
                <a:latin typeface="Malgun Gothic"/>
                <a:cs typeface="Malgun Gothic"/>
              </a:rPr>
              <a:t>≤</a:t>
            </a:r>
            <a:r>
              <a:rPr dirty="0" sz="2000" spc="-204" b="1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006FC0"/>
                </a:solidFill>
                <a:latin typeface="Malgun Gothic"/>
                <a:cs typeface="Malgun Gothic"/>
              </a:rPr>
              <a:t>팻</a:t>
            </a:r>
            <a:r>
              <a:rPr dirty="0" sz="2000" b="1">
                <a:solidFill>
                  <a:srgbClr val="006FC0"/>
                </a:solidFill>
                <a:latin typeface="Malgun Gothic"/>
                <a:cs typeface="Malgun Gothic"/>
              </a:rPr>
              <a:t>말</a:t>
            </a:r>
            <a:r>
              <a:rPr dirty="0" sz="2000" spc="-260" b="1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006FC0"/>
                </a:solidFill>
                <a:latin typeface="Malgun Gothic"/>
                <a:cs typeface="Malgun Gothic"/>
              </a:rPr>
              <a:t>표시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0140" y="4364735"/>
            <a:ext cx="371856" cy="8671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702052" y="2139695"/>
            <a:ext cx="1445260" cy="1424940"/>
          </a:xfrm>
          <a:custGeom>
            <a:avLst/>
            <a:gdLst/>
            <a:ahLst/>
            <a:cxnLst/>
            <a:rect l="l" t="t" r="r" b="b"/>
            <a:pathLst>
              <a:path w="1445260" h="1424939">
                <a:moveTo>
                  <a:pt x="1444752" y="1424940"/>
                </a:moveTo>
                <a:lnTo>
                  <a:pt x="900684" y="0"/>
                </a:lnTo>
                <a:lnTo>
                  <a:pt x="630212" y="708380"/>
                </a:lnTo>
                <a:lnTo>
                  <a:pt x="463296" y="304800"/>
                </a:lnTo>
                <a:lnTo>
                  <a:pt x="0" y="1424940"/>
                </a:lnTo>
                <a:lnTo>
                  <a:pt x="356616" y="1424940"/>
                </a:lnTo>
                <a:lnTo>
                  <a:pt x="926592" y="1424940"/>
                </a:lnTo>
                <a:lnTo>
                  <a:pt x="1444752" y="1424940"/>
                </a:lnTo>
                <a:close/>
              </a:path>
            </a:pathLst>
          </a:custGeom>
          <a:solidFill>
            <a:srgbClr val="E47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58484" y="2159507"/>
            <a:ext cx="1649095" cy="1424940"/>
          </a:xfrm>
          <a:custGeom>
            <a:avLst/>
            <a:gdLst/>
            <a:ahLst/>
            <a:cxnLst/>
            <a:rect l="l" t="t" r="r" b="b"/>
            <a:pathLst>
              <a:path w="1649095" h="1424939">
                <a:moveTo>
                  <a:pt x="1648968" y="1424940"/>
                </a:moveTo>
                <a:lnTo>
                  <a:pt x="1185672" y="306324"/>
                </a:lnTo>
                <a:lnTo>
                  <a:pt x="1098461" y="516890"/>
                </a:lnTo>
                <a:lnTo>
                  <a:pt x="900684" y="0"/>
                </a:lnTo>
                <a:lnTo>
                  <a:pt x="630123" y="707085"/>
                </a:lnTo>
                <a:lnTo>
                  <a:pt x="463296" y="304800"/>
                </a:lnTo>
                <a:lnTo>
                  <a:pt x="0" y="1421892"/>
                </a:lnTo>
                <a:lnTo>
                  <a:pt x="356616" y="1421892"/>
                </a:lnTo>
                <a:lnTo>
                  <a:pt x="723633" y="1421892"/>
                </a:lnTo>
                <a:lnTo>
                  <a:pt x="722376" y="1424940"/>
                </a:lnTo>
                <a:lnTo>
                  <a:pt x="1648968" y="1424940"/>
                </a:lnTo>
                <a:close/>
              </a:path>
            </a:pathLst>
          </a:custGeom>
          <a:solidFill>
            <a:srgbClr val="E47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65832" y="1859279"/>
            <a:ext cx="3155315" cy="2794000"/>
          </a:xfrm>
          <a:custGeom>
            <a:avLst/>
            <a:gdLst/>
            <a:ahLst/>
            <a:cxnLst/>
            <a:rect l="l" t="t" r="r" b="b"/>
            <a:pathLst>
              <a:path w="3155315" h="2794000">
                <a:moveTo>
                  <a:pt x="2795778" y="2730500"/>
                </a:moveTo>
                <a:lnTo>
                  <a:pt x="2788793" y="2794000"/>
                </a:lnTo>
                <a:lnTo>
                  <a:pt x="2868041" y="2768600"/>
                </a:lnTo>
                <a:lnTo>
                  <a:pt x="2804287" y="2768600"/>
                </a:lnTo>
                <a:lnTo>
                  <a:pt x="2805430" y="2755900"/>
                </a:lnTo>
                <a:lnTo>
                  <a:pt x="2843953" y="2755900"/>
                </a:lnTo>
                <a:lnTo>
                  <a:pt x="2795778" y="2730500"/>
                </a:lnTo>
                <a:close/>
              </a:path>
              <a:path w="3155315" h="2794000">
                <a:moveTo>
                  <a:pt x="2792984" y="2755900"/>
                </a:moveTo>
                <a:lnTo>
                  <a:pt x="2706878" y="2755900"/>
                </a:lnTo>
                <a:lnTo>
                  <a:pt x="2748026" y="2768600"/>
                </a:lnTo>
                <a:lnTo>
                  <a:pt x="2791587" y="2768600"/>
                </a:lnTo>
                <a:lnTo>
                  <a:pt x="2792984" y="2755900"/>
                </a:lnTo>
                <a:close/>
              </a:path>
              <a:path w="3155315" h="2794000">
                <a:moveTo>
                  <a:pt x="2843953" y="2755900"/>
                </a:moveTo>
                <a:lnTo>
                  <a:pt x="2805430" y="2755900"/>
                </a:lnTo>
                <a:lnTo>
                  <a:pt x="2804287" y="2768600"/>
                </a:lnTo>
                <a:lnTo>
                  <a:pt x="2868041" y="2768600"/>
                </a:lnTo>
                <a:lnTo>
                  <a:pt x="2843953" y="2755900"/>
                </a:lnTo>
                <a:close/>
              </a:path>
              <a:path w="3155315" h="2794000">
                <a:moveTo>
                  <a:pt x="2708147" y="2743200"/>
                </a:moveTo>
                <a:lnTo>
                  <a:pt x="2577592" y="2743200"/>
                </a:lnTo>
                <a:lnTo>
                  <a:pt x="2612263" y="2755900"/>
                </a:lnTo>
                <a:lnTo>
                  <a:pt x="2736088" y="2755900"/>
                </a:lnTo>
                <a:lnTo>
                  <a:pt x="2708147" y="2743200"/>
                </a:lnTo>
                <a:close/>
              </a:path>
              <a:path w="3155315" h="2794000">
                <a:moveTo>
                  <a:pt x="2578862" y="2730500"/>
                </a:moveTo>
                <a:lnTo>
                  <a:pt x="2467483" y="2730500"/>
                </a:lnTo>
                <a:lnTo>
                  <a:pt x="2505075" y="2743200"/>
                </a:lnTo>
                <a:lnTo>
                  <a:pt x="2646553" y="2743200"/>
                </a:lnTo>
                <a:lnTo>
                  <a:pt x="2578862" y="2730500"/>
                </a:lnTo>
                <a:close/>
              </a:path>
              <a:path w="3155315" h="2794000">
                <a:moveTo>
                  <a:pt x="2237359" y="2692400"/>
                </a:moveTo>
                <a:lnTo>
                  <a:pt x="2124583" y="2692400"/>
                </a:lnTo>
                <a:lnTo>
                  <a:pt x="2160905" y="2705100"/>
                </a:lnTo>
                <a:lnTo>
                  <a:pt x="2235835" y="2705100"/>
                </a:lnTo>
                <a:lnTo>
                  <a:pt x="2274316" y="2717800"/>
                </a:lnTo>
                <a:lnTo>
                  <a:pt x="2351913" y="2730500"/>
                </a:lnTo>
                <a:lnTo>
                  <a:pt x="2506345" y="2730500"/>
                </a:lnTo>
                <a:lnTo>
                  <a:pt x="2468753" y="2717800"/>
                </a:lnTo>
                <a:lnTo>
                  <a:pt x="2353310" y="2717800"/>
                </a:lnTo>
                <a:lnTo>
                  <a:pt x="2275713" y="2705100"/>
                </a:lnTo>
                <a:lnTo>
                  <a:pt x="2237359" y="2692400"/>
                </a:lnTo>
                <a:close/>
              </a:path>
              <a:path w="3155315" h="2794000">
                <a:moveTo>
                  <a:pt x="2091182" y="2679700"/>
                </a:moveTo>
                <a:lnTo>
                  <a:pt x="2023237" y="2679700"/>
                </a:lnTo>
                <a:lnTo>
                  <a:pt x="2055621" y="2692400"/>
                </a:lnTo>
                <a:lnTo>
                  <a:pt x="2162429" y="2692400"/>
                </a:lnTo>
                <a:lnTo>
                  <a:pt x="2091182" y="2679700"/>
                </a:lnTo>
                <a:close/>
              </a:path>
              <a:path w="3155315" h="2794000">
                <a:moveTo>
                  <a:pt x="2025015" y="2667000"/>
                </a:moveTo>
                <a:lnTo>
                  <a:pt x="1911477" y="2667000"/>
                </a:lnTo>
                <a:lnTo>
                  <a:pt x="1963546" y="2679700"/>
                </a:lnTo>
                <a:lnTo>
                  <a:pt x="2057400" y="2679700"/>
                </a:lnTo>
                <a:lnTo>
                  <a:pt x="2025015" y="2667000"/>
                </a:lnTo>
                <a:close/>
              </a:path>
              <a:path w="3155315" h="2794000">
                <a:moveTo>
                  <a:pt x="1938782" y="2654300"/>
                </a:moveTo>
                <a:lnTo>
                  <a:pt x="1838959" y="2654300"/>
                </a:lnTo>
                <a:lnTo>
                  <a:pt x="1886712" y="2667000"/>
                </a:lnTo>
                <a:lnTo>
                  <a:pt x="1965579" y="2667000"/>
                </a:lnTo>
                <a:lnTo>
                  <a:pt x="1938782" y="2654300"/>
                </a:lnTo>
                <a:close/>
              </a:path>
              <a:path w="3155315" h="2794000">
                <a:moveTo>
                  <a:pt x="1840483" y="2641600"/>
                </a:moveTo>
                <a:lnTo>
                  <a:pt x="1748536" y="2641600"/>
                </a:lnTo>
                <a:lnTo>
                  <a:pt x="1792858" y="2654300"/>
                </a:lnTo>
                <a:lnTo>
                  <a:pt x="1888490" y="2654300"/>
                </a:lnTo>
                <a:lnTo>
                  <a:pt x="1840483" y="2641600"/>
                </a:lnTo>
                <a:close/>
              </a:path>
              <a:path w="3155315" h="2794000">
                <a:moveTo>
                  <a:pt x="1706753" y="2628900"/>
                </a:moveTo>
                <a:lnTo>
                  <a:pt x="1621155" y="2628900"/>
                </a:lnTo>
                <a:lnTo>
                  <a:pt x="1662938" y="2641600"/>
                </a:lnTo>
                <a:lnTo>
                  <a:pt x="1794256" y="2641600"/>
                </a:lnTo>
                <a:lnTo>
                  <a:pt x="1706753" y="2628900"/>
                </a:lnTo>
                <a:close/>
              </a:path>
              <a:path w="3155315" h="2794000">
                <a:moveTo>
                  <a:pt x="1499616" y="2590800"/>
                </a:moveTo>
                <a:lnTo>
                  <a:pt x="1432433" y="2590800"/>
                </a:lnTo>
                <a:lnTo>
                  <a:pt x="1454022" y="2603500"/>
                </a:lnTo>
                <a:lnTo>
                  <a:pt x="1496441" y="2603500"/>
                </a:lnTo>
                <a:lnTo>
                  <a:pt x="1579753" y="2628900"/>
                </a:lnTo>
                <a:lnTo>
                  <a:pt x="1664589" y="2628900"/>
                </a:lnTo>
                <a:lnTo>
                  <a:pt x="1623059" y="2616200"/>
                </a:lnTo>
                <a:lnTo>
                  <a:pt x="1582039" y="2616200"/>
                </a:lnTo>
                <a:lnTo>
                  <a:pt x="1499616" y="2590800"/>
                </a:lnTo>
                <a:close/>
              </a:path>
              <a:path w="3155315" h="2794000">
                <a:moveTo>
                  <a:pt x="975360" y="50800"/>
                </a:moveTo>
                <a:lnTo>
                  <a:pt x="945134" y="50800"/>
                </a:lnTo>
                <a:lnTo>
                  <a:pt x="865759" y="88900"/>
                </a:lnTo>
                <a:lnTo>
                  <a:pt x="837819" y="101600"/>
                </a:lnTo>
                <a:lnTo>
                  <a:pt x="808990" y="127000"/>
                </a:lnTo>
                <a:lnTo>
                  <a:pt x="779399" y="139700"/>
                </a:lnTo>
                <a:lnTo>
                  <a:pt x="748919" y="165100"/>
                </a:lnTo>
                <a:lnTo>
                  <a:pt x="717931" y="177800"/>
                </a:lnTo>
                <a:lnTo>
                  <a:pt x="654304" y="228600"/>
                </a:lnTo>
                <a:lnTo>
                  <a:pt x="491363" y="355600"/>
                </a:lnTo>
                <a:lnTo>
                  <a:pt x="458978" y="393700"/>
                </a:lnTo>
                <a:lnTo>
                  <a:pt x="395097" y="444500"/>
                </a:lnTo>
                <a:lnTo>
                  <a:pt x="363981" y="482600"/>
                </a:lnTo>
                <a:lnTo>
                  <a:pt x="333502" y="508000"/>
                </a:lnTo>
                <a:lnTo>
                  <a:pt x="303656" y="546100"/>
                </a:lnTo>
                <a:lnTo>
                  <a:pt x="274700" y="571500"/>
                </a:lnTo>
                <a:lnTo>
                  <a:pt x="246761" y="609600"/>
                </a:lnTo>
                <a:lnTo>
                  <a:pt x="219837" y="635000"/>
                </a:lnTo>
                <a:lnTo>
                  <a:pt x="194056" y="660400"/>
                </a:lnTo>
                <a:lnTo>
                  <a:pt x="169418" y="698500"/>
                </a:lnTo>
                <a:lnTo>
                  <a:pt x="146304" y="723900"/>
                </a:lnTo>
                <a:lnTo>
                  <a:pt x="124587" y="762000"/>
                </a:lnTo>
                <a:lnTo>
                  <a:pt x="104521" y="787400"/>
                </a:lnTo>
                <a:lnTo>
                  <a:pt x="85979" y="812800"/>
                </a:lnTo>
                <a:lnTo>
                  <a:pt x="69342" y="850900"/>
                </a:lnTo>
                <a:lnTo>
                  <a:pt x="54610" y="876300"/>
                </a:lnTo>
                <a:lnTo>
                  <a:pt x="41910" y="901700"/>
                </a:lnTo>
                <a:lnTo>
                  <a:pt x="31242" y="927100"/>
                </a:lnTo>
                <a:lnTo>
                  <a:pt x="22479" y="952500"/>
                </a:lnTo>
                <a:lnTo>
                  <a:pt x="15240" y="990600"/>
                </a:lnTo>
                <a:lnTo>
                  <a:pt x="9398" y="1016000"/>
                </a:lnTo>
                <a:lnTo>
                  <a:pt x="4953" y="1041400"/>
                </a:lnTo>
                <a:lnTo>
                  <a:pt x="2031" y="1066800"/>
                </a:lnTo>
                <a:lnTo>
                  <a:pt x="381" y="1092200"/>
                </a:lnTo>
                <a:lnTo>
                  <a:pt x="0" y="1117600"/>
                </a:lnTo>
                <a:lnTo>
                  <a:pt x="889" y="1155700"/>
                </a:lnTo>
                <a:lnTo>
                  <a:pt x="6096" y="1206500"/>
                </a:lnTo>
                <a:lnTo>
                  <a:pt x="15875" y="1257300"/>
                </a:lnTo>
                <a:lnTo>
                  <a:pt x="29972" y="1308100"/>
                </a:lnTo>
                <a:lnTo>
                  <a:pt x="38354" y="1346200"/>
                </a:lnTo>
                <a:lnTo>
                  <a:pt x="57912" y="1397000"/>
                </a:lnTo>
                <a:lnTo>
                  <a:pt x="80772" y="1447800"/>
                </a:lnTo>
                <a:lnTo>
                  <a:pt x="106680" y="1498600"/>
                </a:lnTo>
                <a:lnTo>
                  <a:pt x="120777" y="1536700"/>
                </a:lnTo>
                <a:lnTo>
                  <a:pt x="150622" y="1587500"/>
                </a:lnTo>
                <a:lnTo>
                  <a:pt x="182625" y="1638300"/>
                </a:lnTo>
                <a:lnTo>
                  <a:pt x="216535" y="1689100"/>
                </a:lnTo>
                <a:lnTo>
                  <a:pt x="251968" y="1739900"/>
                </a:lnTo>
                <a:lnTo>
                  <a:pt x="288671" y="1790700"/>
                </a:lnTo>
                <a:lnTo>
                  <a:pt x="328930" y="1841500"/>
                </a:lnTo>
                <a:lnTo>
                  <a:pt x="374650" y="1892300"/>
                </a:lnTo>
                <a:lnTo>
                  <a:pt x="425196" y="1943100"/>
                </a:lnTo>
                <a:lnTo>
                  <a:pt x="479806" y="1993900"/>
                </a:lnTo>
                <a:lnTo>
                  <a:pt x="508508" y="2019300"/>
                </a:lnTo>
                <a:lnTo>
                  <a:pt x="537844" y="2044700"/>
                </a:lnTo>
                <a:lnTo>
                  <a:pt x="568071" y="2070100"/>
                </a:lnTo>
                <a:lnTo>
                  <a:pt x="598805" y="2095500"/>
                </a:lnTo>
                <a:lnTo>
                  <a:pt x="661924" y="2133600"/>
                </a:lnTo>
                <a:lnTo>
                  <a:pt x="726567" y="2184400"/>
                </a:lnTo>
                <a:lnTo>
                  <a:pt x="857885" y="2286000"/>
                </a:lnTo>
                <a:lnTo>
                  <a:pt x="923163" y="2324100"/>
                </a:lnTo>
                <a:lnTo>
                  <a:pt x="955548" y="2349500"/>
                </a:lnTo>
                <a:lnTo>
                  <a:pt x="987552" y="2362200"/>
                </a:lnTo>
                <a:lnTo>
                  <a:pt x="1019048" y="2387600"/>
                </a:lnTo>
                <a:lnTo>
                  <a:pt x="1050036" y="2400300"/>
                </a:lnTo>
                <a:lnTo>
                  <a:pt x="1080516" y="2425700"/>
                </a:lnTo>
                <a:lnTo>
                  <a:pt x="1110361" y="2438400"/>
                </a:lnTo>
                <a:lnTo>
                  <a:pt x="1139317" y="2451100"/>
                </a:lnTo>
                <a:lnTo>
                  <a:pt x="1167511" y="2476500"/>
                </a:lnTo>
                <a:lnTo>
                  <a:pt x="1194816" y="2489200"/>
                </a:lnTo>
                <a:lnTo>
                  <a:pt x="1221105" y="2501900"/>
                </a:lnTo>
                <a:lnTo>
                  <a:pt x="1271397" y="2527300"/>
                </a:lnTo>
                <a:lnTo>
                  <a:pt x="1319657" y="2552700"/>
                </a:lnTo>
                <a:lnTo>
                  <a:pt x="1343025" y="2565400"/>
                </a:lnTo>
                <a:lnTo>
                  <a:pt x="1365884" y="2565400"/>
                </a:lnTo>
                <a:lnTo>
                  <a:pt x="1410589" y="2590800"/>
                </a:lnTo>
                <a:lnTo>
                  <a:pt x="1457579" y="2590800"/>
                </a:lnTo>
                <a:lnTo>
                  <a:pt x="1436370" y="2578100"/>
                </a:lnTo>
                <a:lnTo>
                  <a:pt x="1414780" y="2578100"/>
                </a:lnTo>
                <a:lnTo>
                  <a:pt x="1370583" y="2552700"/>
                </a:lnTo>
                <a:lnTo>
                  <a:pt x="1347851" y="2552700"/>
                </a:lnTo>
                <a:lnTo>
                  <a:pt x="1301242" y="2527300"/>
                </a:lnTo>
                <a:lnTo>
                  <a:pt x="1252347" y="2501900"/>
                </a:lnTo>
                <a:lnTo>
                  <a:pt x="1227074" y="2489200"/>
                </a:lnTo>
                <a:lnTo>
                  <a:pt x="1201039" y="2476500"/>
                </a:lnTo>
                <a:lnTo>
                  <a:pt x="1173734" y="2463800"/>
                </a:lnTo>
                <a:lnTo>
                  <a:pt x="1145794" y="2451100"/>
                </a:lnTo>
                <a:lnTo>
                  <a:pt x="1116838" y="2425700"/>
                </a:lnTo>
                <a:lnTo>
                  <a:pt x="1087120" y="2413000"/>
                </a:lnTo>
                <a:lnTo>
                  <a:pt x="1056767" y="2387600"/>
                </a:lnTo>
                <a:lnTo>
                  <a:pt x="1025779" y="2374900"/>
                </a:lnTo>
                <a:lnTo>
                  <a:pt x="994283" y="2349500"/>
                </a:lnTo>
                <a:lnTo>
                  <a:pt x="962406" y="2336800"/>
                </a:lnTo>
                <a:lnTo>
                  <a:pt x="930275" y="2311400"/>
                </a:lnTo>
                <a:lnTo>
                  <a:pt x="865124" y="2273300"/>
                </a:lnTo>
                <a:lnTo>
                  <a:pt x="734187" y="2171700"/>
                </a:lnTo>
                <a:lnTo>
                  <a:pt x="669798" y="2133600"/>
                </a:lnTo>
                <a:lnTo>
                  <a:pt x="606933" y="2082800"/>
                </a:lnTo>
                <a:lnTo>
                  <a:pt x="576199" y="2057400"/>
                </a:lnTo>
                <a:lnTo>
                  <a:pt x="546100" y="2032000"/>
                </a:lnTo>
                <a:lnTo>
                  <a:pt x="516890" y="2006600"/>
                </a:lnTo>
                <a:lnTo>
                  <a:pt x="488315" y="1981200"/>
                </a:lnTo>
                <a:lnTo>
                  <a:pt x="434086" y="1930400"/>
                </a:lnTo>
                <a:lnTo>
                  <a:pt x="383921" y="1879600"/>
                </a:lnTo>
                <a:lnTo>
                  <a:pt x="338709" y="1828800"/>
                </a:lnTo>
                <a:lnTo>
                  <a:pt x="298831" y="1778000"/>
                </a:lnTo>
                <a:lnTo>
                  <a:pt x="262381" y="1727200"/>
                </a:lnTo>
                <a:lnTo>
                  <a:pt x="227203" y="1676400"/>
                </a:lnTo>
                <a:lnTo>
                  <a:pt x="193421" y="1625600"/>
                </a:lnTo>
                <a:lnTo>
                  <a:pt x="161671" y="1574800"/>
                </a:lnTo>
                <a:lnTo>
                  <a:pt x="132080" y="1524000"/>
                </a:lnTo>
                <a:lnTo>
                  <a:pt x="104902" y="1473200"/>
                </a:lnTo>
                <a:lnTo>
                  <a:pt x="80772" y="1422400"/>
                </a:lnTo>
                <a:lnTo>
                  <a:pt x="59690" y="1358900"/>
                </a:lnTo>
                <a:lnTo>
                  <a:pt x="50546" y="1333500"/>
                </a:lnTo>
                <a:lnTo>
                  <a:pt x="34798" y="1282700"/>
                </a:lnTo>
                <a:lnTo>
                  <a:pt x="22987" y="1231900"/>
                </a:lnTo>
                <a:lnTo>
                  <a:pt x="15493" y="1181100"/>
                </a:lnTo>
                <a:lnTo>
                  <a:pt x="13462" y="1143000"/>
                </a:lnTo>
                <a:lnTo>
                  <a:pt x="12700" y="1117600"/>
                </a:lnTo>
                <a:lnTo>
                  <a:pt x="13081" y="1092200"/>
                </a:lnTo>
                <a:lnTo>
                  <a:pt x="17525" y="1041400"/>
                </a:lnTo>
                <a:lnTo>
                  <a:pt x="27559" y="990600"/>
                </a:lnTo>
                <a:lnTo>
                  <a:pt x="43053" y="939800"/>
                </a:lnTo>
                <a:lnTo>
                  <a:pt x="53467" y="914400"/>
                </a:lnTo>
                <a:lnTo>
                  <a:pt x="65912" y="876300"/>
                </a:lnTo>
                <a:lnTo>
                  <a:pt x="80391" y="850900"/>
                </a:lnTo>
                <a:lnTo>
                  <a:pt x="96774" y="825500"/>
                </a:lnTo>
                <a:lnTo>
                  <a:pt x="115062" y="800100"/>
                </a:lnTo>
                <a:lnTo>
                  <a:pt x="135000" y="762000"/>
                </a:lnTo>
                <a:lnTo>
                  <a:pt x="156464" y="736600"/>
                </a:lnTo>
                <a:lnTo>
                  <a:pt x="179450" y="698500"/>
                </a:lnTo>
                <a:lnTo>
                  <a:pt x="203835" y="673100"/>
                </a:lnTo>
                <a:lnTo>
                  <a:pt x="229489" y="647700"/>
                </a:lnTo>
                <a:lnTo>
                  <a:pt x="256159" y="609600"/>
                </a:lnTo>
                <a:lnTo>
                  <a:pt x="284099" y="584200"/>
                </a:lnTo>
                <a:lnTo>
                  <a:pt x="312800" y="546100"/>
                </a:lnTo>
                <a:lnTo>
                  <a:pt x="342519" y="520700"/>
                </a:lnTo>
                <a:lnTo>
                  <a:pt x="372872" y="482600"/>
                </a:lnTo>
                <a:lnTo>
                  <a:pt x="403860" y="457200"/>
                </a:lnTo>
                <a:lnTo>
                  <a:pt x="435356" y="431800"/>
                </a:lnTo>
                <a:lnTo>
                  <a:pt x="467360" y="393700"/>
                </a:lnTo>
                <a:lnTo>
                  <a:pt x="661797" y="241300"/>
                </a:lnTo>
                <a:lnTo>
                  <a:pt x="725043" y="190500"/>
                </a:lnTo>
                <a:lnTo>
                  <a:pt x="755904" y="177800"/>
                </a:lnTo>
                <a:lnTo>
                  <a:pt x="786003" y="152400"/>
                </a:lnTo>
                <a:lnTo>
                  <a:pt x="815467" y="139700"/>
                </a:lnTo>
                <a:lnTo>
                  <a:pt x="844042" y="114300"/>
                </a:lnTo>
                <a:lnTo>
                  <a:pt x="871474" y="101600"/>
                </a:lnTo>
                <a:lnTo>
                  <a:pt x="898017" y="88900"/>
                </a:lnTo>
                <a:lnTo>
                  <a:pt x="975360" y="50800"/>
                </a:lnTo>
                <a:close/>
              </a:path>
              <a:path w="3155315" h="2794000">
                <a:moveTo>
                  <a:pt x="1360043" y="12700"/>
                </a:moveTo>
                <a:lnTo>
                  <a:pt x="1282192" y="12700"/>
                </a:lnTo>
                <a:lnTo>
                  <a:pt x="1307465" y="25400"/>
                </a:lnTo>
                <a:lnTo>
                  <a:pt x="1357883" y="25400"/>
                </a:lnTo>
                <a:lnTo>
                  <a:pt x="1458214" y="50800"/>
                </a:lnTo>
                <a:lnTo>
                  <a:pt x="1507870" y="50800"/>
                </a:lnTo>
                <a:lnTo>
                  <a:pt x="1557274" y="63500"/>
                </a:lnTo>
                <a:lnTo>
                  <a:pt x="1606295" y="88900"/>
                </a:lnTo>
                <a:lnTo>
                  <a:pt x="1751203" y="127000"/>
                </a:lnTo>
                <a:lnTo>
                  <a:pt x="1799336" y="152400"/>
                </a:lnTo>
                <a:lnTo>
                  <a:pt x="1847722" y="165100"/>
                </a:lnTo>
                <a:lnTo>
                  <a:pt x="1943862" y="215900"/>
                </a:lnTo>
                <a:lnTo>
                  <a:pt x="2131949" y="317500"/>
                </a:lnTo>
                <a:lnTo>
                  <a:pt x="2177542" y="355600"/>
                </a:lnTo>
                <a:lnTo>
                  <a:pt x="2222246" y="381000"/>
                </a:lnTo>
                <a:lnTo>
                  <a:pt x="2266061" y="419100"/>
                </a:lnTo>
                <a:lnTo>
                  <a:pt x="2308860" y="457200"/>
                </a:lnTo>
                <a:lnTo>
                  <a:pt x="2350643" y="495300"/>
                </a:lnTo>
                <a:lnTo>
                  <a:pt x="2391029" y="533400"/>
                </a:lnTo>
                <a:lnTo>
                  <a:pt x="2430272" y="571500"/>
                </a:lnTo>
                <a:lnTo>
                  <a:pt x="2468372" y="622300"/>
                </a:lnTo>
                <a:lnTo>
                  <a:pt x="2505837" y="673100"/>
                </a:lnTo>
                <a:lnTo>
                  <a:pt x="2524379" y="685800"/>
                </a:lnTo>
                <a:lnTo>
                  <a:pt x="2560828" y="736600"/>
                </a:lnTo>
                <a:lnTo>
                  <a:pt x="2578735" y="774700"/>
                </a:lnTo>
                <a:lnTo>
                  <a:pt x="2614041" y="825500"/>
                </a:lnTo>
                <a:lnTo>
                  <a:pt x="2648458" y="876300"/>
                </a:lnTo>
                <a:lnTo>
                  <a:pt x="2682113" y="939800"/>
                </a:lnTo>
                <a:lnTo>
                  <a:pt x="2714625" y="990600"/>
                </a:lnTo>
                <a:lnTo>
                  <a:pt x="2746121" y="1054100"/>
                </a:lnTo>
                <a:lnTo>
                  <a:pt x="2776728" y="1117600"/>
                </a:lnTo>
                <a:lnTo>
                  <a:pt x="2806065" y="1168400"/>
                </a:lnTo>
                <a:lnTo>
                  <a:pt x="2834386" y="1231900"/>
                </a:lnTo>
                <a:lnTo>
                  <a:pt x="2861310" y="1295400"/>
                </a:lnTo>
                <a:lnTo>
                  <a:pt x="2886964" y="1346200"/>
                </a:lnTo>
                <a:lnTo>
                  <a:pt x="2911347" y="1397000"/>
                </a:lnTo>
                <a:lnTo>
                  <a:pt x="2934335" y="1460500"/>
                </a:lnTo>
                <a:lnTo>
                  <a:pt x="2955671" y="1511300"/>
                </a:lnTo>
                <a:lnTo>
                  <a:pt x="2975483" y="1562100"/>
                </a:lnTo>
                <a:lnTo>
                  <a:pt x="2993771" y="1612900"/>
                </a:lnTo>
                <a:lnTo>
                  <a:pt x="3010662" y="1663700"/>
                </a:lnTo>
                <a:lnTo>
                  <a:pt x="3026156" y="1714500"/>
                </a:lnTo>
                <a:lnTo>
                  <a:pt x="3040507" y="1765300"/>
                </a:lnTo>
                <a:lnTo>
                  <a:pt x="3053715" y="1816100"/>
                </a:lnTo>
                <a:lnTo>
                  <a:pt x="3066161" y="1866900"/>
                </a:lnTo>
                <a:lnTo>
                  <a:pt x="3077591" y="1917700"/>
                </a:lnTo>
                <a:lnTo>
                  <a:pt x="3088132" y="1968500"/>
                </a:lnTo>
                <a:lnTo>
                  <a:pt x="3098292" y="2019300"/>
                </a:lnTo>
                <a:lnTo>
                  <a:pt x="3107690" y="2070100"/>
                </a:lnTo>
                <a:lnTo>
                  <a:pt x="3125470" y="2171700"/>
                </a:lnTo>
                <a:lnTo>
                  <a:pt x="3142488" y="2260600"/>
                </a:lnTo>
                <a:lnTo>
                  <a:pt x="3154934" y="2260600"/>
                </a:lnTo>
                <a:lnTo>
                  <a:pt x="3138043" y="2159000"/>
                </a:lnTo>
                <a:lnTo>
                  <a:pt x="3120136" y="2070100"/>
                </a:lnTo>
                <a:lnTo>
                  <a:pt x="3110738" y="2019300"/>
                </a:lnTo>
                <a:lnTo>
                  <a:pt x="3100578" y="1968500"/>
                </a:lnTo>
                <a:lnTo>
                  <a:pt x="3089910" y="1917700"/>
                </a:lnTo>
                <a:lnTo>
                  <a:pt x="3078480" y="1866900"/>
                </a:lnTo>
                <a:lnTo>
                  <a:pt x="3066161" y="1816100"/>
                </a:lnTo>
                <a:lnTo>
                  <a:pt x="3052826" y="1765300"/>
                </a:lnTo>
                <a:lnTo>
                  <a:pt x="3038347" y="1714500"/>
                </a:lnTo>
                <a:lnTo>
                  <a:pt x="3022727" y="1663700"/>
                </a:lnTo>
                <a:lnTo>
                  <a:pt x="3005836" y="1612900"/>
                </a:lnTo>
                <a:lnTo>
                  <a:pt x="2987421" y="1562100"/>
                </a:lnTo>
                <a:lnTo>
                  <a:pt x="2967609" y="1511300"/>
                </a:lnTo>
                <a:lnTo>
                  <a:pt x="2946146" y="1447800"/>
                </a:lnTo>
                <a:lnTo>
                  <a:pt x="2923032" y="1397000"/>
                </a:lnTo>
                <a:lnTo>
                  <a:pt x="2898647" y="1346200"/>
                </a:lnTo>
                <a:lnTo>
                  <a:pt x="2872867" y="1282700"/>
                </a:lnTo>
                <a:lnTo>
                  <a:pt x="2845816" y="1231900"/>
                </a:lnTo>
                <a:lnTo>
                  <a:pt x="2817495" y="1168400"/>
                </a:lnTo>
                <a:lnTo>
                  <a:pt x="2788031" y="1104900"/>
                </a:lnTo>
                <a:lnTo>
                  <a:pt x="2757424" y="1054100"/>
                </a:lnTo>
                <a:lnTo>
                  <a:pt x="2725801" y="990600"/>
                </a:lnTo>
                <a:lnTo>
                  <a:pt x="2693162" y="927100"/>
                </a:lnTo>
                <a:lnTo>
                  <a:pt x="2659507" y="876300"/>
                </a:lnTo>
                <a:lnTo>
                  <a:pt x="2624836" y="812800"/>
                </a:lnTo>
                <a:lnTo>
                  <a:pt x="2589403" y="762000"/>
                </a:lnTo>
                <a:lnTo>
                  <a:pt x="2534666" y="685800"/>
                </a:lnTo>
                <a:lnTo>
                  <a:pt x="2497201" y="635000"/>
                </a:lnTo>
                <a:lnTo>
                  <a:pt x="2459101" y="584200"/>
                </a:lnTo>
                <a:lnTo>
                  <a:pt x="2439797" y="571500"/>
                </a:lnTo>
                <a:lnTo>
                  <a:pt x="2400300" y="533400"/>
                </a:lnTo>
                <a:lnTo>
                  <a:pt x="2359533" y="482600"/>
                </a:lnTo>
                <a:lnTo>
                  <a:pt x="2317496" y="444500"/>
                </a:lnTo>
                <a:lnTo>
                  <a:pt x="2274316" y="406400"/>
                </a:lnTo>
                <a:lnTo>
                  <a:pt x="2230120" y="381000"/>
                </a:lnTo>
                <a:lnTo>
                  <a:pt x="2185162" y="342900"/>
                </a:lnTo>
                <a:lnTo>
                  <a:pt x="2139188" y="317500"/>
                </a:lnTo>
                <a:lnTo>
                  <a:pt x="2092579" y="279400"/>
                </a:lnTo>
                <a:lnTo>
                  <a:pt x="1852803" y="152400"/>
                </a:lnTo>
                <a:lnTo>
                  <a:pt x="1804162" y="139700"/>
                </a:lnTo>
                <a:lnTo>
                  <a:pt x="1755647" y="114300"/>
                </a:lnTo>
                <a:lnTo>
                  <a:pt x="1560703" y="63500"/>
                </a:lnTo>
                <a:lnTo>
                  <a:pt x="1511045" y="38100"/>
                </a:lnTo>
                <a:lnTo>
                  <a:pt x="1461134" y="38100"/>
                </a:lnTo>
                <a:lnTo>
                  <a:pt x="1360043" y="12700"/>
                </a:lnTo>
                <a:close/>
              </a:path>
              <a:path w="3155315" h="2794000">
                <a:moveTo>
                  <a:pt x="1078230" y="25400"/>
                </a:moveTo>
                <a:lnTo>
                  <a:pt x="1023747" y="25400"/>
                </a:lnTo>
                <a:lnTo>
                  <a:pt x="971423" y="50800"/>
                </a:lnTo>
                <a:lnTo>
                  <a:pt x="1001141" y="50800"/>
                </a:lnTo>
                <a:lnTo>
                  <a:pt x="1026794" y="38100"/>
                </a:lnTo>
                <a:lnTo>
                  <a:pt x="1052576" y="38100"/>
                </a:lnTo>
                <a:lnTo>
                  <a:pt x="1078230" y="25400"/>
                </a:lnTo>
                <a:close/>
              </a:path>
              <a:path w="3155315" h="2794000">
                <a:moveTo>
                  <a:pt x="1155065" y="12700"/>
                </a:moveTo>
                <a:lnTo>
                  <a:pt x="1076071" y="12700"/>
                </a:lnTo>
                <a:lnTo>
                  <a:pt x="1049909" y="25400"/>
                </a:lnTo>
                <a:lnTo>
                  <a:pt x="1129411" y="25400"/>
                </a:lnTo>
                <a:lnTo>
                  <a:pt x="1155065" y="12700"/>
                </a:lnTo>
                <a:close/>
              </a:path>
              <a:path w="3155315" h="2794000">
                <a:moveTo>
                  <a:pt x="1283335" y="0"/>
                </a:moveTo>
                <a:lnTo>
                  <a:pt x="1154303" y="0"/>
                </a:lnTo>
                <a:lnTo>
                  <a:pt x="1128268" y="12700"/>
                </a:lnTo>
                <a:lnTo>
                  <a:pt x="1308862" y="12700"/>
                </a:lnTo>
                <a:lnTo>
                  <a:pt x="1283335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58510" y="1627885"/>
            <a:ext cx="3325495" cy="2933700"/>
          </a:xfrm>
          <a:custGeom>
            <a:avLst/>
            <a:gdLst/>
            <a:ahLst/>
            <a:cxnLst/>
            <a:rect l="l" t="t" r="r" b="b"/>
            <a:pathLst>
              <a:path w="3325495" h="2933700">
                <a:moveTo>
                  <a:pt x="282066" y="2857500"/>
                </a:moveTo>
                <a:lnTo>
                  <a:pt x="206501" y="2908300"/>
                </a:lnTo>
                <a:lnTo>
                  <a:pt x="283463" y="2933700"/>
                </a:lnTo>
                <a:lnTo>
                  <a:pt x="282998" y="2908300"/>
                </a:lnTo>
                <a:lnTo>
                  <a:pt x="270128" y="2908300"/>
                </a:lnTo>
                <a:lnTo>
                  <a:pt x="270001" y="2895600"/>
                </a:lnTo>
                <a:lnTo>
                  <a:pt x="282765" y="2895600"/>
                </a:lnTo>
                <a:lnTo>
                  <a:pt x="282066" y="2857500"/>
                </a:lnTo>
                <a:close/>
              </a:path>
              <a:path w="3325495" h="2933700">
                <a:moveTo>
                  <a:pt x="282765" y="2895600"/>
                </a:moveTo>
                <a:lnTo>
                  <a:pt x="270001" y="2895600"/>
                </a:lnTo>
                <a:lnTo>
                  <a:pt x="270128" y="2908300"/>
                </a:lnTo>
                <a:lnTo>
                  <a:pt x="282998" y="2908300"/>
                </a:lnTo>
                <a:lnTo>
                  <a:pt x="282765" y="2895600"/>
                </a:lnTo>
                <a:close/>
              </a:path>
              <a:path w="3325495" h="2933700">
                <a:moveTo>
                  <a:pt x="652652" y="2895600"/>
                </a:moveTo>
                <a:lnTo>
                  <a:pt x="282765" y="2895600"/>
                </a:lnTo>
                <a:lnTo>
                  <a:pt x="282998" y="2908300"/>
                </a:lnTo>
                <a:lnTo>
                  <a:pt x="430529" y="2908300"/>
                </a:lnTo>
                <a:lnTo>
                  <a:pt x="652652" y="2895600"/>
                </a:lnTo>
                <a:close/>
              </a:path>
              <a:path w="3325495" h="2933700">
                <a:moveTo>
                  <a:pt x="1085596" y="2882900"/>
                </a:moveTo>
                <a:lnTo>
                  <a:pt x="652399" y="2882900"/>
                </a:lnTo>
                <a:lnTo>
                  <a:pt x="430275" y="2895600"/>
                </a:lnTo>
                <a:lnTo>
                  <a:pt x="979297" y="2895600"/>
                </a:lnTo>
                <a:lnTo>
                  <a:pt x="1085596" y="2882900"/>
                </a:lnTo>
                <a:close/>
              </a:path>
              <a:path w="3325495" h="2933700">
                <a:moveTo>
                  <a:pt x="1393824" y="2870200"/>
                </a:moveTo>
                <a:lnTo>
                  <a:pt x="1085088" y="2870200"/>
                </a:lnTo>
                <a:lnTo>
                  <a:pt x="978788" y="2882900"/>
                </a:lnTo>
                <a:lnTo>
                  <a:pt x="1293114" y="2882900"/>
                </a:lnTo>
                <a:lnTo>
                  <a:pt x="1393824" y="2870200"/>
                </a:lnTo>
                <a:close/>
              </a:path>
              <a:path w="3325495" h="2933700">
                <a:moveTo>
                  <a:pt x="2450718" y="2743200"/>
                </a:moveTo>
                <a:lnTo>
                  <a:pt x="2376423" y="2743200"/>
                </a:lnTo>
                <a:lnTo>
                  <a:pt x="2339593" y="2755900"/>
                </a:lnTo>
                <a:lnTo>
                  <a:pt x="2264410" y="2768600"/>
                </a:lnTo>
                <a:lnTo>
                  <a:pt x="2186940" y="2768600"/>
                </a:lnTo>
                <a:lnTo>
                  <a:pt x="1770634" y="2832100"/>
                </a:lnTo>
                <a:lnTo>
                  <a:pt x="1680337" y="2832100"/>
                </a:lnTo>
                <a:lnTo>
                  <a:pt x="1491234" y="2857500"/>
                </a:lnTo>
                <a:lnTo>
                  <a:pt x="1392936" y="2857500"/>
                </a:lnTo>
                <a:lnTo>
                  <a:pt x="1292352" y="2870200"/>
                </a:lnTo>
                <a:lnTo>
                  <a:pt x="1492249" y="2870200"/>
                </a:lnTo>
                <a:lnTo>
                  <a:pt x="1681734" y="2844800"/>
                </a:lnTo>
                <a:lnTo>
                  <a:pt x="1772158" y="2844800"/>
                </a:lnTo>
                <a:lnTo>
                  <a:pt x="2188717" y="2781300"/>
                </a:lnTo>
                <a:lnTo>
                  <a:pt x="2266315" y="2781300"/>
                </a:lnTo>
                <a:lnTo>
                  <a:pt x="2341625" y="2768600"/>
                </a:lnTo>
                <a:lnTo>
                  <a:pt x="2378583" y="2755900"/>
                </a:lnTo>
                <a:lnTo>
                  <a:pt x="2414905" y="2755900"/>
                </a:lnTo>
                <a:lnTo>
                  <a:pt x="2450718" y="2743200"/>
                </a:lnTo>
                <a:close/>
              </a:path>
              <a:path w="3325495" h="2933700">
                <a:moveTo>
                  <a:pt x="1638808" y="50800"/>
                </a:moveTo>
                <a:lnTo>
                  <a:pt x="1600835" y="50800"/>
                </a:lnTo>
                <a:lnTo>
                  <a:pt x="1463802" y="101600"/>
                </a:lnTo>
                <a:lnTo>
                  <a:pt x="1429639" y="127000"/>
                </a:lnTo>
                <a:lnTo>
                  <a:pt x="1361947" y="152400"/>
                </a:lnTo>
                <a:lnTo>
                  <a:pt x="1328546" y="177800"/>
                </a:lnTo>
                <a:lnTo>
                  <a:pt x="1295399" y="190500"/>
                </a:lnTo>
                <a:lnTo>
                  <a:pt x="1262634" y="215900"/>
                </a:lnTo>
                <a:lnTo>
                  <a:pt x="1230248" y="228600"/>
                </a:lnTo>
                <a:lnTo>
                  <a:pt x="1198371" y="254000"/>
                </a:lnTo>
                <a:lnTo>
                  <a:pt x="1167003" y="279400"/>
                </a:lnTo>
                <a:lnTo>
                  <a:pt x="1136141" y="292100"/>
                </a:lnTo>
                <a:lnTo>
                  <a:pt x="1105915" y="317500"/>
                </a:lnTo>
                <a:lnTo>
                  <a:pt x="1076325" y="342900"/>
                </a:lnTo>
                <a:lnTo>
                  <a:pt x="1047496" y="368300"/>
                </a:lnTo>
                <a:lnTo>
                  <a:pt x="992124" y="419100"/>
                </a:lnTo>
                <a:lnTo>
                  <a:pt x="940308" y="469900"/>
                </a:lnTo>
                <a:lnTo>
                  <a:pt x="891921" y="520700"/>
                </a:lnTo>
                <a:lnTo>
                  <a:pt x="846963" y="571500"/>
                </a:lnTo>
                <a:lnTo>
                  <a:pt x="825626" y="609600"/>
                </a:lnTo>
                <a:lnTo>
                  <a:pt x="804926" y="635000"/>
                </a:lnTo>
                <a:lnTo>
                  <a:pt x="784987" y="673100"/>
                </a:lnTo>
                <a:lnTo>
                  <a:pt x="765683" y="711200"/>
                </a:lnTo>
                <a:lnTo>
                  <a:pt x="747013" y="736600"/>
                </a:lnTo>
                <a:lnTo>
                  <a:pt x="728852" y="774700"/>
                </a:lnTo>
                <a:lnTo>
                  <a:pt x="711200" y="812800"/>
                </a:lnTo>
                <a:lnTo>
                  <a:pt x="694181" y="850900"/>
                </a:lnTo>
                <a:lnTo>
                  <a:pt x="677544" y="889000"/>
                </a:lnTo>
                <a:lnTo>
                  <a:pt x="645667" y="965200"/>
                </a:lnTo>
                <a:lnTo>
                  <a:pt x="615188" y="1041400"/>
                </a:lnTo>
                <a:lnTo>
                  <a:pt x="585977" y="1117600"/>
                </a:lnTo>
                <a:lnTo>
                  <a:pt x="557656" y="1193800"/>
                </a:lnTo>
                <a:lnTo>
                  <a:pt x="530098" y="1282700"/>
                </a:lnTo>
                <a:lnTo>
                  <a:pt x="502919" y="1358900"/>
                </a:lnTo>
                <a:lnTo>
                  <a:pt x="475996" y="1435100"/>
                </a:lnTo>
                <a:lnTo>
                  <a:pt x="448817" y="1511300"/>
                </a:lnTo>
                <a:lnTo>
                  <a:pt x="421386" y="1587500"/>
                </a:lnTo>
                <a:lnTo>
                  <a:pt x="407415" y="1625600"/>
                </a:lnTo>
                <a:lnTo>
                  <a:pt x="393191" y="1663700"/>
                </a:lnTo>
                <a:lnTo>
                  <a:pt x="364998" y="1727200"/>
                </a:lnTo>
                <a:lnTo>
                  <a:pt x="337438" y="1803400"/>
                </a:lnTo>
                <a:lnTo>
                  <a:pt x="310514" y="1866900"/>
                </a:lnTo>
                <a:lnTo>
                  <a:pt x="284352" y="1930400"/>
                </a:lnTo>
                <a:lnTo>
                  <a:pt x="233425" y="2070100"/>
                </a:lnTo>
                <a:lnTo>
                  <a:pt x="184530" y="2209800"/>
                </a:lnTo>
                <a:lnTo>
                  <a:pt x="137033" y="2349500"/>
                </a:lnTo>
                <a:lnTo>
                  <a:pt x="90677" y="2476500"/>
                </a:lnTo>
                <a:lnTo>
                  <a:pt x="45212" y="2616200"/>
                </a:lnTo>
                <a:lnTo>
                  <a:pt x="0" y="2743200"/>
                </a:lnTo>
                <a:lnTo>
                  <a:pt x="11937" y="2755900"/>
                </a:lnTo>
                <a:lnTo>
                  <a:pt x="57276" y="2616200"/>
                </a:lnTo>
                <a:lnTo>
                  <a:pt x="102742" y="2489200"/>
                </a:lnTo>
                <a:lnTo>
                  <a:pt x="149098" y="2349500"/>
                </a:lnTo>
                <a:lnTo>
                  <a:pt x="196596" y="2209800"/>
                </a:lnTo>
                <a:lnTo>
                  <a:pt x="245363" y="2082800"/>
                </a:lnTo>
                <a:lnTo>
                  <a:pt x="296290" y="1943100"/>
                </a:lnTo>
                <a:lnTo>
                  <a:pt x="322452" y="1866900"/>
                </a:lnTo>
                <a:lnTo>
                  <a:pt x="349250" y="1803400"/>
                </a:lnTo>
                <a:lnTo>
                  <a:pt x="376809" y="1727200"/>
                </a:lnTo>
                <a:lnTo>
                  <a:pt x="405002" y="1663700"/>
                </a:lnTo>
                <a:lnTo>
                  <a:pt x="433197" y="1587500"/>
                </a:lnTo>
                <a:lnTo>
                  <a:pt x="447039" y="1549400"/>
                </a:lnTo>
                <a:lnTo>
                  <a:pt x="460755" y="1511300"/>
                </a:lnTo>
                <a:lnTo>
                  <a:pt x="487934" y="1435100"/>
                </a:lnTo>
                <a:lnTo>
                  <a:pt x="514858" y="1358900"/>
                </a:lnTo>
                <a:lnTo>
                  <a:pt x="542163" y="1282700"/>
                </a:lnTo>
                <a:lnTo>
                  <a:pt x="569722" y="1206500"/>
                </a:lnTo>
                <a:lnTo>
                  <a:pt x="597915" y="1117600"/>
                </a:lnTo>
                <a:lnTo>
                  <a:pt x="626999" y="1041400"/>
                </a:lnTo>
                <a:lnTo>
                  <a:pt x="657478" y="965200"/>
                </a:lnTo>
                <a:lnTo>
                  <a:pt x="689228" y="889000"/>
                </a:lnTo>
                <a:lnTo>
                  <a:pt x="705738" y="850900"/>
                </a:lnTo>
                <a:lnTo>
                  <a:pt x="722756" y="812800"/>
                </a:lnTo>
                <a:lnTo>
                  <a:pt x="740283" y="774700"/>
                </a:lnTo>
                <a:lnTo>
                  <a:pt x="758316" y="749300"/>
                </a:lnTo>
                <a:lnTo>
                  <a:pt x="776859" y="711200"/>
                </a:lnTo>
                <a:lnTo>
                  <a:pt x="796036" y="673100"/>
                </a:lnTo>
                <a:lnTo>
                  <a:pt x="815721" y="647700"/>
                </a:lnTo>
                <a:lnTo>
                  <a:pt x="836294" y="609600"/>
                </a:lnTo>
                <a:lnTo>
                  <a:pt x="857376" y="584200"/>
                </a:lnTo>
                <a:lnTo>
                  <a:pt x="879093" y="558800"/>
                </a:lnTo>
                <a:lnTo>
                  <a:pt x="901700" y="533400"/>
                </a:lnTo>
                <a:lnTo>
                  <a:pt x="925067" y="495300"/>
                </a:lnTo>
                <a:lnTo>
                  <a:pt x="949451" y="469900"/>
                </a:lnTo>
                <a:lnTo>
                  <a:pt x="974725" y="444500"/>
                </a:lnTo>
                <a:lnTo>
                  <a:pt x="1000887" y="431800"/>
                </a:lnTo>
                <a:lnTo>
                  <a:pt x="1027938" y="406400"/>
                </a:lnTo>
                <a:lnTo>
                  <a:pt x="1084452" y="355600"/>
                </a:lnTo>
                <a:lnTo>
                  <a:pt x="1113789" y="330200"/>
                </a:lnTo>
                <a:lnTo>
                  <a:pt x="1143762" y="304800"/>
                </a:lnTo>
                <a:lnTo>
                  <a:pt x="1174368" y="292100"/>
                </a:lnTo>
                <a:lnTo>
                  <a:pt x="1205484" y="266700"/>
                </a:lnTo>
                <a:lnTo>
                  <a:pt x="1237234" y="241300"/>
                </a:lnTo>
                <a:lnTo>
                  <a:pt x="1269364" y="228600"/>
                </a:lnTo>
                <a:lnTo>
                  <a:pt x="1302004" y="203200"/>
                </a:lnTo>
                <a:lnTo>
                  <a:pt x="1334769" y="190500"/>
                </a:lnTo>
                <a:lnTo>
                  <a:pt x="1368043" y="165100"/>
                </a:lnTo>
                <a:lnTo>
                  <a:pt x="1435227" y="139700"/>
                </a:lnTo>
                <a:lnTo>
                  <a:pt x="1469009" y="114300"/>
                </a:lnTo>
                <a:lnTo>
                  <a:pt x="1638808" y="50800"/>
                </a:lnTo>
                <a:close/>
              </a:path>
              <a:path w="3325495" h="2933700">
                <a:moveTo>
                  <a:pt x="2057654" y="12700"/>
                </a:moveTo>
                <a:lnTo>
                  <a:pt x="1961514" y="12700"/>
                </a:lnTo>
                <a:lnTo>
                  <a:pt x="1992503" y="25400"/>
                </a:lnTo>
                <a:lnTo>
                  <a:pt x="2055367" y="25400"/>
                </a:lnTo>
                <a:lnTo>
                  <a:pt x="2119248" y="50800"/>
                </a:lnTo>
                <a:lnTo>
                  <a:pt x="2151380" y="50800"/>
                </a:lnTo>
                <a:lnTo>
                  <a:pt x="2280919" y="101600"/>
                </a:lnTo>
                <a:lnTo>
                  <a:pt x="2313305" y="127000"/>
                </a:lnTo>
                <a:lnTo>
                  <a:pt x="2377566" y="152400"/>
                </a:lnTo>
                <a:lnTo>
                  <a:pt x="2409443" y="177800"/>
                </a:lnTo>
                <a:lnTo>
                  <a:pt x="2441066" y="190500"/>
                </a:lnTo>
                <a:lnTo>
                  <a:pt x="2472436" y="215900"/>
                </a:lnTo>
                <a:lnTo>
                  <a:pt x="2503550" y="228600"/>
                </a:lnTo>
                <a:lnTo>
                  <a:pt x="2534285" y="254000"/>
                </a:lnTo>
                <a:lnTo>
                  <a:pt x="2564511" y="279400"/>
                </a:lnTo>
                <a:lnTo>
                  <a:pt x="2594356" y="292100"/>
                </a:lnTo>
                <a:lnTo>
                  <a:pt x="2623692" y="317500"/>
                </a:lnTo>
                <a:lnTo>
                  <a:pt x="2652521" y="342900"/>
                </a:lnTo>
                <a:lnTo>
                  <a:pt x="2708274" y="393700"/>
                </a:lnTo>
                <a:lnTo>
                  <a:pt x="2761615" y="444500"/>
                </a:lnTo>
                <a:lnTo>
                  <a:pt x="2787015" y="457200"/>
                </a:lnTo>
                <a:lnTo>
                  <a:pt x="2811653" y="482600"/>
                </a:lnTo>
                <a:lnTo>
                  <a:pt x="2835656" y="508000"/>
                </a:lnTo>
                <a:lnTo>
                  <a:pt x="2858516" y="546100"/>
                </a:lnTo>
                <a:lnTo>
                  <a:pt x="2880614" y="571500"/>
                </a:lnTo>
                <a:lnTo>
                  <a:pt x="2923286" y="622300"/>
                </a:lnTo>
                <a:lnTo>
                  <a:pt x="2964815" y="673100"/>
                </a:lnTo>
                <a:lnTo>
                  <a:pt x="2985135" y="711200"/>
                </a:lnTo>
                <a:lnTo>
                  <a:pt x="3005073" y="736600"/>
                </a:lnTo>
                <a:lnTo>
                  <a:pt x="3024632" y="774700"/>
                </a:lnTo>
                <a:lnTo>
                  <a:pt x="3043682" y="800100"/>
                </a:lnTo>
                <a:lnTo>
                  <a:pt x="3062350" y="838200"/>
                </a:lnTo>
                <a:lnTo>
                  <a:pt x="3080639" y="876300"/>
                </a:lnTo>
                <a:lnTo>
                  <a:pt x="3098418" y="914400"/>
                </a:lnTo>
                <a:lnTo>
                  <a:pt x="3115564" y="939800"/>
                </a:lnTo>
                <a:lnTo>
                  <a:pt x="3132328" y="977900"/>
                </a:lnTo>
                <a:lnTo>
                  <a:pt x="3148457" y="1016000"/>
                </a:lnTo>
                <a:lnTo>
                  <a:pt x="3163950" y="1054100"/>
                </a:lnTo>
                <a:lnTo>
                  <a:pt x="3178810" y="1092200"/>
                </a:lnTo>
                <a:lnTo>
                  <a:pt x="3193161" y="1130300"/>
                </a:lnTo>
                <a:lnTo>
                  <a:pt x="3206622" y="1168400"/>
                </a:lnTo>
                <a:lnTo>
                  <a:pt x="3219577" y="1206500"/>
                </a:lnTo>
                <a:lnTo>
                  <a:pt x="3231768" y="1244600"/>
                </a:lnTo>
                <a:lnTo>
                  <a:pt x="3243198" y="1282700"/>
                </a:lnTo>
                <a:lnTo>
                  <a:pt x="3253866" y="1320800"/>
                </a:lnTo>
                <a:lnTo>
                  <a:pt x="3263772" y="1358900"/>
                </a:lnTo>
                <a:lnTo>
                  <a:pt x="3272790" y="1384300"/>
                </a:lnTo>
                <a:lnTo>
                  <a:pt x="3280917" y="1422400"/>
                </a:lnTo>
                <a:lnTo>
                  <a:pt x="3288284" y="1460500"/>
                </a:lnTo>
                <a:lnTo>
                  <a:pt x="3294634" y="1498600"/>
                </a:lnTo>
                <a:lnTo>
                  <a:pt x="3300094" y="1536700"/>
                </a:lnTo>
                <a:lnTo>
                  <a:pt x="3304666" y="1562100"/>
                </a:lnTo>
                <a:lnTo>
                  <a:pt x="3308222" y="1600200"/>
                </a:lnTo>
                <a:lnTo>
                  <a:pt x="3310763" y="1625600"/>
                </a:lnTo>
                <a:lnTo>
                  <a:pt x="3312287" y="1663700"/>
                </a:lnTo>
                <a:lnTo>
                  <a:pt x="3312794" y="1689100"/>
                </a:lnTo>
                <a:lnTo>
                  <a:pt x="3312541" y="1727200"/>
                </a:lnTo>
                <a:lnTo>
                  <a:pt x="3311397" y="1752600"/>
                </a:lnTo>
                <a:lnTo>
                  <a:pt x="3309492" y="1790700"/>
                </a:lnTo>
                <a:lnTo>
                  <a:pt x="3306571" y="1816100"/>
                </a:lnTo>
                <a:lnTo>
                  <a:pt x="3303016" y="1841500"/>
                </a:lnTo>
                <a:lnTo>
                  <a:pt x="3298697" y="1879600"/>
                </a:lnTo>
                <a:lnTo>
                  <a:pt x="3293491" y="1905000"/>
                </a:lnTo>
                <a:lnTo>
                  <a:pt x="3287394" y="1943100"/>
                </a:lnTo>
                <a:lnTo>
                  <a:pt x="3280537" y="1968500"/>
                </a:lnTo>
                <a:lnTo>
                  <a:pt x="3272916" y="2006600"/>
                </a:lnTo>
                <a:lnTo>
                  <a:pt x="3264662" y="2032000"/>
                </a:lnTo>
                <a:lnTo>
                  <a:pt x="3255391" y="2057400"/>
                </a:lnTo>
                <a:lnTo>
                  <a:pt x="3245612" y="2095500"/>
                </a:lnTo>
                <a:lnTo>
                  <a:pt x="3234816" y="2120900"/>
                </a:lnTo>
                <a:lnTo>
                  <a:pt x="3223514" y="2146300"/>
                </a:lnTo>
                <a:lnTo>
                  <a:pt x="3211321" y="2184400"/>
                </a:lnTo>
                <a:lnTo>
                  <a:pt x="3184906" y="2235200"/>
                </a:lnTo>
                <a:lnTo>
                  <a:pt x="3155441" y="2286000"/>
                </a:lnTo>
                <a:lnTo>
                  <a:pt x="3123311" y="2336800"/>
                </a:lnTo>
                <a:lnTo>
                  <a:pt x="3088386" y="2387600"/>
                </a:lnTo>
                <a:lnTo>
                  <a:pt x="3050793" y="2438400"/>
                </a:lnTo>
                <a:lnTo>
                  <a:pt x="3010662" y="2476500"/>
                </a:lnTo>
                <a:lnTo>
                  <a:pt x="2989580" y="2501900"/>
                </a:lnTo>
                <a:lnTo>
                  <a:pt x="2967863" y="2514600"/>
                </a:lnTo>
                <a:lnTo>
                  <a:pt x="2945638" y="2540000"/>
                </a:lnTo>
                <a:lnTo>
                  <a:pt x="2922523" y="2552700"/>
                </a:lnTo>
                <a:lnTo>
                  <a:pt x="2898647" y="2565400"/>
                </a:lnTo>
                <a:lnTo>
                  <a:pt x="2874010" y="2590800"/>
                </a:lnTo>
                <a:lnTo>
                  <a:pt x="2848483" y="2603500"/>
                </a:lnTo>
                <a:lnTo>
                  <a:pt x="2795016" y="2628900"/>
                </a:lnTo>
                <a:lnTo>
                  <a:pt x="2738500" y="2654300"/>
                </a:lnTo>
                <a:lnTo>
                  <a:pt x="2678811" y="2679700"/>
                </a:lnTo>
                <a:lnTo>
                  <a:pt x="2647949" y="2679700"/>
                </a:lnTo>
                <a:lnTo>
                  <a:pt x="2583941" y="2705100"/>
                </a:lnTo>
                <a:lnTo>
                  <a:pt x="2551048" y="2705100"/>
                </a:lnTo>
                <a:lnTo>
                  <a:pt x="2482977" y="2730500"/>
                </a:lnTo>
                <a:lnTo>
                  <a:pt x="2448179" y="2730500"/>
                </a:lnTo>
                <a:lnTo>
                  <a:pt x="2412491" y="2743200"/>
                </a:lnTo>
                <a:lnTo>
                  <a:pt x="2485770" y="2743200"/>
                </a:lnTo>
                <a:lnTo>
                  <a:pt x="2554096" y="2717800"/>
                </a:lnTo>
                <a:lnTo>
                  <a:pt x="2587243" y="2717800"/>
                </a:lnTo>
                <a:lnTo>
                  <a:pt x="2651760" y="2692400"/>
                </a:lnTo>
                <a:lnTo>
                  <a:pt x="2683002" y="2692400"/>
                </a:lnTo>
                <a:lnTo>
                  <a:pt x="2743327" y="2667000"/>
                </a:lnTo>
                <a:lnTo>
                  <a:pt x="2800604" y="2641600"/>
                </a:lnTo>
                <a:lnTo>
                  <a:pt x="2854833" y="2616200"/>
                </a:lnTo>
                <a:lnTo>
                  <a:pt x="2906014" y="2578100"/>
                </a:lnTo>
                <a:lnTo>
                  <a:pt x="2930270" y="2565400"/>
                </a:lnTo>
                <a:lnTo>
                  <a:pt x="2953766" y="2552700"/>
                </a:lnTo>
                <a:lnTo>
                  <a:pt x="2976371" y="2527300"/>
                </a:lnTo>
                <a:lnTo>
                  <a:pt x="2998342" y="2514600"/>
                </a:lnTo>
                <a:lnTo>
                  <a:pt x="3019806" y="2489200"/>
                </a:lnTo>
                <a:lnTo>
                  <a:pt x="3040507" y="2463800"/>
                </a:lnTo>
                <a:lnTo>
                  <a:pt x="3060572" y="2438400"/>
                </a:lnTo>
                <a:lnTo>
                  <a:pt x="3079877" y="2425700"/>
                </a:lnTo>
                <a:lnTo>
                  <a:pt x="3116580" y="2374900"/>
                </a:lnTo>
                <a:lnTo>
                  <a:pt x="3150616" y="2324100"/>
                </a:lnTo>
                <a:lnTo>
                  <a:pt x="3181858" y="2273300"/>
                </a:lnTo>
                <a:lnTo>
                  <a:pt x="3196209" y="2235200"/>
                </a:lnTo>
                <a:lnTo>
                  <a:pt x="3209924" y="2209800"/>
                </a:lnTo>
                <a:lnTo>
                  <a:pt x="3223006" y="2184400"/>
                </a:lnTo>
                <a:lnTo>
                  <a:pt x="3235324" y="2159000"/>
                </a:lnTo>
                <a:lnTo>
                  <a:pt x="3246755" y="2120900"/>
                </a:lnTo>
                <a:lnTo>
                  <a:pt x="3257677" y="2095500"/>
                </a:lnTo>
                <a:lnTo>
                  <a:pt x="3267583" y="2070100"/>
                </a:lnTo>
                <a:lnTo>
                  <a:pt x="3276854" y="2032000"/>
                </a:lnTo>
                <a:lnTo>
                  <a:pt x="3285363" y="2006600"/>
                </a:lnTo>
                <a:lnTo>
                  <a:pt x="3292983" y="1968500"/>
                </a:lnTo>
                <a:lnTo>
                  <a:pt x="3299841" y="1943100"/>
                </a:lnTo>
                <a:lnTo>
                  <a:pt x="3305937" y="1905000"/>
                </a:lnTo>
                <a:lnTo>
                  <a:pt x="3311270" y="1879600"/>
                </a:lnTo>
                <a:lnTo>
                  <a:pt x="3315589" y="1854200"/>
                </a:lnTo>
                <a:lnTo>
                  <a:pt x="3319271" y="1816100"/>
                </a:lnTo>
                <a:lnTo>
                  <a:pt x="3322192" y="1790700"/>
                </a:lnTo>
                <a:lnTo>
                  <a:pt x="3324097" y="1752600"/>
                </a:lnTo>
                <a:lnTo>
                  <a:pt x="3325241" y="1727200"/>
                </a:lnTo>
                <a:lnTo>
                  <a:pt x="3325494" y="1689100"/>
                </a:lnTo>
                <a:lnTo>
                  <a:pt x="3324860" y="1663700"/>
                </a:lnTo>
                <a:lnTo>
                  <a:pt x="3323336" y="1625600"/>
                </a:lnTo>
                <a:lnTo>
                  <a:pt x="3320795" y="1600200"/>
                </a:lnTo>
                <a:lnTo>
                  <a:pt x="3317240" y="1562100"/>
                </a:lnTo>
                <a:lnTo>
                  <a:pt x="3312667" y="1524000"/>
                </a:lnTo>
                <a:lnTo>
                  <a:pt x="3307080" y="1498600"/>
                </a:lnTo>
                <a:lnTo>
                  <a:pt x="3300730" y="1460500"/>
                </a:lnTo>
                <a:lnTo>
                  <a:pt x="3293364" y="1422400"/>
                </a:lnTo>
                <a:lnTo>
                  <a:pt x="3285109" y="1384300"/>
                </a:lnTo>
                <a:lnTo>
                  <a:pt x="3276091" y="1346200"/>
                </a:lnTo>
                <a:lnTo>
                  <a:pt x="3266059" y="1308100"/>
                </a:lnTo>
                <a:lnTo>
                  <a:pt x="3255391" y="1270000"/>
                </a:lnTo>
                <a:lnTo>
                  <a:pt x="3243834" y="1231900"/>
                </a:lnTo>
                <a:lnTo>
                  <a:pt x="3231641" y="1206500"/>
                </a:lnTo>
                <a:lnTo>
                  <a:pt x="3218561" y="1168400"/>
                </a:lnTo>
                <a:lnTo>
                  <a:pt x="3204971" y="1130300"/>
                </a:lnTo>
                <a:lnTo>
                  <a:pt x="3190620" y="1092200"/>
                </a:lnTo>
                <a:lnTo>
                  <a:pt x="3175635" y="1054100"/>
                </a:lnTo>
                <a:lnTo>
                  <a:pt x="3160014" y="1016000"/>
                </a:lnTo>
                <a:lnTo>
                  <a:pt x="3143885" y="977900"/>
                </a:lnTo>
                <a:lnTo>
                  <a:pt x="3126993" y="939800"/>
                </a:lnTo>
                <a:lnTo>
                  <a:pt x="3109721" y="901700"/>
                </a:lnTo>
                <a:lnTo>
                  <a:pt x="3091815" y="863600"/>
                </a:lnTo>
                <a:lnTo>
                  <a:pt x="3073527" y="838200"/>
                </a:lnTo>
                <a:lnTo>
                  <a:pt x="3054731" y="800100"/>
                </a:lnTo>
                <a:lnTo>
                  <a:pt x="3035554" y="762000"/>
                </a:lnTo>
                <a:lnTo>
                  <a:pt x="3015868" y="736600"/>
                </a:lnTo>
                <a:lnTo>
                  <a:pt x="2995675" y="698500"/>
                </a:lnTo>
                <a:lnTo>
                  <a:pt x="2975229" y="673100"/>
                </a:lnTo>
                <a:lnTo>
                  <a:pt x="2954528" y="635000"/>
                </a:lnTo>
                <a:lnTo>
                  <a:pt x="2911983" y="584200"/>
                </a:lnTo>
                <a:lnTo>
                  <a:pt x="2868041" y="533400"/>
                </a:lnTo>
                <a:lnTo>
                  <a:pt x="2820796" y="482600"/>
                </a:lnTo>
                <a:lnTo>
                  <a:pt x="2770250" y="431800"/>
                </a:lnTo>
                <a:lnTo>
                  <a:pt x="2716657" y="381000"/>
                </a:lnTo>
                <a:lnTo>
                  <a:pt x="2660522" y="330200"/>
                </a:lnTo>
                <a:lnTo>
                  <a:pt x="2631440" y="304800"/>
                </a:lnTo>
                <a:lnTo>
                  <a:pt x="2601848" y="279400"/>
                </a:lnTo>
                <a:lnTo>
                  <a:pt x="2571877" y="266700"/>
                </a:lnTo>
                <a:lnTo>
                  <a:pt x="2541396" y="241300"/>
                </a:lnTo>
                <a:lnTo>
                  <a:pt x="2510536" y="215900"/>
                </a:lnTo>
                <a:lnTo>
                  <a:pt x="2479166" y="203200"/>
                </a:lnTo>
                <a:lnTo>
                  <a:pt x="2447543" y="177800"/>
                </a:lnTo>
                <a:lnTo>
                  <a:pt x="2415666" y="165100"/>
                </a:lnTo>
                <a:lnTo>
                  <a:pt x="2383536" y="139700"/>
                </a:lnTo>
                <a:lnTo>
                  <a:pt x="2318639" y="114300"/>
                </a:lnTo>
                <a:lnTo>
                  <a:pt x="2285999" y="88900"/>
                </a:lnTo>
                <a:lnTo>
                  <a:pt x="2155063" y="38100"/>
                </a:lnTo>
                <a:lnTo>
                  <a:pt x="2122550" y="38100"/>
                </a:lnTo>
                <a:lnTo>
                  <a:pt x="2057654" y="12700"/>
                </a:lnTo>
                <a:close/>
              </a:path>
              <a:path w="3325495" h="2933700">
                <a:moveTo>
                  <a:pt x="1772285" y="25400"/>
                </a:moveTo>
                <a:lnTo>
                  <a:pt x="1702942" y="25400"/>
                </a:lnTo>
                <a:lnTo>
                  <a:pt x="1634997" y="50800"/>
                </a:lnTo>
                <a:lnTo>
                  <a:pt x="1672589" y="50800"/>
                </a:lnTo>
                <a:lnTo>
                  <a:pt x="1705990" y="38100"/>
                </a:lnTo>
                <a:lnTo>
                  <a:pt x="1739391" y="38100"/>
                </a:lnTo>
                <a:lnTo>
                  <a:pt x="1772285" y="25400"/>
                </a:lnTo>
                <a:close/>
              </a:path>
              <a:path w="3325495" h="2933700">
                <a:moveTo>
                  <a:pt x="1837055" y="12700"/>
                </a:moveTo>
                <a:lnTo>
                  <a:pt x="1769998" y="12700"/>
                </a:lnTo>
                <a:lnTo>
                  <a:pt x="1736597" y="25400"/>
                </a:lnTo>
                <a:lnTo>
                  <a:pt x="1804923" y="25400"/>
                </a:lnTo>
                <a:lnTo>
                  <a:pt x="1837055" y="12700"/>
                </a:lnTo>
                <a:close/>
              </a:path>
              <a:path w="3325495" h="2933700">
                <a:moveTo>
                  <a:pt x="1962149" y="0"/>
                </a:moveTo>
                <a:lnTo>
                  <a:pt x="1835658" y="0"/>
                </a:lnTo>
                <a:lnTo>
                  <a:pt x="1803018" y="12700"/>
                </a:lnTo>
                <a:lnTo>
                  <a:pt x="1993772" y="12700"/>
                </a:lnTo>
                <a:lnTo>
                  <a:pt x="1962149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76928" y="3797808"/>
            <a:ext cx="647700" cy="307975"/>
          </a:xfrm>
          <a:custGeom>
            <a:avLst/>
            <a:gdLst/>
            <a:ahLst/>
            <a:cxnLst/>
            <a:rect l="l" t="t" r="r" b="b"/>
            <a:pathLst>
              <a:path w="647700" h="307975">
                <a:moveTo>
                  <a:pt x="647700" y="0"/>
                </a:moveTo>
                <a:lnTo>
                  <a:pt x="0" y="0"/>
                </a:lnTo>
                <a:lnTo>
                  <a:pt x="0" y="307848"/>
                </a:lnTo>
                <a:lnTo>
                  <a:pt x="647700" y="307848"/>
                </a:lnTo>
                <a:lnTo>
                  <a:pt x="647700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376928" y="3797808"/>
            <a:ext cx="647700" cy="285115"/>
          </a:xfrm>
          <a:prstGeom prst="rect">
            <a:avLst/>
          </a:prstGeom>
        </p:spPr>
        <p:txBody>
          <a:bodyPr wrap="square" lIns="0" tIns="26669" rIns="0" bIns="0" rtlCol="0" vert="horz">
            <a:spAutoFit/>
          </a:bodyPr>
          <a:lstStyle/>
          <a:p>
            <a:pPr marL="163830">
              <a:lnSpc>
                <a:spcPct val="100000"/>
              </a:lnSpc>
              <a:spcBef>
                <a:spcPts val="209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100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12079" y="3797808"/>
            <a:ext cx="647700" cy="307975"/>
          </a:xfrm>
          <a:custGeom>
            <a:avLst/>
            <a:gdLst/>
            <a:ahLst/>
            <a:cxnLst/>
            <a:rect l="l" t="t" r="r" b="b"/>
            <a:pathLst>
              <a:path w="647700" h="307975">
                <a:moveTo>
                  <a:pt x="647700" y="0"/>
                </a:moveTo>
                <a:lnTo>
                  <a:pt x="0" y="0"/>
                </a:lnTo>
                <a:lnTo>
                  <a:pt x="0" y="307848"/>
                </a:lnTo>
                <a:lnTo>
                  <a:pt x="647700" y="307848"/>
                </a:lnTo>
                <a:lnTo>
                  <a:pt x="647700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976630" y="3753358"/>
            <a:ext cx="3834765" cy="1841500"/>
            <a:chOff x="976630" y="3753358"/>
            <a:chExt cx="3834765" cy="1841500"/>
          </a:xfrm>
        </p:grpSpPr>
        <p:sp>
          <p:nvSpPr>
            <p:cNvPr id="11" name="object 11"/>
            <p:cNvSpPr/>
            <p:nvPr/>
          </p:nvSpPr>
          <p:spPr>
            <a:xfrm>
              <a:off x="4629912" y="4059936"/>
              <a:ext cx="181610" cy="304800"/>
            </a:xfrm>
            <a:custGeom>
              <a:avLst/>
              <a:gdLst/>
              <a:ahLst/>
              <a:cxnLst/>
              <a:rect l="l" t="t" r="r" b="b"/>
              <a:pathLst>
                <a:path w="181610" h="304800">
                  <a:moveTo>
                    <a:pt x="181355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81355" y="304800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57884" y="3951732"/>
              <a:ext cx="1087120" cy="1423670"/>
            </a:xfrm>
            <a:custGeom>
              <a:avLst/>
              <a:gdLst/>
              <a:ahLst/>
              <a:cxnLst/>
              <a:rect l="l" t="t" r="r" b="b"/>
              <a:pathLst>
                <a:path w="1087120" h="1423670">
                  <a:moveTo>
                    <a:pt x="543305" y="0"/>
                  </a:moveTo>
                  <a:lnTo>
                    <a:pt x="0" y="1423416"/>
                  </a:lnTo>
                  <a:lnTo>
                    <a:pt x="1086611" y="1423416"/>
                  </a:lnTo>
                  <a:lnTo>
                    <a:pt x="543305" y="0"/>
                  </a:lnTo>
                  <a:close/>
                </a:path>
              </a:pathLst>
            </a:custGeom>
            <a:solidFill>
              <a:srgbClr val="E47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76630" y="3753358"/>
              <a:ext cx="3604895" cy="1841500"/>
            </a:xfrm>
            <a:custGeom>
              <a:avLst/>
              <a:gdLst/>
              <a:ahLst/>
              <a:cxnLst/>
              <a:rect l="l" t="t" r="r" b="b"/>
              <a:pathLst>
                <a:path w="3604895" h="1841500">
                  <a:moveTo>
                    <a:pt x="937513" y="1828800"/>
                  </a:moveTo>
                  <a:lnTo>
                    <a:pt x="493903" y="1828800"/>
                  </a:lnTo>
                  <a:lnTo>
                    <a:pt x="532383" y="1841500"/>
                  </a:lnTo>
                  <a:lnTo>
                    <a:pt x="888364" y="1841500"/>
                  </a:lnTo>
                  <a:lnTo>
                    <a:pt x="937513" y="1828800"/>
                  </a:lnTo>
                  <a:close/>
                </a:path>
                <a:path w="3604895" h="1841500">
                  <a:moveTo>
                    <a:pt x="797559" y="0"/>
                  </a:moveTo>
                  <a:lnTo>
                    <a:pt x="690118" y="0"/>
                  </a:lnTo>
                  <a:lnTo>
                    <a:pt x="668527" y="12700"/>
                  </a:lnTo>
                  <a:lnTo>
                    <a:pt x="645922" y="25400"/>
                  </a:lnTo>
                  <a:lnTo>
                    <a:pt x="622681" y="38100"/>
                  </a:lnTo>
                  <a:lnTo>
                    <a:pt x="574294" y="63500"/>
                  </a:lnTo>
                  <a:lnTo>
                    <a:pt x="524128" y="88900"/>
                  </a:lnTo>
                  <a:lnTo>
                    <a:pt x="472694" y="139700"/>
                  </a:lnTo>
                  <a:lnTo>
                    <a:pt x="368934" y="228600"/>
                  </a:lnTo>
                  <a:lnTo>
                    <a:pt x="293281" y="304800"/>
                  </a:lnTo>
                  <a:lnTo>
                    <a:pt x="268884" y="342900"/>
                  </a:lnTo>
                  <a:lnTo>
                    <a:pt x="245084" y="368300"/>
                  </a:lnTo>
                  <a:lnTo>
                    <a:pt x="221945" y="393700"/>
                  </a:lnTo>
                  <a:lnTo>
                    <a:pt x="199491" y="431800"/>
                  </a:lnTo>
                  <a:lnTo>
                    <a:pt x="177863" y="457200"/>
                  </a:lnTo>
                  <a:lnTo>
                    <a:pt x="157200" y="482600"/>
                  </a:lnTo>
                  <a:lnTo>
                    <a:pt x="137502" y="520700"/>
                  </a:lnTo>
                  <a:lnTo>
                    <a:pt x="118922" y="546100"/>
                  </a:lnTo>
                  <a:lnTo>
                    <a:pt x="101511" y="584200"/>
                  </a:lnTo>
                  <a:lnTo>
                    <a:pt x="85407" y="609600"/>
                  </a:lnTo>
                  <a:lnTo>
                    <a:pt x="70561" y="647700"/>
                  </a:lnTo>
                  <a:lnTo>
                    <a:pt x="57213" y="673100"/>
                  </a:lnTo>
                  <a:lnTo>
                    <a:pt x="45402" y="698500"/>
                  </a:lnTo>
                  <a:lnTo>
                    <a:pt x="35306" y="736600"/>
                  </a:lnTo>
                  <a:lnTo>
                    <a:pt x="26835" y="762000"/>
                  </a:lnTo>
                  <a:lnTo>
                    <a:pt x="20167" y="787400"/>
                  </a:lnTo>
                  <a:lnTo>
                    <a:pt x="14871" y="812800"/>
                  </a:lnTo>
                  <a:lnTo>
                    <a:pt x="10363" y="850900"/>
                  </a:lnTo>
                  <a:lnTo>
                    <a:pt x="6616" y="876300"/>
                  </a:lnTo>
                  <a:lnTo>
                    <a:pt x="3733" y="914400"/>
                  </a:lnTo>
                  <a:lnTo>
                    <a:pt x="1638" y="939800"/>
                  </a:lnTo>
                  <a:lnTo>
                    <a:pt x="381" y="977900"/>
                  </a:lnTo>
                  <a:lnTo>
                    <a:pt x="0" y="1016000"/>
                  </a:lnTo>
                  <a:lnTo>
                    <a:pt x="2006" y="1079500"/>
                  </a:lnTo>
                  <a:lnTo>
                    <a:pt x="4292" y="1117600"/>
                  </a:lnTo>
                  <a:lnTo>
                    <a:pt x="7645" y="1155700"/>
                  </a:lnTo>
                  <a:lnTo>
                    <a:pt x="11849" y="1193800"/>
                  </a:lnTo>
                  <a:lnTo>
                    <a:pt x="17017" y="1231900"/>
                  </a:lnTo>
                  <a:lnTo>
                    <a:pt x="23240" y="1270000"/>
                  </a:lnTo>
                  <a:lnTo>
                    <a:pt x="30505" y="1308100"/>
                  </a:lnTo>
                  <a:lnTo>
                    <a:pt x="38734" y="1333500"/>
                  </a:lnTo>
                  <a:lnTo>
                    <a:pt x="48120" y="1371600"/>
                  </a:lnTo>
                  <a:lnTo>
                    <a:pt x="58458" y="1409700"/>
                  </a:lnTo>
                  <a:lnTo>
                    <a:pt x="69951" y="1447800"/>
                  </a:lnTo>
                  <a:lnTo>
                    <a:pt x="82499" y="1473200"/>
                  </a:lnTo>
                  <a:lnTo>
                    <a:pt x="96215" y="1511299"/>
                  </a:lnTo>
                  <a:lnTo>
                    <a:pt x="111086" y="1536699"/>
                  </a:lnTo>
                  <a:lnTo>
                    <a:pt x="127215" y="1574799"/>
                  </a:lnTo>
                  <a:lnTo>
                    <a:pt x="144398" y="1600199"/>
                  </a:lnTo>
                  <a:lnTo>
                    <a:pt x="162864" y="1625599"/>
                  </a:lnTo>
                  <a:lnTo>
                    <a:pt x="182587" y="1663700"/>
                  </a:lnTo>
                  <a:lnTo>
                    <a:pt x="203581" y="1689100"/>
                  </a:lnTo>
                  <a:lnTo>
                    <a:pt x="225742" y="1701800"/>
                  </a:lnTo>
                  <a:lnTo>
                    <a:pt x="249300" y="1727200"/>
                  </a:lnTo>
                  <a:lnTo>
                    <a:pt x="274231" y="1752600"/>
                  </a:lnTo>
                  <a:lnTo>
                    <a:pt x="328041" y="1778000"/>
                  </a:lnTo>
                  <a:lnTo>
                    <a:pt x="388747" y="1803400"/>
                  </a:lnTo>
                  <a:lnTo>
                    <a:pt x="457072" y="1828800"/>
                  </a:lnTo>
                  <a:lnTo>
                    <a:pt x="534161" y="1828800"/>
                  </a:lnTo>
                  <a:lnTo>
                    <a:pt x="496188" y="1816100"/>
                  </a:lnTo>
                  <a:lnTo>
                    <a:pt x="460120" y="1816100"/>
                  </a:lnTo>
                  <a:lnTo>
                    <a:pt x="425703" y="1803400"/>
                  </a:lnTo>
                  <a:lnTo>
                    <a:pt x="393191" y="1790700"/>
                  </a:lnTo>
                  <a:lnTo>
                    <a:pt x="362711" y="1790700"/>
                  </a:lnTo>
                  <a:lnTo>
                    <a:pt x="334263" y="1765300"/>
                  </a:lnTo>
                  <a:lnTo>
                    <a:pt x="307594" y="1752600"/>
                  </a:lnTo>
                  <a:lnTo>
                    <a:pt x="282155" y="1739900"/>
                  </a:lnTo>
                  <a:lnTo>
                    <a:pt x="257936" y="1714500"/>
                  </a:lnTo>
                  <a:lnTo>
                    <a:pt x="235013" y="1701800"/>
                  </a:lnTo>
                  <a:lnTo>
                    <a:pt x="192824" y="1651000"/>
                  </a:lnTo>
                  <a:lnTo>
                    <a:pt x="155384" y="1600199"/>
                  </a:lnTo>
                  <a:lnTo>
                    <a:pt x="138468" y="1562099"/>
                  </a:lnTo>
                  <a:lnTo>
                    <a:pt x="122593" y="1536699"/>
                  </a:lnTo>
                  <a:lnTo>
                    <a:pt x="107937" y="1511299"/>
                  </a:lnTo>
                  <a:lnTo>
                    <a:pt x="94411" y="1473200"/>
                  </a:lnTo>
                  <a:lnTo>
                    <a:pt x="82003" y="1435100"/>
                  </a:lnTo>
                  <a:lnTo>
                    <a:pt x="70637" y="1409700"/>
                  </a:lnTo>
                  <a:lnTo>
                    <a:pt x="60401" y="1371600"/>
                  </a:lnTo>
                  <a:lnTo>
                    <a:pt x="51117" y="1333500"/>
                  </a:lnTo>
                  <a:lnTo>
                    <a:pt x="42964" y="1295400"/>
                  </a:lnTo>
                  <a:lnTo>
                    <a:pt x="35750" y="1257300"/>
                  </a:lnTo>
                  <a:lnTo>
                    <a:pt x="29590" y="1231900"/>
                  </a:lnTo>
                  <a:lnTo>
                    <a:pt x="24472" y="1193800"/>
                  </a:lnTo>
                  <a:lnTo>
                    <a:pt x="20294" y="1155700"/>
                  </a:lnTo>
                  <a:lnTo>
                    <a:pt x="16967" y="1117600"/>
                  </a:lnTo>
                  <a:lnTo>
                    <a:pt x="14693" y="1079500"/>
                  </a:lnTo>
                  <a:lnTo>
                    <a:pt x="13271" y="1041400"/>
                  </a:lnTo>
                  <a:lnTo>
                    <a:pt x="12700" y="1016000"/>
                  </a:lnTo>
                  <a:lnTo>
                    <a:pt x="13081" y="977900"/>
                  </a:lnTo>
                  <a:lnTo>
                    <a:pt x="14300" y="939800"/>
                  </a:lnTo>
                  <a:lnTo>
                    <a:pt x="16395" y="914400"/>
                  </a:lnTo>
                  <a:lnTo>
                    <a:pt x="19227" y="876300"/>
                  </a:lnTo>
                  <a:lnTo>
                    <a:pt x="22910" y="850900"/>
                  </a:lnTo>
                  <a:lnTo>
                    <a:pt x="27355" y="825500"/>
                  </a:lnTo>
                  <a:lnTo>
                    <a:pt x="32537" y="787400"/>
                  </a:lnTo>
                  <a:lnTo>
                    <a:pt x="39014" y="762000"/>
                  </a:lnTo>
                  <a:lnTo>
                    <a:pt x="47307" y="736600"/>
                  </a:lnTo>
                  <a:lnTo>
                    <a:pt x="57213" y="711200"/>
                  </a:lnTo>
                  <a:lnTo>
                    <a:pt x="68833" y="673100"/>
                  </a:lnTo>
                  <a:lnTo>
                    <a:pt x="81965" y="647700"/>
                  </a:lnTo>
                  <a:lnTo>
                    <a:pt x="96647" y="622300"/>
                  </a:lnTo>
                  <a:lnTo>
                    <a:pt x="112547" y="584200"/>
                  </a:lnTo>
                  <a:lnTo>
                    <a:pt x="129806" y="558800"/>
                  </a:lnTo>
                  <a:lnTo>
                    <a:pt x="148183" y="520700"/>
                  </a:lnTo>
                  <a:lnTo>
                    <a:pt x="167728" y="495300"/>
                  </a:lnTo>
                  <a:lnTo>
                    <a:pt x="188213" y="469900"/>
                  </a:lnTo>
                  <a:lnTo>
                    <a:pt x="209638" y="431800"/>
                  </a:lnTo>
                  <a:lnTo>
                    <a:pt x="231952" y="406400"/>
                  </a:lnTo>
                  <a:lnTo>
                    <a:pt x="254914" y="381000"/>
                  </a:lnTo>
                  <a:lnTo>
                    <a:pt x="278549" y="342900"/>
                  </a:lnTo>
                  <a:lnTo>
                    <a:pt x="302767" y="317500"/>
                  </a:lnTo>
                  <a:lnTo>
                    <a:pt x="352551" y="266700"/>
                  </a:lnTo>
                  <a:lnTo>
                    <a:pt x="403478" y="215900"/>
                  </a:lnTo>
                  <a:lnTo>
                    <a:pt x="480567" y="139700"/>
                  </a:lnTo>
                  <a:lnTo>
                    <a:pt x="506094" y="127000"/>
                  </a:lnTo>
                  <a:lnTo>
                    <a:pt x="531367" y="101600"/>
                  </a:lnTo>
                  <a:lnTo>
                    <a:pt x="580770" y="76200"/>
                  </a:lnTo>
                  <a:lnTo>
                    <a:pt x="604773" y="50800"/>
                  </a:lnTo>
                  <a:lnTo>
                    <a:pt x="628141" y="38100"/>
                  </a:lnTo>
                  <a:lnTo>
                    <a:pt x="650747" y="38100"/>
                  </a:lnTo>
                  <a:lnTo>
                    <a:pt x="672719" y="25400"/>
                  </a:lnTo>
                  <a:lnTo>
                    <a:pt x="693165" y="12700"/>
                  </a:lnTo>
                  <a:lnTo>
                    <a:pt x="812292" y="12700"/>
                  </a:lnTo>
                  <a:lnTo>
                    <a:pt x="797559" y="0"/>
                  </a:lnTo>
                  <a:close/>
                </a:path>
                <a:path w="3604895" h="1841500">
                  <a:moveTo>
                    <a:pt x="1758822" y="1714500"/>
                  </a:moveTo>
                  <a:lnTo>
                    <a:pt x="1657095" y="1714500"/>
                  </a:lnTo>
                  <a:lnTo>
                    <a:pt x="1503299" y="1739900"/>
                  </a:lnTo>
                  <a:lnTo>
                    <a:pt x="1399286" y="1765300"/>
                  </a:lnTo>
                  <a:lnTo>
                    <a:pt x="1087374" y="1803400"/>
                  </a:lnTo>
                  <a:lnTo>
                    <a:pt x="1036446" y="1816100"/>
                  </a:lnTo>
                  <a:lnTo>
                    <a:pt x="936370" y="1816100"/>
                  </a:lnTo>
                  <a:lnTo>
                    <a:pt x="887476" y="1828800"/>
                  </a:lnTo>
                  <a:lnTo>
                    <a:pt x="1037844" y="1828800"/>
                  </a:lnTo>
                  <a:lnTo>
                    <a:pt x="1088897" y="1816100"/>
                  </a:lnTo>
                  <a:lnTo>
                    <a:pt x="1401190" y="1778000"/>
                  </a:lnTo>
                  <a:lnTo>
                    <a:pt x="1505331" y="1752600"/>
                  </a:lnTo>
                  <a:lnTo>
                    <a:pt x="1608327" y="1739900"/>
                  </a:lnTo>
                  <a:lnTo>
                    <a:pt x="1659001" y="1727200"/>
                  </a:lnTo>
                  <a:lnTo>
                    <a:pt x="1709165" y="1727200"/>
                  </a:lnTo>
                  <a:lnTo>
                    <a:pt x="1758822" y="1714500"/>
                  </a:lnTo>
                  <a:close/>
                </a:path>
                <a:path w="3604895" h="1841500">
                  <a:moveTo>
                    <a:pt x="1857502" y="1701800"/>
                  </a:moveTo>
                  <a:lnTo>
                    <a:pt x="1757045" y="1701800"/>
                  </a:lnTo>
                  <a:lnTo>
                    <a:pt x="1707388" y="1714500"/>
                  </a:lnTo>
                  <a:lnTo>
                    <a:pt x="1807464" y="1714500"/>
                  </a:lnTo>
                  <a:lnTo>
                    <a:pt x="1857502" y="1701800"/>
                  </a:lnTo>
                  <a:close/>
                </a:path>
                <a:path w="3604895" h="1841500">
                  <a:moveTo>
                    <a:pt x="3352153" y="1382900"/>
                  </a:moveTo>
                  <a:lnTo>
                    <a:pt x="3350768" y="1384300"/>
                  </a:lnTo>
                  <a:lnTo>
                    <a:pt x="3319906" y="1384300"/>
                  </a:lnTo>
                  <a:lnTo>
                    <a:pt x="3284347" y="1397000"/>
                  </a:lnTo>
                  <a:lnTo>
                    <a:pt x="3244596" y="1409700"/>
                  </a:lnTo>
                  <a:lnTo>
                    <a:pt x="3200781" y="1409700"/>
                  </a:lnTo>
                  <a:lnTo>
                    <a:pt x="3153410" y="1422400"/>
                  </a:lnTo>
                  <a:lnTo>
                    <a:pt x="3102483" y="1435100"/>
                  </a:lnTo>
                  <a:lnTo>
                    <a:pt x="3048635" y="1447800"/>
                  </a:lnTo>
                  <a:lnTo>
                    <a:pt x="2992120" y="1460500"/>
                  </a:lnTo>
                  <a:lnTo>
                    <a:pt x="2932937" y="1473200"/>
                  </a:lnTo>
                  <a:lnTo>
                    <a:pt x="2808732" y="1498599"/>
                  </a:lnTo>
                  <a:lnTo>
                    <a:pt x="2678430" y="1536699"/>
                  </a:lnTo>
                  <a:lnTo>
                    <a:pt x="2276221" y="1612899"/>
                  </a:lnTo>
                  <a:lnTo>
                    <a:pt x="2023364" y="1663700"/>
                  </a:lnTo>
                  <a:lnTo>
                    <a:pt x="1908937" y="1689100"/>
                  </a:lnTo>
                  <a:lnTo>
                    <a:pt x="1855851" y="1689100"/>
                  </a:lnTo>
                  <a:lnTo>
                    <a:pt x="1805813" y="1701800"/>
                  </a:lnTo>
                  <a:lnTo>
                    <a:pt x="1910842" y="1701800"/>
                  </a:lnTo>
                  <a:lnTo>
                    <a:pt x="2025522" y="1676400"/>
                  </a:lnTo>
                  <a:lnTo>
                    <a:pt x="2278760" y="1625599"/>
                  </a:lnTo>
                  <a:lnTo>
                    <a:pt x="2681223" y="1549399"/>
                  </a:lnTo>
                  <a:lnTo>
                    <a:pt x="2811525" y="1511299"/>
                  </a:lnTo>
                  <a:lnTo>
                    <a:pt x="2935732" y="1485899"/>
                  </a:lnTo>
                  <a:lnTo>
                    <a:pt x="2994914" y="1473200"/>
                  </a:lnTo>
                  <a:lnTo>
                    <a:pt x="3051429" y="1460500"/>
                  </a:lnTo>
                  <a:lnTo>
                    <a:pt x="3105404" y="1447800"/>
                  </a:lnTo>
                  <a:lnTo>
                    <a:pt x="3156331" y="1435100"/>
                  </a:lnTo>
                  <a:lnTo>
                    <a:pt x="3203702" y="1422400"/>
                  </a:lnTo>
                  <a:lnTo>
                    <a:pt x="3247390" y="1422400"/>
                  </a:lnTo>
                  <a:lnTo>
                    <a:pt x="3353458" y="1388451"/>
                  </a:lnTo>
                  <a:lnTo>
                    <a:pt x="3352153" y="1382900"/>
                  </a:lnTo>
                  <a:close/>
                </a:path>
                <a:path w="3604895" h="1841500">
                  <a:moveTo>
                    <a:pt x="3426586" y="1371600"/>
                  </a:moveTo>
                  <a:lnTo>
                    <a:pt x="3363341" y="1371600"/>
                  </a:lnTo>
                  <a:lnTo>
                    <a:pt x="3366389" y="1384300"/>
                  </a:lnTo>
                  <a:lnTo>
                    <a:pt x="3353458" y="1388451"/>
                  </a:lnTo>
                  <a:lnTo>
                    <a:pt x="3361435" y="1422400"/>
                  </a:lnTo>
                  <a:lnTo>
                    <a:pt x="3426586" y="1371600"/>
                  </a:lnTo>
                  <a:close/>
                </a:path>
                <a:path w="3604895" h="1841500">
                  <a:moveTo>
                    <a:pt x="3363341" y="1371600"/>
                  </a:moveTo>
                  <a:lnTo>
                    <a:pt x="3352153" y="1382900"/>
                  </a:lnTo>
                  <a:lnTo>
                    <a:pt x="3353458" y="1388451"/>
                  </a:lnTo>
                  <a:lnTo>
                    <a:pt x="3366389" y="1384300"/>
                  </a:lnTo>
                  <a:lnTo>
                    <a:pt x="3363341" y="1371600"/>
                  </a:lnTo>
                  <a:close/>
                </a:path>
                <a:path w="3604895" h="1841500">
                  <a:moveTo>
                    <a:pt x="3343529" y="1346200"/>
                  </a:moveTo>
                  <a:lnTo>
                    <a:pt x="3352153" y="1382900"/>
                  </a:lnTo>
                  <a:lnTo>
                    <a:pt x="3363341" y="1371600"/>
                  </a:lnTo>
                  <a:lnTo>
                    <a:pt x="3426586" y="1371600"/>
                  </a:lnTo>
                  <a:lnTo>
                    <a:pt x="3343529" y="1346200"/>
                  </a:lnTo>
                  <a:close/>
                </a:path>
                <a:path w="3604895" h="1841500">
                  <a:moveTo>
                    <a:pt x="1245108" y="342900"/>
                  </a:moveTo>
                  <a:lnTo>
                    <a:pt x="1221232" y="342900"/>
                  </a:lnTo>
                  <a:lnTo>
                    <a:pt x="1239520" y="355600"/>
                  </a:lnTo>
                  <a:lnTo>
                    <a:pt x="1258443" y="368300"/>
                  </a:lnTo>
                  <a:lnTo>
                    <a:pt x="1278001" y="381000"/>
                  </a:lnTo>
                  <a:lnTo>
                    <a:pt x="1298320" y="381000"/>
                  </a:lnTo>
                  <a:lnTo>
                    <a:pt x="1319276" y="393700"/>
                  </a:lnTo>
                  <a:lnTo>
                    <a:pt x="1340993" y="406400"/>
                  </a:lnTo>
                  <a:lnTo>
                    <a:pt x="1363471" y="406400"/>
                  </a:lnTo>
                  <a:lnTo>
                    <a:pt x="1410081" y="431800"/>
                  </a:lnTo>
                  <a:lnTo>
                    <a:pt x="1458976" y="444500"/>
                  </a:lnTo>
                  <a:lnTo>
                    <a:pt x="1510030" y="457200"/>
                  </a:lnTo>
                  <a:lnTo>
                    <a:pt x="1563115" y="482600"/>
                  </a:lnTo>
                  <a:lnTo>
                    <a:pt x="1618107" y="495300"/>
                  </a:lnTo>
                  <a:lnTo>
                    <a:pt x="1675257" y="520700"/>
                  </a:lnTo>
                  <a:lnTo>
                    <a:pt x="1734058" y="533400"/>
                  </a:lnTo>
                  <a:lnTo>
                    <a:pt x="1794764" y="558800"/>
                  </a:lnTo>
                  <a:lnTo>
                    <a:pt x="1857120" y="584200"/>
                  </a:lnTo>
                  <a:lnTo>
                    <a:pt x="1921128" y="596900"/>
                  </a:lnTo>
                  <a:lnTo>
                    <a:pt x="2053844" y="647700"/>
                  </a:lnTo>
                  <a:lnTo>
                    <a:pt x="2335910" y="723900"/>
                  </a:lnTo>
                  <a:lnTo>
                    <a:pt x="2483993" y="774700"/>
                  </a:lnTo>
                  <a:lnTo>
                    <a:pt x="2636266" y="812800"/>
                  </a:lnTo>
                  <a:lnTo>
                    <a:pt x="2950210" y="914400"/>
                  </a:lnTo>
                  <a:lnTo>
                    <a:pt x="3273425" y="1003300"/>
                  </a:lnTo>
                  <a:lnTo>
                    <a:pt x="3601211" y="1104900"/>
                  </a:lnTo>
                  <a:lnTo>
                    <a:pt x="3604768" y="1092200"/>
                  </a:lnTo>
                  <a:lnTo>
                    <a:pt x="3276980" y="990600"/>
                  </a:lnTo>
                  <a:lnTo>
                    <a:pt x="2953893" y="901700"/>
                  </a:lnTo>
                  <a:lnTo>
                    <a:pt x="2639822" y="800100"/>
                  </a:lnTo>
                  <a:lnTo>
                    <a:pt x="2487675" y="762000"/>
                  </a:lnTo>
                  <a:lnTo>
                    <a:pt x="2339467" y="711200"/>
                  </a:lnTo>
                  <a:lnTo>
                    <a:pt x="2057653" y="635000"/>
                  </a:lnTo>
                  <a:lnTo>
                    <a:pt x="1924939" y="584200"/>
                  </a:lnTo>
                  <a:lnTo>
                    <a:pt x="1860931" y="571500"/>
                  </a:lnTo>
                  <a:lnTo>
                    <a:pt x="1798574" y="546100"/>
                  </a:lnTo>
                  <a:lnTo>
                    <a:pt x="1679194" y="508000"/>
                  </a:lnTo>
                  <a:lnTo>
                    <a:pt x="1622170" y="482600"/>
                  </a:lnTo>
                  <a:lnTo>
                    <a:pt x="1514094" y="457200"/>
                  </a:lnTo>
                  <a:lnTo>
                    <a:pt x="1463167" y="431800"/>
                  </a:lnTo>
                  <a:lnTo>
                    <a:pt x="1414399" y="419100"/>
                  </a:lnTo>
                  <a:lnTo>
                    <a:pt x="1367917" y="393700"/>
                  </a:lnTo>
                  <a:lnTo>
                    <a:pt x="1345564" y="393700"/>
                  </a:lnTo>
                  <a:lnTo>
                    <a:pt x="1323975" y="381000"/>
                  </a:lnTo>
                  <a:lnTo>
                    <a:pt x="1303274" y="368300"/>
                  </a:lnTo>
                  <a:lnTo>
                    <a:pt x="1283208" y="368300"/>
                  </a:lnTo>
                  <a:lnTo>
                    <a:pt x="1263777" y="355600"/>
                  </a:lnTo>
                  <a:lnTo>
                    <a:pt x="1245108" y="342900"/>
                  </a:lnTo>
                  <a:close/>
                </a:path>
                <a:path w="3604895" h="1841500">
                  <a:moveTo>
                    <a:pt x="1176527" y="304800"/>
                  </a:moveTo>
                  <a:lnTo>
                    <a:pt x="1154430" y="304800"/>
                  </a:lnTo>
                  <a:lnTo>
                    <a:pt x="1170177" y="317500"/>
                  </a:lnTo>
                  <a:lnTo>
                    <a:pt x="1186561" y="330200"/>
                  </a:lnTo>
                  <a:lnTo>
                    <a:pt x="1203578" y="342900"/>
                  </a:lnTo>
                  <a:lnTo>
                    <a:pt x="1226946" y="342900"/>
                  </a:lnTo>
                  <a:lnTo>
                    <a:pt x="1209547" y="330200"/>
                  </a:lnTo>
                  <a:lnTo>
                    <a:pt x="1192657" y="317500"/>
                  </a:lnTo>
                  <a:lnTo>
                    <a:pt x="1176527" y="304800"/>
                  </a:lnTo>
                  <a:close/>
                </a:path>
                <a:path w="3604895" h="1841500">
                  <a:moveTo>
                    <a:pt x="866520" y="38100"/>
                  </a:moveTo>
                  <a:lnTo>
                    <a:pt x="845312" y="38100"/>
                  </a:lnTo>
                  <a:lnTo>
                    <a:pt x="870838" y="63500"/>
                  </a:lnTo>
                  <a:lnTo>
                    <a:pt x="883919" y="76200"/>
                  </a:lnTo>
                  <a:lnTo>
                    <a:pt x="897255" y="88900"/>
                  </a:lnTo>
                  <a:lnTo>
                    <a:pt x="911351" y="101600"/>
                  </a:lnTo>
                  <a:lnTo>
                    <a:pt x="925957" y="127000"/>
                  </a:lnTo>
                  <a:lnTo>
                    <a:pt x="941324" y="139700"/>
                  </a:lnTo>
                  <a:lnTo>
                    <a:pt x="957833" y="152400"/>
                  </a:lnTo>
                  <a:lnTo>
                    <a:pt x="975232" y="165100"/>
                  </a:lnTo>
                  <a:lnTo>
                    <a:pt x="993775" y="190500"/>
                  </a:lnTo>
                  <a:lnTo>
                    <a:pt x="1013840" y="203200"/>
                  </a:lnTo>
                  <a:lnTo>
                    <a:pt x="1035303" y="228600"/>
                  </a:lnTo>
                  <a:lnTo>
                    <a:pt x="1058545" y="241300"/>
                  </a:lnTo>
                  <a:lnTo>
                    <a:pt x="1083437" y="266700"/>
                  </a:lnTo>
                  <a:lnTo>
                    <a:pt x="1110233" y="279400"/>
                  </a:lnTo>
                  <a:lnTo>
                    <a:pt x="1139189" y="304800"/>
                  </a:lnTo>
                  <a:lnTo>
                    <a:pt x="1160907" y="304800"/>
                  </a:lnTo>
                  <a:lnTo>
                    <a:pt x="1145794" y="292100"/>
                  </a:lnTo>
                  <a:lnTo>
                    <a:pt x="1117219" y="266700"/>
                  </a:lnTo>
                  <a:lnTo>
                    <a:pt x="1090676" y="254000"/>
                  </a:lnTo>
                  <a:lnTo>
                    <a:pt x="1066292" y="228600"/>
                  </a:lnTo>
                  <a:lnTo>
                    <a:pt x="1043305" y="215900"/>
                  </a:lnTo>
                  <a:lnTo>
                    <a:pt x="1022095" y="203200"/>
                  </a:lnTo>
                  <a:lnTo>
                    <a:pt x="1002411" y="177800"/>
                  </a:lnTo>
                  <a:lnTo>
                    <a:pt x="983995" y="165100"/>
                  </a:lnTo>
                  <a:lnTo>
                    <a:pt x="966724" y="139700"/>
                  </a:lnTo>
                  <a:lnTo>
                    <a:pt x="950468" y="127000"/>
                  </a:lnTo>
                  <a:lnTo>
                    <a:pt x="935101" y="114300"/>
                  </a:lnTo>
                  <a:lnTo>
                    <a:pt x="906526" y="76200"/>
                  </a:lnTo>
                  <a:lnTo>
                    <a:pt x="892937" y="63500"/>
                  </a:lnTo>
                  <a:lnTo>
                    <a:pt x="879601" y="50800"/>
                  </a:lnTo>
                  <a:lnTo>
                    <a:pt x="866520" y="38100"/>
                  </a:lnTo>
                  <a:close/>
                </a:path>
                <a:path w="3604895" h="1841500">
                  <a:moveTo>
                    <a:pt x="826388" y="12700"/>
                  </a:moveTo>
                  <a:lnTo>
                    <a:pt x="793114" y="12700"/>
                  </a:lnTo>
                  <a:lnTo>
                    <a:pt x="806703" y="25400"/>
                  </a:lnTo>
                  <a:lnTo>
                    <a:pt x="819784" y="25400"/>
                  </a:lnTo>
                  <a:lnTo>
                    <a:pt x="832612" y="38100"/>
                  </a:lnTo>
                  <a:lnTo>
                    <a:pt x="853313" y="38100"/>
                  </a:lnTo>
                  <a:lnTo>
                    <a:pt x="840105" y="25400"/>
                  </a:lnTo>
                  <a:lnTo>
                    <a:pt x="826388" y="1270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212079" y="3797808"/>
            <a:ext cx="647700" cy="285115"/>
          </a:xfrm>
          <a:prstGeom prst="rect">
            <a:avLst/>
          </a:prstGeom>
        </p:spPr>
        <p:txBody>
          <a:bodyPr wrap="square" lIns="0" tIns="26669" rIns="0" bIns="0" rtlCol="0" vert="horz">
            <a:spAutoFit/>
          </a:bodyPr>
          <a:lstStyle/>
          <a:p>
            <a:pPr marL="163830">
              <a:lnSpc>
                <a:spcPct val="100000"/>
              </a:lnSpc>
              <a:spcBef>
                <a:spcPts val="209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150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63540" y="4059935"/>
            <a:ext cx="182880" cy="304800"/>
          </a:xfrm>
          <a:custGeom>
            <a:avLst/>
            <a:gdLst/>
            <a:ahLst/>
            <a:cxnLst/>
            <a:rect l="l" t="t" r="r" b="b"/>
            <a:pathLst>
              <a:path w="182879" h="304800">
                <a:moveTo>
                  <a:pt x="182879" y="0"/>
                </a:moveTo>
                <a:lnTo>
                  <a:pt x="0" y="0"/>
                </a:lnTo>
                <a:lnTo>
                  <a:pt x="0" y="304800"/>
                </a:lnTo>
                <a:lnTo>
                  <a:pt x="182879" y="304800"/>
                </a:lnTo>
                <a:lnTo>
                  <a:pt x="182879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62703" y="2087372"/>
            <a:ext cx="2095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39129" y="2298014"/>
            <a:ext cx="1955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57245" y="5053329"/>
            <a:ext cx="1955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20494" y="616796"/>
            <a:ext cx="6105525" cy="73533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Q: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코스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실제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180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안내자가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</a:t>
            </a:r>
            <a:endParaRPr sz="2000">
              <a:latin typeface="Malgun Gothic"/>
              <a:cs typeface="Malgun Gothic"/>
            </a:endParaRPr>
          </a:p>
          <a:p>
            <a:pPr marL="355600">
              <a:lnSpc>
                <a:spcPct val="100000"/>
              </a:lnSpc>
              <a:spcBef>
                <a:spcPts val="39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있다면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탐사할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312729" y="5344477"/>
            <a:ext cx="657225" cy="418465"/>
            <a:chOff x="4312729" y="5344477"/>
            <a:chExt cx="657225" cy="418465"/>
          </a:xfrm>
        </p:grpSpPr>
        <p:sp>
          <p:nvSpPr>
            <p:cNvPr id="21" name="object 21"/>
            <p:cNvSpPr/>
            <p:nvPr/>
          </p:nvSpPr>
          <p:spPr>
            <a:xfrm>
              <a:off x="4317491" y="5451348"/>
              <a:ext cx="546100" cy="306705"/>
            </a:xfrm>
            <a:custGeom>
              <a:avLst/>
              <a:gdLst/>
              <a:ahLst/>
              <a:cxnLst/>
              <a:rect l="l" t="t" r="r" b="b"/>
              <a:pathLst>
                <a:path w="546100" h="306704">
                  <a:moveTo>
                    <a:pt x="545591" y="0"/>
                  </a:moveTo>
                  <a:lnTo>
                    <a:pt x="0" y="0"/>
                  </a:lnTo>
                  <a:lnTo>
                    <a:pt x="0" y="306323"/>
                  </a:lnTo>
                  <a:lnTo>
                    <a:pt x="545591" y="306323"/>
                  </a:lnTo>
                  <a:lnTo>
                    <a:pt x="545591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863083" y="5349240"/>
              <a:ext cx="102235" cy="408940"/>
            </a:xfrm>
            <a:custGeom>
              <a:avLst/>
              <a:gdLst/>
              <a:ahLst/>
              <a:cxnLst/>
              <a:rect l="l" t="t" r="r" b="b"/>
              <a:pathLst>
                <a:path w="102235" h="408939">
                  <a:moveTo>
                    <a:pt x="102107" y="0"/>
                  </a:moveTo>
                  <a:lnTo>
                    <a:pt x="0" y="102108"/>
                  </a:lnTo>
                  <a:lnTo>
                    <a:pt x="0" y="408432"/>
                  </a:lnTo>
                  <a:lnTo>
                    <a:pt x="102107" y="306324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8093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317491" y="5349240"/>
              <a:ext cx="647700" cy="102235"/>
            </a:xfrm>
            <a:custGeom>
              <a:avLst/>
              <a:gdLst/>
              <a:ahLst/>
              <a:cxnLst/>
              <a:rect l="l" t="t" r="r" b="b"/>
              <a:pathLst>
                <a:path w="647700" h="102235">
                  <a:moveTo>
                    <a:pt x="647700" y="0"/>
                  </a:moveTo>
                  <a:lnTo>
                    <a:pt x="102108" y="0"/>
                  </a:lnTo>
                  <a:lnTo>
                    <a:pt x="0" y="102108"/>
                  </a:lnTo>
                  <a:lnTo>
                    <a:pt x="545592" y="10210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B1C5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317491" y="5349240"/>
              <a:ext cx="647700" cy="408940"/>
            </a:xfrm>
            <a:custGeom>
              <a:avLst/>
              <a:gdLst/>
              <a:ahLst/>
              <a:cxnLst/>
              <a:rect l="l" t="t" r="r" b="b"/>
              <a:pathLst>
                <a:path w="647700" h="408939">
                  <a:moveTo>
                    <a:pt x="0" y="102108"/>
                  </a:moveTo>
                  <a:lnTo>
                    <a:pt x="102108" y="0"/>
                  </a:lnTo>
                  <a:lnTo>
                    <a:pt x="647700" y="0"/>
                  </a:lnTo>
                  <a:lnTo>
                    <a:pt x="647700" y="306324"/>
                  </a:lnTo>
                  <a:lnTo>
                    <a:pt x="545592" y="408432"/>
                  </a:lnTo>
                  <a:lnTo>
                    <a:pt x="0" y="408432"/>
                  </a:lnTo>
                  <a:lnTo>
                    <a:pt x="0" y="102108"/>
                  </a:lnTo>
                  <a:close/>
                </a:path>
                <a:path w="647700" h="408939">
                  <a:moveTo>
                    <a:pt x="0" y="102108"/>
                  </a:moveTo>
                  <a:lnTo>
                    <a:pt x="545592" y="102108"/>
                  </a:lnTo>
                  <a:lnTo>
                    <a:pt x="647700" y="0"/>
                  </a:lnTo>
                </a:path>
                <a:path w="647700" h="408939">
                  <a:moveTo>
                    <a:pt x="545592" y="102108"/>
                  </a:moveTo>
                  <a:lnTo>
                    <a:pt x="545592" y="408432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317491" y="5465470"/>
            <a:ext cx="5410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180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14867" y="6301068"/>
            <a:ext cx="170815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z="1300" spc="25">
                <a:solidFill>
                  <a:srgbClr val="3E3D00"/>
                </a:solidFill>
                <a:latin typeface="Malgun Gothic"/>
                <a:cs typeface="Malgun Gothic"/>
              </a:rPr>
              <a:t>7</a:t>
            </a:fld>
            <a:endParaRPr sz="13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0140" y="4364735"/>
            <a:ext cx="371856" cy="8671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352544" y="1496567"/>
            <a:ext cx="844550" cy="914400"/>
          </a:xfrm>
          <a:custGeom>
            <a:avLst/>
            <a:gdLst/>
            <a:ahLst/>
            <a:cxnLst/>
            <a:rect l="l" t="t" r="r" b="b"/>
            <a:pathLst>
              <a:path w="844550" h="914400">
                <a:moveTo>
                  <a:pt x="422147" y="0"/>
                </a:moveTo>
                <a:lnTo>
                  <a:pt x="0" y="914400"/>
                </a:lnTo>
                <a:lnTo>
                  <a:pt x="844295" y="914400"/>
                </a:lnTo>
                <a:lnTo>
                  <a:pt x="422147" y="0"/>
                </a:lnTo>
                <a:close/>
              </a:path>
            </a:pathLst>
          </a:custGeom>
          <a:solidFill>
            <a:srgbClr val="E47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72355" y="4143755"/>
            <a:ext cx="649605" cy="307975"/>
          </a:xfrm>
          <a:custGeom>
            <a:avLst/>
            <a:gdLst/>
            <a:ahLst/>
            <a:cxnLst/>
            <a:rect l="l" t="t" r="r" b="b"/>
            <a:pathLst>
              <a:path w="649604" h="307975">
                <a:moveTo>
                  <a:pt x="649224" y="0"/>
                </a:moveTo>
                <a:lnTo>
                  <a:pt x="0" y="0"/>
                </a:lnTo>
                <a:lnTo>
                  <a:pt x="0" y="307848"/>
                </a:lnTo>
                <a:lnTo>
                  <a:pt x="649224" y="307848"/>
                </a:lnTo>
                <a:lnTo>
                  <a:pt x="649224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72355" y="4143755"/>
            <a:ext cx="649605" cy="28511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210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150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6630" y="2217420"/>
            <a:ext cx="4469130" cy="3377565"/>
            <a:chOff x="976630" y="2217420"/>
            <a:chExt cx="4469130" cy="3377565"/>
          </a:xfrm>
        </p:grpSpPr>
        <p:sp>
          <p:nvSpPr>
            <p:cNvPr id="7" name="object 7"/>
            <p:cNvSpPr/>
            <p:nvPr/>
          </p:nvSpPr>
          <p:spPr>
            <a:xfrm>
              <a:off x="4623815" y="4405884"/>
              <a:ext cx="184785" cy="304800"/>
            </a:xfrm>
            <a:custGeom>
              <a:avLst/>
              <a:gdLst/>
              <a:ahLst/>
              <a:cxnLst/>
              <a:rect l="l" t="t" r="r" b="b"/>
              <a:pathLst>
                <a:path w="184785" h="304800">
                  <a:moveTo>
                    <a:pt x="184403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84403" y="304800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57884" y="3951732"/>
              <a:ext cx="1087120" cy="1423670"/>
            </a:xfrm>
            <a:custGeom>
              <a:avLst/>
              <a:gdLst/>
              <a:ahLst/>
              <a:cxnLst/>
              <a:rect l="l" t="t" r="r" b="b"/>
              <a:pathLst>
                <a:path w="1087120" h="1423670">
                  <a:moveTo>
                    <a:pt x="543305" y="0"/>
                  </a:moveTo>
                  <a:lnTo>
                    <a:pt x="0" y="1423416"/>
                  </a:lnTo>
                  <a:lnTo>
                    <a:pt x="1086611" y="1423416"/>
                  </a:lnTo>
                  <a:lnTo>
                    <a:pt x="543305" y="0"/>
                  </a:lnTo>
                  <a:close/>
                </a:path>
              </a:pathLst>
            </a:custGeom>
            <a:solidFill>
              <a:srgbClr val="E47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76630" y="2217419"/>
              <a:ext cx="3775710" cy="3377565"/>
            </a:xfrm>
            <a:custGeom>
              <a:avLst/>
              <a:gdLst/>
              <a:ahLst/>
              <a:cxnLst/>
              <a:rect l="l" t="t" r="r" b="b"/>
              <a:pathLst>
                <a:path w="3775710" h="3377565">
                  <a:moveTo>
                    <a:pt x="3604768" y="2628150"/>
                  </a:moveTo>
                  <a:lnTo>
                    <a:pt x="3276981" y="2526550"/>
                  </a:lnTo>
                  <a:lnTo>
                    <a:pt x="2953893" y="2437650"/>
                  </a:lnTo>
                  <a:lnTo>
                    <a:pt x="2639822" y="2336050"/>
                  </a:lnTo>
                  <a:lnTo>
                    <a:pt x="2487676" y="2297950"/>
                  </a:lnTo>
                  <a:lnTo>
                    <a:pt x="2339467" y="2247150"/>
                  </a:lnTo>
                  <a:lnTo>
                    <a:pt x="2057654" y="2170950"/>
                  </a:lnTo>
                  <a:lnTo>
                    <a:pt x="1924939" y="2120150"/>
                  </a:lnTo>
                  <a:lnTo>
                    <a:pt x="1860931" y="2107450"/>
                  </a:lnTo>
                  <a:lnTo>
                    <a:pt x="1798574" y="2082050"/>
                  </a:lnTo>
                  <a:lnTo>
                    <a:pt x="1679194" y="2043950"/>
                  </a:lnTo>
                  <a:lnTo>
                    <a:pt x="1622171" y="2018550"/>
                  </a:lnTo>
                  <a:lnTo>
                    <a:pt x="1514094" y="1993150"/>
                  </a:lnTo>
                  <a:lnTo>
                    <a:pt x="1463167" y="1967750"/>
                  </a:lnTo>
                  <a:lnTo>
                    <a:pt x="1414399" y="1955050"/>
                  </a:lnTo>
                  <a:lnTo>
                    <a:pt x="1367917" y="1929650"/>
                  </a:lnTo>
                  <a:lnTo>
                    <a:pt x="1345565" y="1929650"/>
                  </a:lnTo>
                  <a:lnTo>
                    <a:pt x="1323975" y="1916950"/>
                  </a:lnTo>
                  <a:lnTo>
                    <a:pt x="1303274" y="1904250"/>
                  </a:lnTo>
                  <a:lnTo>
                    <a:pt x="1283208" y="1904250"/>
                  </a:lnTo>
                  <a:lnTo>
                    <a:pt x="1263777" y="1891550"/>
                  </a:lnTo>
                  <a:lnTo>
                    <a:pt x="1245108" y="1878850"/>
                  </a:lnTo>
                  <a:lnTo>
                    <a:pt x="1226947" y="1878850"/>
                  </a:lnTo>
                  <a:lnTo>
                    <a:pt x="1209548" y="1866150"/>
                  </a:lnTo>
                  <a:lnTo>
                    <a:pt x="1192657" y="1853450"/>
                  </a:lnTo>
                  <a:lnTo>
                    <a:pt x="1176528" y="1840750"/>
                  </a:lnTo>
                  <a:lnTo>
                    <a:pt x="1160907" y="1840750"/>
                  </a:lnTo>
                  <a:lnTo>
                    <a:pt x="1145794" y="1828050"/>
                  </a:lnTo>
                  <a:lnTo>
                    <a:pt x="1117219" y="1802650"/>
                  </a:lnTo>
                  <a:lnTo>
                    <a:pt x="1090676" y="1789950"/>
                  </a:lnTo>
                  <a:lnTo>
                    <a:pt x="1066292" y="1764550"/>
                  </a:lnTo>
                  <a:lnTo>
                    <a:pt x="1043305" y="1751850"/>
                  </a:lnTo>
                  <a:lnTo>
                    <a:pt x="1022096" y="1739150"/>
                  </a:lnTo>
                  <a:lnTo>
                    <a:pt x="1002411" y="1713750"/>
                  </a:lnTo>
                  <a:lnTo>
                    <a:pt x="983996" y="1701050"/>
                  </a:lnTo>
                  <a:lnTo>
                    <a:pt x="966724" y="1675650"/>
                  </a:lnTo>
                  <a:lnTo>
                    <a:pt x="950468" y="1662950"/>
                  </a:lnTo>
                  <a:lnTo>
                    <a:pt x="935101" y="1650250"/>
                  </a:lnTo>
                  <a:lnTo>
                    <a:pt x="906526" y="1612150"/>
                  </a:lnTo>
                  <a:lnTo>
                    <a:pt x="892937" y="1599450"/>
                  </a:lnTo>
                  <a:lnTo>
                    <a:pt x="879602" y="1586750"/>
                  </a:lnTo>
                  <a:lnTo>
                    <a:pt x="866521" y="1574050"/>
                  </a:lnTo>
                  <a:lnTo>
                    <a:pt x="853313" y="1574050"/>
                  </a:lnTo>
                  <a:lnTo>
                    <a:pt x="840105" y="1561350"/>
                  </a:lnTo>
                  <a:lnTo>
                    <a:pt x="826389" y="1548650"/>
                  </a:lnTo>
                  <a:lnTo>
                    <a:pt x="812292" y="1548650"/>
                  </a:lnTo>
                  <a:lnTo>
                    <a:pt x="797560" y="1535950"/>
                  </a:lnTo>
                  <a:lnTo>
                    <a:pt x="690118" y="1535950"/>
                  </a:lnTo>
                  <a:lnTo>
                    <a:pt x="668515" y="1548650"/>
                  </a:lnTo>
                  <a:lnTo>
                    <a:pt x="645922" y="1561350"/>
                  </a:lnTo>
                  <a:lnTo>
                    <a:pt x="622681" y="1574050"/>
                  </a:lnTo>
                  <a:lnTo>
                    <a:pt x="574294" y="1599450"/>
                  </a:lnTo>
                  <a:lnTo>
                    <a:pt x="524129" y="1624850"/>
                  </a:lnTo>
                  <a:lnTo>
                    <a:pt x="472694" y="1675650"/>
                  </a:lnTo>
                  <a:lnTo>
                    <a:pt x="368935" y="1764550"/>
                  </a:lnTo>
                  <a:lnTo>
                    <a:pt x="293281" y="1840750"/>
                  </a:lnTo>
                  <a:lnTo>
                    <a:pt x="268884" y="1878850"/>
                  </a:lnTo>
                  <a:lnTo>
                    <a:pt x="245084" y="1904250"/>
                  </a:lnTo>
                  <a:lnTo>
                    <a:pt x="221945" y="1929650"/>
                  </a:lnTo>
                  <a:lnTo>
                    <a:pt x="199491" y="1967750"/>
                  </a:lnTo>
                  <a:lnTo>
                    <a:pt x="177863" y="1993150"/>
                  </a:lnTo>
                  <a:lnTo>
                    <a:pt x="157200" y="2018550"/>
                  </a:lnTo>
                  <a:lnTo>
                    <a:pt x="137502" y="2056650"/>
                  </a:lnTo>
                  <a:lnTo>
                    <a:pt x="118922" y="2082050"/>
                  </a:lnTo>
                  <a:lnTo>
                    <a:pt x="101511" y="2120150"/>
                  </a:lnTo>
                  <a:lnTo>
                    <a:pt x="85407" y="2145550"/>
                  </a:lnTo>
                  <a:lnTo>
                    <a:pt x="70561" y="2183650"/>
                  </a:lnTo>
                  <a:lnTo>
                    <a:pt x="57213" y="2209050"/>
                  </a:lnTo>
                  <a:lnTo>
                    <a:pt x="45402" y="2234450"/>
                  </a:lnTo>
                  <a:lnTo>
                    <a:pt x="35306" y="2272550"/>
                  </a:lnTo>
                  <a:lnTo>
                    <a:pt x="26835" y="2297950"/>
                  </a:lnTo>
                  <a:lnTo>
                    <a:pt x="20167" y="2323350"/>
                  </a:lnTo>
                  <a:lnTo>
                    <a:pt x="14871" y="2348750"/>
                  </a:lnTo>
                  <a:lnTo>
                    <a:pt x="10363" y="2386850"/>
                  </a:lnTo>
                  <a:lnTo>
                    <a:pt x="6616" y="2412250"/>
                  </a:lnTo>
                  <a:lnTo>
                    <a:pt x="3733" y="2450350"/>
                  </a:lnTo>
                  <a:lnTo>
                    <a:pt x="1638" y="2475750"/>
                  </a:lnTo>
                  <a:lnTo>
                    <a:pt x="381" y="2513850"/>
                  </a:lnTo>
                  <a:lnTo>
                    <a:pt x="0" y="2551950"/>
                  </a:lnTo>
                  <a:lnTo>
                    <a:pt x="2006" y="2615450"/>
                  </a:lnTo>
                  <a:lnTo>
                    <a:pt x="4292" y="2653550"/>
                  </a:lnTo>
                  <a:lnTo>
                    <a:pt x="7645" y="2691650"/>
                  </a:lnTo>
                  <a:lnTo>
                    <a:pt x="11849" y="2729750"/>
                  </a:lnTo>
                  <a:lnTo>
                    <a:pt x="17018" y="2767850"/>
                  </a:lnTo>
                  <a:lnTo>
                    <a:pt x="23241" y="2805950"/>
                  </a:lnTo>
                  <a:lnTo>
                    <a:pt x="30505" y="2844050"/>
                  </a:lnTo>
                  <a:lnTo>
                    <a:pt x="38735" y="2869450"/>
                  </a:lnTo>
                  <a:lnTo>
                    <a:pt x="48120" y="2907550"/>
                  </a:lnTo>
                  <a:lnTo>
                    <a:pt x="58458" y="2945650"/>
                  </a:lnTo>
                  <a:lnTo>
                    <a:pt x="69951" y="2983750"/>
                  </a:lnTo>
                  <a:lnTo>
                    <a:pt x="82499" y="3009150"/>
                  </a:lnTo>
                  <a:lnTo>
                    <a:pt x="96215" y="3047238"/>
                  </a:lnTo>
                  <a:lnTo>
                    <a:pt x="111086" y="3072638"/>
                  </a:lnTo>
                  <a:lnTo>
                    <a:pt x="127215" y="3110738"/>
                  </a:lnTo>
                  <a:lnTo>
                    <a:pt x="144399" y="3136138"/>
                  </a:lnTo>
                  <a:lnTo>
                    <a:pt x="162864" y="3161538"/>
                  </a:lnTo>
                  <a:lnTo>
                    <a:pt x="182587" y="3199638"/>
                  </a:lnTo>
                  <a:lnTo>
                    <a:pt x="203581" y="3225038"/>
                  </a:lnTo>
                  <a:lnTo>
                    <a:pt x="225742" y="3237738"/>
                  </a:lnTo>
                  <a:lnTo>
                    <a:pt x="249301" y="3263138"/>
                  </a:lnTo>
                  <a:lnTo>
                    <a:pt x="274231" y="3288538"/>
                  </a:lnTo>
                  <a:lnTo>
                    <a:pt x="328041" y="3313938"/>
                  </a:lnTo>
                  <a:lnTo>
                    <a:pt x="388747" y="3339338"/>
                  </a:lnTo>
                  <a:lnTo>
                    <a:pt x="457073" y="3364738"/>
                  </a:lnTo>
                  <a:lnTo>
                    <a:pt x="493903" y="3364738"/>
                  </a:lnTo>
                  <a:lnTo>
                    <a:pt x="532384" y="3377438"/>
                  </a:lnTo>
                  <a:lnTo>
                    <a:pt x="888365" y="3377438"/>
                  </a:lnTo>
                  <a:lnTo>
                    <a:pt x="937514" y="3364738"/>
                  </a:lnTo>
                  <a:lnTo>
                    <a:pt x="1037844" y="3364738"/>
                  </a:lnTo>
                  <a:lnTo>
                    <a:pt x="1088898" y="3352038"/>
                  </a:lnTo>
                  <a:lnTo>
                    <a:pt x="1401191" y="3313938"/>
                  </a:lnTo>
                  <a:lnTo>
                    <a:pt x="1505331" y="3288538"/>
                  </a:lnTo>
                  <a:lnTo>
                    <a:pt x="1608328" y="3275838"/>
                  </a:lnTo>
                  <a:lnTo>
                    <a:pt x="1659001" y="3263138"/>
                  </a:lnTo>
                  <a:lnTo>
                    <a:pt x="1709166" y="3263138"/>
                  </a:lnTo>
                  <a:lnTo>
                    <a:pt x="1758823" y="3250438"/>
                  </a:lnTo>
                  <a:lnTo>
                    <a:pt x="1807464" y="3250438"/>
                  </a:lnTo>
                  <a:lnTo>
                    <a:pt x="1857502" y="3237738"/>
                  </a:lnTo>
                  <a:lnTo>
                    <a:pt x="1910842" y="3237738"/>
                  </a:lnTo>
                  <a:lnTo>
                    <a:pt x="2025523" y="3212338"/>
                  </a:lnTo>
                  <a:lnTo>
                    <a:pt x="2278748" y="3161538"/>
                  </a:lnTo>
                  <a:lnTo>
                    <a:pt x="2681224" y="3085338"/>
                  </a:lnTo>
                  <a:lnTo>
                    <a:pt x="2811526" y="3047238"/>
                  </a:lnTo>
                  <a:lnTo>
                    <a:pt x="2935732" y="3021838"/>
                  </a:lnTo>
                  <a:lnTo>
                    <a:pt x="2994914" y="3009150"/>
                  </a:lnTo>
                  <a:lnTo>
                    <a:pt x="3051429" y="2996450"/>
                  </a:lnTo>
                  <a:lnTo>
                    <a:pt x="3105404" y="2983750"/>
                  </a:lnTo>
                  <a:lnTo>
                    <a:pt x="3156331" y="2971050"/>
                  </a:lnTo>
                  <a:lnTo>
                    <a:pt x="3203702" y="2958350"/>
                  </a:lnTo>
                  <a:lnTo>
                    <a:pt x="3247390" y="2958350"/>
                  </a:lnTo>
                  <a:lnTo>
                    <a:pt x="3353447" y="2924391"/>
                  </a:lnTo>
                  <a:lnTo>
                    <a:pt x="3361436" y="2958350"/>
                  </a:lnTo>
                  <a:lnTo>
                    <a:pt x="3426587" y="2907550"/>
                  </a:lnTo>
                  <a:lnTo>
                    <a:pt x="3343529" y="2882150"/>
                  </a:lnTo>
                  <a:lnTo>
                    <a:pt x="3352152" y="2918841"/>
                  </a:lnTo>
                  <a:lnTo>
                    <a:pt x="3350768" y="2920250"/>
                  </a:lnTo>
                  <a:lnTo>
                    <a:pt x="3319907" y="2920250"/>
                  </a:lnTo>
                  <a:lnTo>
                    <a:pt x="3284347" y="2932950"/>
                  </a:lnTo>
                  <a:lnTo>
                    <a:pt x="3244596" y="2945650"/>
                  </a:lnTo>
                  <a:lnTo>
                    <a:pt x="3200781" y="2945650"/>
                  </a:lnTo>
                  <a:lnTo>
                    <a:pt x="3153410" y="2958350"/>
                  </a:lnTo>
                  <a:lnTo>
                    <a:pt x="3102483" y="2971050"/>
                  </a:lnTo>
                  <a:lnTo>
                    <a:pt x="3048635" y="2983750"/>
                  </a:lnTo>
                  <a:lnTo>
                    <a:pt x="2992120" y="2996450"/>
                  </a:lnTo>
                  <a:lnTo>
                    <a:pt x="2932938" y="3009150"/>
                  </a:lnTo>
                  <a:lnTo>
                    <a:pt x="2808732" y="3034538"/>
                  </a:lnTo>
                  <a:lnTo>
                    <a:pt x="2678430" y="3072638"/>
                  </a:lnTo>
                  <a:lnTo>
                    <a:pt x="2276221" y="3148838"/>
                  </a:lnTo>
                  <a:lnTo>
                    <a:pt x="2023364" y="3199638"/>
                  </a:lnTo>
                  <a:lnTo>
                    <a:pt x="1908937" y="3225038"/>
                  </a:lnTo>
                  <a:lnTo>
                    <a:pt x="1855851" y="3225038"/>
                  </a:lnTo>
                  <a:lnTo>
                    <a:pt x="1805813" y="3237738"/>
                  </a:lnTo>
                  <a:lnTo>
                    <a:pt x="1757045" y="3237738"/>
                  </a:lnTo>
                  <a:lnTo>
                    <a:pt x="1707388" y="3250438"/>
                  </a:lnTo>
                  <a:lnTo>
                    <a:pt x="1657096" y="3250438"/>
                  </a:lnTo>
                  <a:lnTo>
                    <a:pt x="1503299" y="3275838"/>
                  </a:lnTo>
                  <a:lnTo>
                    <a:pt x="1399286" y="3301238"/>
                  </a:lnTo>
                  <a:lnTo>
                    <a:pt x="1087374" y="3339338"/>
                  </a:lnTo>
                  <a:lnTo>
                    <a:pt x="1036447" y="3352038"/>
                  </a:lnTo>
                  <a:lnTo>
                    <a:pt x="936371" y="3352038"/>
                  </a:lnTo>
                  <a:lnTo>
                    <a:pt x="887476" y="3364738"/>
                  </a:lnTo>
                  <a:lnTo>
                    <a:pt x="534162" y="3364738"/>
                  </a:lnTo>
                  <a:lnTo>
                    <a:pt x="496189" y="3352038"/>
                  </a:lnTo>
                  <a:lnTo>
                    <a:pt x="460121" y="3352038"/>
                  </a:lnTo>
                  <a:lnTo>
                    <a:pt x="425704" y="3339338"/>
                  </a:lnTo>
                  <a:lnTo>
                    <a:pt x="393192" y="3326638"/>
                  </a:lnTo>
                  <a:lnTo>
                    <a:pt x="362712" y="3326638"/>
                  </a:lnTo>
                  <a:lnTo>
                    <a:pt x="334264" y="3301238"/>
                  </a:lnTo>
                  <a:lnTo>
                    <a:pt x="307594" y="3288538"/>
                  </a:lnTo>
                  <a:lnTo>
                    <a:pt x="282155" y="3275838"/>
                  </a:lnTo>
                  <a:lnTo>
                    <a:pt x="257937" y="3250438"/>
                  </a:lnTo>
                  <a:lnTo>
                    <a:pt x="235013" y="3237738"/>
                  </a:lnTo>
                  <a:lnTo>
                    <a:pt x="213360" y="3212338"/>
                  </a:lnTo>
                  <a:lnTo>
                    <a:pt x="192824" y="3186938"/>
                  </a:lnTo>
                  <a:lnTo>
                    <a:pt x="173494" y="3161538"/>
                  </a:lnTo>
                  <a:lnTo>
                    <a:pt x="155384" y="3136138"/>
                  </a:lnTo>
                  <a:lnTo>
                    <a:pt x="138468" y="3098038"/>
                  </a:lnTo>
                  <a:lnTo>
                    <a:pt x="122593" y="3072638"/>
                  </a:lnTo>
                  <a:lnTo>
                    <a:pt x="107937" y="3047238"/>
                  </a:lnTo>
                  <a:lnTo>
                    <a:pt x="94411" y="3009150"/>
                  </a:lnTo>
                  <a:lnTo>
                    <a:pt x="82003" y="2971050"/>
                  </a:lnTo>
                  <a:lnTo>
                    <a:pt x="70637" y="2945650"/>
                  </a:lnTo>
                  <a:lnTo>
                    <a:pt x="60401" y="2907550"/>
                  </a:lnTo>
                  <a:lnTo>
                    <a:pt x="51117" y="2869450"/>
                  </a:lnTo>
                  <a:lnTo>
                    <a:pt x="42964" y="2831350"/>
                  </a:lnTo>
                  <a:lnTo>
                    <a:pt x="35750" y="2793250"/>
                  </a:lnTo>
                  <a:lnTo>
                    <a:pt x="29591" y="2767850"/>
                  </a:lnTo>
                  <a:lnTo>
                    <a:pt x="24472" y="2729750"/>
                  </a:lnTo>
                  <a:lnTo>
                    <a:pt x="20294" y="2691650"/>
                  </a:lnTo>
                  <a:lnTo>
                    <a:pt x="16967" y="2653550"/>
                  </a:lnTo>
                  <a:lnTo>
                    <a:pt x="14693" y="2615450"/>
                  </a:lnTo>
                  <a:lnTo>
                    <a:pt x="13271" y="2577350"/>
                  </a:lnTo>
                  <a:lnTo>
                    <a:pt x="12700" y="2551950"/>
                  </a:lnTo>
                  <a:lnTo>
                    <a:pt x="13081" y="2513850"/>
                  </a:lnTo>
                  <a:lnTo>
                    <a:pt x="14300" y="2475750"/>
                  </a:lnTo>
                  <a:lnTo>
                    <a:pt x="16395" y="2450350"/>
                  </a:lnTo>
                  <a:lnTo>
                    <a:pt x="19227" y="2412250"/>
                  </a:lnTo>
                  <a:lnTo>
                    <a:pt x="22910" y="2386850"/>
                  </a:lnTo>
                  <a:lnTo>
                    <a:pt x="27355" y="2361450"/>
                  </a:lnTo>
                  <a:lnTo>
                    <a:pt x="32537" y="2323350"/>
                  </a:lnTo>
                  <a:lnTo>
                    <a:pt x="39014" y="2297950"/>
                  </a:lnTo>
                  <a:lnTo>
                    <a:pt x="47307" y="2272550"/>
                  </a:lnTo>
                  <a:lnTo>
                    <a:pt x="57213" y="2247150"/>
                  </a:lnTo>
                  <a:lnTo>
                    <a:pt x="68834" y="2209050"/>
                  </a:lnTo>
                  <a:lnTo>
                    <a:pt x="81965" y="2183650"/>
                  </a:lnTo>
                  <a:lnTo>
                    <a:pt x="96647" y="2158250"/>
                  </a:lnTo>
                  <a:lnTo>
                    <a:pt x="112547" y="2120150"/>
                  </a:lnTo>
                  <a:lnTo>
                    <a:pt x="129806" y="2094750"/>
                  </a:lnTo>
                  <a:lnTo>
                    <a:pt x="148183" y="2056650"/>
                  </a:lnTo>
                  <a:lnTo>
                    <a:pt x="167728" y="2031250"/>
                  </a:lnTo>
                  <a:lnTo>
                    <a:pt x="188214" y="2005850"/>
                  </a:lnTo>
                  <a:lnTo>
                    <a:pt x="209638" y="1967750"/>
                  </a:lnTo>
                  <a:lnTo>
                    <a:pt x="231952" y="1942350"/>
                  </a:lnTo>
                  <a:lnTo>
                    <a:pt x="254914" y="1916950"/>
                  </a:lnTo>
                  <a:lnTo>
                    <a:pt x="278549" y="1878850"/>
                  </a:lnTo>
                  <a:lnTo>
                    <a:pt x="302768" y="1853450"/>
                  </a:lnTo>
                  <a:lnTo>
                    <a:pt x="352552" y="1802650"/>
                  </a:lnTo>
                  <a:lnTo>
                    <a:pt x="403479" y="1751850"/>
                  </a:lnTo>
                  <a:lnTo>
                    <a:pt x="480568" y="1675650"/>
                  </a:lnTo>
                  <a:lnTo>
                    <a:pt x="506095" y="1662950"/>
                  </a:lnTo>
                  <a:lnTo>
                    <a:pt x="531368" y="1637550"/>
                  </a:lnTo>
                  <a:lnTo>
                    <a:pt x="580771" y="1612150"/>
                  </a:lnTo>
                  <a:lnTo>
                    <a:pt x="604774" y="1586750"/>
                  </a:lnTo>
                  <a:lnTo>
                    <a:pt x="628142" y="1574050"/>
                  </a:lnTo>
                  <a:lnTo>
                    <a:pt x="650735" y="1574050"/>
                  </a:lnTo>
                  <a:lnTo>
                    <a:pt x="672719" y="1561350"/>
                  </a:lnTo>
                  <a:lnTo>
                    <a:pt x="693166" y="1548650"/>
                  </a:lnTo>
                  <a:lnTo>
                    <a:pt x="793115" y="1548650"/>
                  </a:lnTo>
                  <a:lnTo>
                    <a:pt x="806704" y="1561350"/>
                  </a:lnTo>
                  <a:lnTo>
                    <a:pt x="819785" y="1561350"/>
                  </a:lnTo>
                  <a:lnTo>
                    <a:pt x="832612" y="1574050"/>
                  </a:lnTo>
                  <a:lnTo>
                    <a:pt x="845312" y="1574050"/>
                  </a:lnTo>
                  <a:lnTo>
                    <a:pt x="870839" y="1599450"/>
                  </a:lnTo>
                  <a:lnTo>
                    <a:pt x="883920" y="1612150"/>
                  </a:lnTo>
                  <a:lnTo>
                    <a:pt x="897255" y="1624850"/>
                  </a:lnTo>
                  <a:lnTo>
                    <a:pt x="911352" y="1637550"/>
                  </a:lnTo>
                  <a:lnTo>
                    <a:pt x="925957" y="1662950"/>
                  </a:lnTo>
                  <a:lnTo>
                    <a:pt x="941324" y="1675650"/>
                  </a:lnTo>
                  <a:lnTo>
                    <a:pt x="957834" y="1688350"/>
                  </a:lnTo>
                  <a:lnTo>
                    <a:pt x="975233" y="1701050"/>
                  </a:lnTo>
                  <a:lnTo>
                    <a:pt x="993775" y="1726450"/>
                  </a:lnTo>
                  <a:lnTo>
                    <a:pt x="1013841" y="1739150"/>
                  </a:lnTo>
                  <a:lnTo>
                    <a:pt x="1035304" y="1764550"/>
                  </a:lnTo>
                  <a:lnTo>
                    <a:pt x="1058545" y="1777250"/>
                  </a:lnTo>
                  <a:lnTo>
                    <a:pt x="1083437" y="1802650"/>
                  </a:lnTo>
                  <a:lnTo>
                    <a:pt x="1110234" y="1815350"/>
                  </a:lnTo>
                  <a:lnTo>
                    <a:pt x="1139190" y="1840750"/>
                  </a:lnTo>
                  <a:lnTo>
                    <a:pt x="1154430" y="1840750"/>
                  </a:lnTo>
                  <a:lnTo>
                    <a:pt x="1170178" y="1853450"/>
                  </a:lnTo>
                  <a:lnTo>
                    <a:pt x="1186561" y="1866150"/>
                  </a:lnTo>
                  <a:lnTo>
                    <a:pt x="1203579" y="1878850"/>
                  </a:lnTo>
                  <a:lnTo>
                    <a:pt x="1221232" y="1878850"/>
                  </a:lnTo>
                  <a:lnTo>
                    <a:pt x="1239520" y="1891550"/>
                  </a:lnTo>
                  <a:lnTo>
                    <a:pt x="1258443" y="1904250"/>
                  </a:lnTo>
                  <a:lnTo>
                    <a:pt x="1278001" y="1916950"/>
                  </a:lnTo>
                  <a:lnTo>
                    <a:pt x="1298321" y="1916950"/>
                  </a:lnTo>
                  <a:lnTo>
                    <a:pt x="1319276" y="1929650"/>
                  </a:lnTo>
                  <a:lnTo>
                    <a:pt x="1340993" y="1942350"/>
                  </a:lnTo>
                  <a:lnTo>
                    <a:pt x="1363472" y="1942350"/>
                  </a:lnTo>
                  <a:lnTo>
                    <a:pt x="1410081" y="1967750"/>
                  </a:lnTo>
                  <a:lnTo>
                    <a:pt x="1458976" y="1980450"/>
                  </a:lnTo>
                  <a:lnTo>
                    <a:pt x="1510030" y="1993150"/>
                  </a:lnTo>
                  <a:lnTo>
                    <a:pt x="1563116" y="2018550"/>
                  </a:lnTo>
                  <a:lnTo>
                    <a:pt x="1618107" y="2031250"/>
                  </a:lnTo>
                  <a:lnTo>
                    <a:pt x="1675257" y="2056650"/>
                  </a:lnTo>
                  <a:lnTo>
                    <a:pt x="1734058" y="2069350"/>
                  </a:lnTo>
                  <a:lnTo>
                    <a:pt x="1794764" y="2094750"/>
                  </a:lnTo>
                  <a:lnTo>
                    <a:pt x="1857121" y="2120150"/>
                  </a:lnTo>
                  <a:lnTo>
                    <a:pt x="1921129" y="2132850"/>
                  </a:lnTo>
                  <a:lnTo>
                    <a:pt x="2053844" y="2183650"/>
                  </a:lnTo>
                  <a:lnTo>
                    <a:pt x="2335898" y="2259850"/>
                  </a:lnTo>
                  <a:lnTo>
                    <a:pt x="2483993" y="2310650"/>
                  </a:lnTo>
                  <a:lnTo>
                    <a:pt x="2636266" y="2348750"/>
                  </a:lnTo>
                  <a:lnTo>
                    <a:pt x="2950210" y="2450350"/>
                  </a:lnTo>
                  <a:lnTo>
                    <a:pt x="3273425" y="2539250"/>
                  </a:lnTo>
                  <a:lnTo>
                    <a:pt x="3601212" y="2640850"/>
                  </a:lnTo>
                  <a:lnTo>
                    <a:pt x="3604768" y="2628150"/>
                  </a:lnTo>
                  <a:close/>
                </a:path>
                <a:path w="3775710" h="3377565">
                  <a:moveTo>
                    <a:pt x="3682365" y="1089660"/>
                  </a:moveTo>
                  <a:lnTo>
                    <a:pt x="3681958" y="1089482"/>
                  </a:lnTo>
                  <a:lnTo>
                    <a:pt x="3682365" y="1089660"/>
                  </a:lnTo>
                  <a:close/>
                </a:path>
                <a:path w="3775710" h="3377565">
                  <a:moveTo>
                    <a:pt x="3693071" y="1085977"/>
                  </a:moveTo>
                  <a:lnTo>
                    <a:pt x="3689223" y="1045718"/>
                  </a:lnTo>
                  <a:lnTo>
                    <a:pt x="3685032" y="1022477"/>
                  </a:lnTo>
                  <a:lnTo>
                    <a:pt x="3683381" y="1013587"/>
                  </a:lnTo>
                  <a:lnTo>
                    <a:pt x="3683000" y="1011656"/>
                  </a:lnTo>
                  <a:lnTo>
                    <a:pt x="3683000" y="1089533"/>
                  </a:lnTo>
                  <a:lnTo>
                    <a:pt x="3682365" y="1089431"/>
                  </a:lnTo>
                  <a:lnTo>
                    <a:pt x="3682365" y="1089660"/>
                  </a:lnTo>
                  <a:lnTo>
                    <a:pt x="3681907" y="1089507"/>
                  </a:lnTo>
                  <a:lnTo>
                    <a:pt x="3680193" y="1090142"/>
                  </a:lnTo>
                  <a:lnTo>
                    <a:pt x="3679609" y="1090803"/>
                  </a:lnTo>
                  <a:lnTo>
                    <a:pt x="3679571" y="1090930"/>
                  </a:lnTo>
                  <a:lnTo>
                    <a:pt x="3679596" y="1090803"/>
                  </a:lnTo>
                  <a:lnTo>
                    <a:pt x="3679774" y="1090295"/>
                  </a:lnTo>
                  <a:lnTo>
                    <a:pt x="3679825" y="1090142"/>
                  </a:lnTo>
                  <a:lnTo>
                    <a:pt x="3679698" y="1090333"/>
                  </a:lnTo>
                  <a:lnTo>
                    <a:pt x="3679609" y="1090803"/>
                  </a:lnTo>
                  <a:lnTo>
                    <a:pt x="3680168" y="1090155"/>
                  </a:lnTo>
                  <a:lnTo>
                    <a:pt x="3681806" y="1089533"/>
                  </a:lnTo>
                  <a:lnTo>
                    <a:pt x="3681958" y="1089482"/>
                  </a:lnTo>
                  <a:lnTo>
                    <a:pt x="3681704" y="1089342"/>
                  </a:lnTo>
                  <a:lnTo>
                    <a:pt x="3680828" y="1089418"/>
                  </a:lnTo>
                  <a:lnTo>
                    <a:pt x="3681641" y="1089406"/>
                  </a:lnTo>
                  <a:lnTo>
                    <a:pt x="3681501" y="1089355"/>
                  </a:lnTo>
                  <a:lnTo>
                    <a:pt x="3681704" y="1089342"/>
                  </a:lnTo>
                  <a:lnTo>
                    <a:pt x="3681984" y="1089469"/>
                  </a:lnTo>
                  <a:lnTo>
                    <a:pt x="3682365" y="1089660"/>
                  </a:lnTo>
                  <a:lnTo>
                    <a:pt x="3682365" y="1089431"/>
                  </a:lnTo>
                  <a:lnTo>
                    <a:pt x="3682200" y="1089393"/>
                  </a:lnTo>
                  <a:lnTo>
                    <a:pt x="3682365" y="1089329"/>
                  </a:lnTo>
                  <a:lnTo>
                    <a:pt x="3683000" y="1089533"/>
                  </a:lnTo>
                  <a:lnTo>
                    <a:pt x="3683000" y="1011656"/>
                  </a:lnTo>
                  <a:lnTo>
                    <a:pt x="3681476" y="1003935"/>
                  </a:lnTo>
                  <a:lnTo>
                    <a:pt x="3679190" y="993521"/>
                  </a:lnTo>
                  <a:lnTo>
                    <a:pt x="3677031" y="982472"/>
                  </a:lnTo>
                  <a:lnTo>
                    <a:pt x="3670427" y="942975"/>
                  </a:lnTo>
                  <a:lnTo>
                    <a:pt x="3663696" y="895223"/>
                  </a:lnTo>
                  <a:lnTo>
                    <a:pt x="3661283" y="877951"/>
                  </a:lnTo>
                  <a:lnTo>
                    <a:pt x="3658870" y="859790"/>
                  </a:lnTo>
                  <a:lnTo>
                    <a:pt x="3656076" y="841248"/>
                  </a:lnTo>
                  <a:lnTo>
                    <a:pt x="3650488" y="802386"/>
                  </a:lnTo>
                  <a:lnTo>
                    <a:pt x="3644265" y="762127"/>
                  </a:lnTo>
                  <a:lnTo>
                    <a:pt x="3637153" y="720598"/>
                  </a:lnTo>
                  <a:lnTo>
                    <a:pt x="3629152" y="678434"/>
                  </a:lnTo>
                  <a:lnTo>
                    <a:pt x="3620008" y="636143"/>
                  </a:lnTo>
                  <a:lnTo>
                    <a:pt x="3609721" y="594106"/>
                  </a:lnTo>
                  <a:lnTo>
                    <a:pt x="3597910" y="552831"/>
                  </a:lnTo>
                  <a:lnTo>
                    <a:pt x="3584702" y="513080"/>
                  </a:lnTo>
                  <a:lnTo>
                    <a:pt x="3569716" y="474853"/>
                  </a:lnTo>
                  <a:lnTo>
                    <a:pt x="3552952" y="439039"/>
                  </a:lnTo>
                  <a:lnTo>
                    <a:pt x="3523488" y="389890"/>
                  </a:lnTo>
                  <a:lnTo>
                    <a:pt x="3497834" y="356870"/>
                  </a:lnTo>
                  <a:lnTo>
                    <a:pt x="3467227" y="322707"/>
                  </a:lnTo>
                  <a:lnTo>
                    <a:pt x="3432683" y="288036"/>
                  </a:lnTo>
                  <a:lnTo>
                    <a:pt x="3395091" y="253365"/>
                  </a:lnTo>
                  <a:lnTo>
                    <a:pt x="3335020" y="202057"/>
                  </a:lnTo>
                  <a:lnTo>
                    <a:pt x="3294126" y="169037"/>
                  </a:lnTo>
                  <a:lnTo>
                    <a:pt x="3253359" y="137414"/>
                  </a:lnTo>
                  <a:lnTo>
                    <a:pt x="3194939" y="93853"/>
                  </a:lnTo>
                  <a:lnTo>
                    <a:pt x="3126740" y="45339"/>
                  </a:lnTo>
                  <a:lnTo>
                    <a:pt x="3114941" y="37325"/>
                  </a:lnTo>
                  <a:lnTo>
                    <a:pt x="3119717" y="30226"/>
                  </a:lnTo>
                  <a:lnTo>
                    <a:pt x="3132709" y="10922"/>
                  </a:lnTo>
                  <a:lnTo>
                    <a:pt x="3048254" y="0"/>
                  </a:lnTo>
                  <a:lnTo>
                    <a:pt x="3090164" y="74168"/>
                  </a:lnTo>
                  <a:lnTo>
                    <a:pt x="3107880" y="47815"/>
                  </a:lnTo>
                  <a:lnTo>
                    <a:pt x="3119501" y="55753"/>
                  </a:lnTo>
                  <a:lnTo>
                    <a:pt x="3169158" y="90805"/>
                  </a:lnTo>
                  <a:lnTo>
                    <a:pt x="3225800" y="132461"/>
                  </a:lnTo>
                  <a:lnTo>
                    <a:pt x="3286125" y="178816"/>
                  </a:lnTo>
                  <a:lnTo>
                    <a:pt x="3326892" y="211709"/>
                  </a:lnTo>
                  <a:lnTo>
                    <a:pt x="3367024" y="245491"/>
                  </a:lnTo>
                  <a:lnTo>
                    <a:pt x="3405505" y="279908"/>
                  </a:lnTo>
                  <a:lnTo>
                    <a:pt x="3441319" y="314325"/>
                  </a:lnTo>
                  <a:lnTo>
                    <a:pt x="3473450" y="348234"/>
                  </a:lnTo>
                  <a:lnTo>
                    <a:pt x="3501136" y="381127"/>
                  </a:lnTo>
                  <a:lnTo>
                    <a:pt x="3523361" y="412369"/>
                  </a:lnTo>
                  <a:lnTo>
                    <a:pt x="3550031" y="461899"/>
                  </a:lnTo>
                  <a:lnTo>
                    <a:pt x="3565525" y="498221"/>
                  </a:lnTo>
                  <a:lnTo>
                    <a:pt x="3585718" y="556387"/>
                  </a:lnTo>
                  <a:lnTo>
                    <a:pt x="3597402" y="597154"/>
                  </a:lnTo>
                  <a:lnTo>
                    <a:pt x="3607689" y="638683"/>
                  </a:lnTo>
                  <a:lnTo>
                    <a:pt x="3616706" y="680847"/>
                  </a:lnTo>
                  <a:lnTo>
                    <a:pt x="3624580" y="722630"/>
                  </a:lnTo>
                  <a:lnTo>
                    <a:pt x="3631819" y="764032"/>
                  </a:lnTo>
                  <a:lnTo>
                    <a:pt x="3637915" y="804291"/>
                  </a:lnTo>
                  <a:lnTo>
                    <a:pt x="3643630" y="843026"/>
                  </a:lnTo>
                  <a:lnTo>
                    <a:pt x="3646170" y="861568"/>
                  </a:lnTo>
                  <a:lnTo>
                    <a:pt x="3648710" y="879602"/>
                  </a:lnTo>
                  <a:lnTo>
                    <a:pt x="3651123" y="897001"/>
                  </a:lnTo>
                  <a:lnTo>
                    <a:pt x="3653409" y="913765"/>
                  </a:lnTo>
                  <a:lnTo>
                    <a:pt x="3655695" y="929640"/>
                  </a:lnTo>
                  <a:lnTo>
                    <a:pt x="3662299" y="972566"/>
                  </a:lnTo>
                  <a:lnTo>
                    <a:pt x="3668903" y="1006348"/>
                  </a:lnTo>
                  <a:lnTo>
                    <a:pt x="3672586" y="1025017"/>
                  </a:lnTo>
                  <a:lnTo>
                    <a:pt x="3679698" y="1069848"/>
                  </a:lnTo>
                  <a:lnTo>
                    <a:pt x="3680333" y="1085977"/>
                  </a:lnTo>
                  <a:lnTo>
                    <a:pt x="3680231" y="1087945"/>
                  </a:lnTo>
                  <a:lnTo>
                    <a:pt x="3680333" y="1087501"/>
                  </a:lnTo>
                  <a:lnTo>
                    <a:pt x="3680333" y="1088517"/>
                  </a:lnTo>
                  <a:lnTo>
                    <a:pt x="3680206" y="1088440"/>
                  </a:lnTo>
                  <a:lnTo>
                    <a:pt x="3679799" y="1089914"/>
                  </a:lnTo>
                  <a:lnTo>
                    <a:pt x="3679609" y="1090295"/>
                  </a:lnTo>
                  <a:lnTo>
                    <a:pt x="3679444" y="1090422"/>
                  </a:lnTo>
                  <a:lnTo>
                    <a:pt x="3679342" y="1090790"/>
                  </a:lnTo>
                  <a:lnTo>
                    <a:pt x="3679444" y="1090422"/>
                  </a:lnTo>
                  <a:lnTo>
                    <a:pt x="3679596" y="1090295"/>
                  </a:lnTo>
                  <a:lnTo>
                    <a:pt x="3679787" y="1089914"/>
                  </a:lnTo>
                  <a:lnTo>
                    <a:pt x="3680129" y="1088390"/>
                  </a:lnTo>
                  <a:lnTo>
                    <a:pt x="3676523" y="1085977"/>
                  </a:lnTo>
                  <a:lnTo>
                    <a:pt x="3669411" y="1096391"/>
                  </a:lnTo>
                  <a:lnTo>
                    <a:pt x="3673856" y="1099439"/>
                  </a:lnTo>
                  <a:lnTo>
                    <a:pt x="3676523" y="1100963"/>
                  </a:lnTo>
                  <a:lnTo>
                    <a:pt x="3677031" y="1101090"/>
                  </a:lnTo>
                  <a:lnTo>
                    <a:pt x="3677539" y="1101344"/>
                  </a:lnTo>
                  <a:lnTo>
                    <a:pt x="3679952" y="1101979"/>
                  </a:lnTo>
                  <a:lnTo>
                    <a:pt x="3680714" y="1102106"/>
                  </a:lnTo>
                  <a:lnTo>
                    <a:pt x="3682238" y="1102106"/>
                  </a:lnTo>
                  <a:lnTo>
                    <a:pt x="3683889" y="1101852"/>
                  </a:lnTo>
                  <a:lnTo>
                    <a:pt x="3685032" y="1101725"/>
                  </a:lnTo>
                  <a:lnTo>
                    <a:pt x="3690239" y="1097407"/>
                  </a:lnTo>
                  <a:lnTo>
                    <a:pt x="3691382" y="1095248"/>
                  </a:lnTo>
                  <a:lnTo>
                    <a:pt x="3691890" y="1094232"/>
                  </a:lnTo>
                  <a:lnTo>
                    <a:pt x="3692487" y="1091565"/>
                  </a:lnTo>
                  <a:lnTo>
                    <a:pt x="3692753" y="1090383"/>
                  </a:lnTo>
                  <a:lnTo>
                    <a:pt x="3692779" y="1089914"/>
                  </a:lnTo>
                  <a:lnTo>
                    <a:pt x="3692906" y="1089660"/>
                  </a:lnTo>
                  <a:lnTo>
                    <a:pt x="3692906" y="1089533"/>
                  </a:lnTo>
                  <a:lnTo>
                    <a:pt x="3692906" y="1089279"/>
                  </a:lnTo>
                  <a:lnTo>
                    <a:pt x="3692995" y="1087501"/>
                  </a:lnTo>
                  <a:lnTo>
                    <a:pt x="3693071" y="1085977"/>
                  </a:lnTo>
                  <a:close/>
                </a:path>
                <a:path w="3775710" h="3377565">
                  <a:moveTo>
                    <a:pt x="3775583" y="1143889"/>
                  </a:moveTo>
                  <a:lnTo>
                    <a:pt x="3769131" y="1130173"/>
                  </a:lnTo>
                  <a:lnTo>
                    <a:pt x="3739388" y="1066800"/>
                  </a:lnTo>
                  <a:lnTo>
                    <a:pt x="3699510" y="1142111"/>
                  </a:lnTo>
                  <a:lnTo>
                    <a:pt x="3731196" y="1142860"/>
                  </a:lnTo>
                  <a:lnTo>
                    <a:pt x="3713988" y="1858772"/>
                  </a:lnTo>
                  <a:lnTo>
                    <a:pt x="3726688" y="1859153"/>
                  </a:lnTo>
                  <a:lnTo>
                    <a:pt x="3743896" y="1143152"/>
                  </a:lnTo>
                  <a:lnTo>
                    <a:pt x="3775583" y="1143889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73424" y="2702052"/>
              <a:ext cx="647700" cy="307975"/>
            </a:xfrm>
            <a:custGeom>
              <a:avLst/>
              <a:gdLst/>
              <a:ahLst/>
              <a:cxnLst/>
              <a:rect l="l" t="t" r="r" b="b"/>
              <a:pathLst>
                <a:path w="647700" h="307975">
                  <a:moveTo>
                    <a:pt x="647700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647700" y="30784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21808" y="2362708"/>
              <a:ext cx="624205" cy="948690"/>
            </a:xfrm>
            <a:custGeom>
              <a:avLst/>
              <a:gdLst/>
              <a:ahLst/>
              <a:cxnLst/>
              <a:rect l="l" t="t" r="r" b="b"/>
              <a:pathLst>
                <a:path w="624204" h="948689">
                  <a:moveTo>
                    <a:pt x="555600" y="34501"/>
                  </a:moveTo>
                  <a:lnTo>
                    <a:pt x="540130" y="42925"/>
                  </a:lnTo>
                  <a:lnTo>
                    <a:pt x="503554" y="61087"/>
                  </a:lnTo>
                  <a:lnTo>
                    <a:pt x="465200" y="81533"/>
                  </a:lnTo>
                  <a:lnTo>
                    <a:pt x="426465" y="104012"/>
                  </a:lnTo>
                  <a:lnTo>
                    <a:pt x="389127" y="128904"/>
                  </a:lnTo>
                  <a:lnTo>
                    <a:pt x="355091" y="155828"/>
                  </a:lnTo>
                  <a:lnTo>
                    <a:pt x="322833" y="184022"/>
                  </a:lnTo>
                  <a:lnTo>
                    <a:pt x="289940" y="213740"/>
                  </a:lnTo>
                  <a:lnTo>
                    <a:pt x="257048" y="245237"/>
                  </a:lnTo>
                  <a:lnTo>
                    <a:pt x="224662" y="279272"/>
                  </a:lnTo>
                  <a:lnTo>
                    <a:pt x="193293" y="316102"/>
                  </a:lnTo>
                  <a:lnTo>
                    <a:pt x="163829" y="355980"/>
                  </a:lnTo>
                  <a:lnTo>
                    <a:pt x="136778" y="399541"/>
                  </a:lnTo>
                  <a:lnTo>
                    <a:pt x="112649" y="447166"/>
                  </a:lnTo>
                  <a:lnTo>
                    <a:pt x="91948" y="499109"/>
                  </a:lnTo>
                  <a:lnTo>
                    <a:pt x="73787" y="555243"/>
                  </a:lnTo>
                  <a:lnTo>
                    <a:pt x="58038" y="615061"/>
                  </a:lnTo>
                  <a:lnTo>
                    <a:pt x="44195" y="677799"/>
                  </a:lnTo>
                  <a:lnTo>
                    <a:pt x="31750" y="742950"/>
                  </a:lnTo>
                  <a:lnTo>
                    <a:pt x="20574" y="809751"/>
                  </a:lnTo>
                  <a:lnTo>
                    <a:pt x="10032" y="877951"/>
                  </a:lnTo>
                  <a:lnTo>
                    <a:pt x="0" y="946530"/>
                  </a:lnTo>
                  <a:lnTo>
                    <a:pt x="12445" y="948308"/>
                  </a:lnTo>
                  <a:lnTo>
                    <a:pt x="22605" y="879728"/>
                  </a:lnTo>
                  <a:lnTo>
                    <a:pt x="33019" y="811656"/>
                  </a:lnTo>
                  <a:lnTo>
                    <a:pt x="44323" y="744981"/>
                  </a:lnTo>
                  <a:lnTo>
                    <a:pt x="56641" y="680212"/>
                  </a:lnTo>
                  <a:lnTo>
                    <a:pt x="70357" y="617854"/>
                  </a:lnTo>
                  <a:lnTo>
                    <a:pt x="86105" y="558672"/>
                  </a:lnTo>
                  <a:lnTo>
                    <a:pt x="104012" y="503174"/>
                  </a:lnTo>
                  <a:lnTo>
                    <a:pt x="124332" y="452119"/>
                  </a:lnTo>
                  <a:lnTo>
                    <a:pt x="147954" y="405638"/>
                  </a:lnTo>
                  <a:lnTo>
                    <a:pt x="174370" y="362838"/>
                  </a:lnTo>
                  <a:lnTo>
                    <a:pt x="203326" y="323722"/>
                  </a:lnTo>
                  <a:lnTo>
                    <a:pt x="234187" y="287781"/>
                  </a:lnTo>
                  <a:lnTo>
                    <a:pt x="266191" y="254126"/>
                  </a:lnTo>
                  <a:lnTo>
                    <a:pt x="298703" y="222884"/>
                  </a:lnTo>
                  <a:lnTo>
                    <a:pt x="331342" y="193420"/>
                  </a:lnTo>
                  <a:lnTo>
                    <a:pt x="363346" y="165353"/>
                  </a:lnTo>
                  <a:lnTo>
                    <a:pt x="396748" y="139064"/>
                  </a:lnTo>
                  <a:lnTo>
                    <a:pt x="433324" y="114807"/>
                  </a:lnTo>
                  <a:lnTo>
                    <a:pt x="471550" y="92455"/>
                  </a:lnTo>
                  <a:lnTo>
                    <a:pt x="509524" y="72262"/>
                  </a:lnTo>
                  <a:lnTo>
                    <a:pt x="545718" y="54355"/>
                  </a:lnTo>
                  <a:lnTo>
                    <a:pt x="562405" y="45282"/>
                  </a:lnTo>
                  <a:lnTo>
                    <a:pt x="555600" y="34501"/>
                  </a:lnTo>
                  <a:close/>
                </a:path>
                <a:path w="624204" h="948689">
                  <a:moveTo>
                    <a:pt x="606827" y="28193"/>
                  </a:moveTo>
                  <a:lnTo>
                    <a:pt x="567181" y="28193"/>
                  </a:lnTo>
                  <a:lnTo>
                    <a:pt x="573277" y="39369"/>
                  </a:lnTo>
                  <a:lnTo>
                    <a:pt x="562405" y="45282"/>
                  </a:lnTo>
                  <a:lnTo>
                    <a:pt x="579754" y="72770"/>
                  </a:lnTo>
                  <a:lnTo>
                    <a:pt x="606827" y="28193"/>
                  </a:lnTo>
                  <a:close/>
                </a:path>
                <a:path w="624204" h="948689">
                  <a:moveTo>
                    <a:pt x="567181" y="28193"/>
                  </a:moveTo>
                  <a:lnTo>
                    <a:pt x="555600" y="34501"/>
                  </a:lnTo>
                  <a:lnTo>
                    <a:pt x="562405" y="45282"/>
                  </a:lnTo>
                  <a:lnTo>
                    <a:pt x="573277" y="39369"/>
                  </a:lnTo>
                  <a:lnTo>
                    <a:pt x="567181" y="28193"/>
                  </a:lnTo>
                  <a:close/>
                </a:path>
                <a:path w="624204" h="948689">
                  <a:moveTo>
                    <a:pt x="623951" y="0"/>
                  </a:moveTo>
                  <a:lnTo>
                    <a:pt x="539114" y="8381"/>
                  </a:lnTo>
                  <a:lnTo>
                    <a:pt x="555600" y="34501"/>
                  </a:lnTo>
                  <a:lnTo>
                    <a:pt x="567181" y="28193"/>
                  </a:lnTo>
                  <a:lnTo>
                    <a:pt x="606827" y="28193"/>
                  </a:lnTo>
                  <a:lnTo>
                    <a:pt x="623951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644900" y="2042922"/>
            <a:ext cx="2095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8540" y="141833"/>
            <a:ext cx="7965440" cy="109220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Q: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코스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실제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80)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있다고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가정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출발점에서</a:t>
            </a:r>
            <a:endParaRPr sz="2000">
              <a:latin typeface="Malgun Gothic"/>
              <a:cs typeface="Malgun Gothic"/>
            </a:endParaRPr>
          </a:p>
          <a:p>
            <a:pPr marL="354965">
              <a:lnSpc>
                <a:spcPct val="100000"/>
              </a:lnSpc>
              <a:spcBef>
                <a:spcPts val="39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시작해서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이동하니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갈림길에서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팻말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확인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endParaRPr sz="2000">
              <a:latin typeface="Malgun Gothic"/>
              <a:cs typeface="Malgun Gothic"/>
            </a:endParaRPr>
          </a:p>
          <a:p>
            <a:pPr marL="354965">
              <a:lnSpc>
                <a:spcPct val="100000"/>
              </a:lnSpc>
              <a:spcBef>
                <a:spcPts val="409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0.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어느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곳을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탐사할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73423" y="2702051"/>
            <a:ext cx="647700" cy="28511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210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70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26408" y="2738627"/>
            <a:ext cx="1659889" cy="530860"/>
          </a:xfrm>
          <a:custGeom>
            <a:avLst/>
            <a:gdLst/>
            <a:ahLst/>
            <a:cxnLst/>
            <a:rect l="l" t="t" r="r" b="b"/>
            <a:pathLst>
              <a:path w="1659889" h="530860">
                <a:moveTo>
                  <a:pt x="181356" y="225552"/>
                </a:moveTo>
                <a:lnTo>
                  <a:pt x="0" y="225552"/>
                </a:lnTo>
                <a:lnTo>
                  <a:pt x="0" y="530352"/>
                </a:lnTo>
                <a:lnTo>
                  <a:pt x="181356" y="530352"/>
                </a:lnTo>
                <a:lnTo>
                  <a:pt x="181356" y="225552"/>
                </a:lnTo>
                <a:close/>
              </a:path>
              <a:path w="1659889" h="530860">
                <a:moveTo>
                  <a:pt x="1659636" y="0"/>
                </a:moveTo>
                <a:lnTo>
                  <a:pt x="1010412" y="0"/>
                </a:lnTo>
                <a:lnTo>
                  <a:pt x="1010412" y="307848"/>
                </a:lnTo>
                <a:lnTo>
                  <a:pt x="1659636" y="307848"/>
                </a:lnTo>
                <a:lnTo>
                  <a:pt x="1659636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036820" y="2738627"/>
            <a:ext cx="649605" cy="28511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65735">
              <a:lnSpc>
                <a:spcPct val="100000"/>
              </a:lnSpc>
              <a:spcBef>
                <a:spcPts val="210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100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11917" y="3000755"/>
            <a:ext cx="1562735" cy="2752725"/>
            <a:chOff x="3911917" y="3000755"/>
            <a:chExt cx="1562735" cy="2752725"/>
          </a:xfrm>
        </p:grpSpPr>
        <p:sp>
          <p:nvSpPr>
            <p:cNvPr id="18" name="object 18"/>
            <p:cNvSpPr/>
            <p:nvPr/>
          </p:nvSpPr>
          <p:spPr>
            <a:xfrm>
              <a:off x="3916680" y="3000755"/>
              <a:ext cx="1557655" cy="2748280"/>
            </a:xfrm>
            <a:custGeom>
              <a:avLst/>
              <a:gdLst/>
              <a:ahLst/>
              <a:cxnLst/>
              <a:rect l="l" t="t" r="r" b="b"/>
              <a:pathLst>
                <a:path w="1557654" h="2748279">
                  <a:moveTo>
                    <a:pt x="545211" y="2440305"/>
                  </a:moveTo>
                  <a:lnTo>
                    <a:pt x="0" y="2440305"/>
                  </a:lnTo>
                  <a:lnTo>
                    <a:pt x="0" y="2747772"/>
                  </a:lnTo>
                  <a:lnTo>
                    <a:pt x="545211" y="2747772"/>
                  </a:lnTo>
                  <a:lnTo>
                    <a:pt x="545211" y="2440305"/>
                  </a:lnTo>
                  <a:close/>
                </a:path>
                <a:path w="1557654" h="2748279">
                  <a:moveTo>
                    <a:pt x="1557515" y="0"/>
                  </a:moveTo>
                  <a:lnTo>
                    <a:pt x="1373124" y="0"/>
                  </a:lnTo>
                  <a:lnTo>
                    <a:pt x="1373124" y="304800"/>
                  </a:lnTo>
                  <a:lnTo>
                    <a:pt x="1557515" y="304800"/>
                  </a:lnTo>
                  <a:lnTo>
                    <a:pt x="1557515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461890" y="5338572"/>
              <a:ext cx="102870" cy="410209"/>
            </a:xfrm>
            <a:custGeom>
              <a:avLst/>
              <a:gdLst/>
              <a:ahLst/>
              <a:cxnLst/>
              <a:rect l="l" t="t" r="r" b="b"/>
              <a:pathLst>
                <a:path w="102870" h="410210">
                  <a:moveTo>
                    <a:pt x="102488" y="0"/>
                  </a:moveTo>
                  <a:lnTo>
                    <a:pt x="0" y="102488"/>
                  </a:lnTo>
                  <a:lnTo>
                    <a:pt x="0" y="409955"/>
                  </a:lnTo>
                  <a:lnTo>
                    <a:pt x="102488" y="307466"/>
                  </a:lnTo>
                  <a:lnTo>
                    <a:pt x="102488" y="0"/>
                  </a:lnTo>
                  <a:close/>
                </a:path>
              </a:pathLst>
            </a:custGeom>
            <a:solidFill>
              <a:srgbClr val="8093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916679" y="5338572"/>
              <a:ext cx="647700" cy="102870"/>
            </a:xfrm>
            <a:custGeom>
              <a:avLst/>
              <a:gdLst/>
              <a:ahLst/>
              <a:cxnLst/>
              <a:rect l="l" t="t" r="r" b="b"/>
              <a:pathLst>
                <a:path w="647700" h="102870">
                  <a:moveTo>
                    <a:pt x="647700" y="0"/>
                  </a:moveTo>
                  <a:lnTo>
                    <a:pt x="102489" y="0"/>
                  </a:lnTo>
                  <a:lnTo>
                    <a:pt x="0" y="102488"/>
                  </a:lnTo>
                  <a:lnTo>
                    <a:pt x="545211" y="10248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B1C5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916679" y="5338572"/>
              <a:ext cx="647700" cy="410209"/>
            </a:xfrm>
            <a:custGeom>
              <a:avLst/>
              <a:gdLst/>
              <a:ahLst/>
              <a:cxnLst/>
              <a:rect l="l" t="t" r="r" b="b"/>
              <a:pathLst>
                <a:path w="647700" h="410210">
                  <a:moveTo>
                    <a:pt x="0" y="102488"/>
                  </a:moveTo>
                  <a:lnTo>
                    <a:pt x="102489" y="0"/>
                  </a:lnTo>
                  <a:lnTo>
                    <a:pt x="647700" y="0"/>
                  </a:lnTo>
                  <a:lnTo>
                    <a:pt x="647700" y="307466"/>
                  </a:lnTo>
                  <a:lnTo>
                    <a:pt x="545211" y="409955"/>
                  </a:lnTo>
                  <a:lnTo>
                    <a:pt x="0" y="409955"/>
                  </a:lnTo>
                  <a:lnTo>
                    <a:pt x="0" y="102488"/>
                  </a:lnTo>
                  <a:close/>
                </a:path>
                <a:path w="647700" h="410210">
                  <a:moveTo>
                    <a:pt x="0" y="102488"/>
                  </a:moveTo>
                  <a:lnTo>
                    <a:pt x="545211" y="102488"/>
                  </a:lnTo>
                  <a:lnTo>
                    <a:pt x="647700" y="0"/>
                  </a:lnTo>
                </a:path>
                <a:path w="647700" h="410210">
                  <a:moveTo>
                    <a:pt x="545211" y="102488"/>
                  </a:moveTo>
                  <a:lnTo>
                    <a:pt x="545211" y="40995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580379" y="2020570"/>
            <a:ext cx="1955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14867" y="6301068"/>
            <a:ext cx="170815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z="1300" spc="25">
                <a:solidFill>
                  <a:srgbClr val="3E3D00"/>
                </a:solidFill>
                <a:latin typeface="Malgun Gothic"/>
                <a:cs typeface="Malgun Gothic"/>
              </a:rPr>
              <a:t>7</a:t>
            </a:fld>
            <a:endParaRPr sz="13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76978" y="3245942"/>
            <a:ext cx="2095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29554" y="4882388"/>
            <a:ext cx="482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출발점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57245" y="4916448"/>
            <a:ext cx="1600200" cy="77851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algn="r" marR="152400">
              <a:lnSpc>
                <a:spcPct val="100000"/>
              </a:lnSpc>
              <a:spcBef>
                <a:spcPts val="765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80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5707" y="1627885"/>
            <a:ext cx="6870700" cy="3604260"/>
            <a:chOff x="1165707" y="1627885"/>
            <a:chExt cx="6870700" cy="3604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440" y="4364735"/>
              <a:ext cx="371856" cy="8671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054352" y="2139695"/>
              <a:ext cx="1443355" cy="1424940"/>
            </a:xfrm>
            <a:custGeom>
              <a:avLst/>
              <a:gdLst/>
              <a:ahLst/>
              <a:cxnLst/>
              <a:rect l="l" t="t" r="r" b="b"/>
              <a:pathLst>
                <a:path w="1443354" h="1424939">
                  <a:moveTo>
                    <a:pt x="1443228" y="1424940"/>
                  </a:moveTo>
                  <a:lnTo>
                    <a:pt x="899922" y="0"/>
                  </a:lnTo>
                  <a:lnTo>
                    <a:pt x="629513" y="709206"/>
                  </a:lnTo>
                  <a:lnTo>
                    <a:pt x="462534" y="304800"/>
                  </a:lnTo>
                  <a:lnTo>
                    <a:pt x="0" y="1424940"/>
                  </a:lnTo>
                  <a:lnTo>
                    <a:pt x="356616" y="1424940"/>
                  </a:lnTo>
                  <a:lnTo>
                    <a:pt x="925068" y="1424940"/>
                  </a:lnTo>
                  <a:lnTo>
                    <a:pt x="1443228" y="1424940"/>
                  </a:lnTo>
                  <a:close/>
                </a:path>
              </a:pathLst>
            </a:custGeom>
            <a:solidFill>
              <a:srgbClr val="E47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65707" y="1914143"/>
              <a:ext cx="3155315" cy="2794000"/>
            </a:xfrm>
            <a:custGeom>
              <a:avLst/>
              <a:gdLst/>
              <a:ahLst/>
              <a:cxnLst/>
              <a:rect l="l" t="t" r="r" b="b"/>
              <a:pathLst>
                <a:path w="3155315" h="2794000">
                  <a:moveTo>
                    <a:pt x="2795803" y="2730499"/>
                  </a:moveTo>
                  <a:lnTo>
                    <a:pt x="2788818" y="2793999"/>
                  </a:lnTo>
                  <a:lnTo>
                    <a:pt x="2868066" y="2768599"/>
                  </a:lnTo>
                  <a:lnTo>
                    <a:pt x="2804312" y="2768599"/>
                  </a:lnTo>
                  <a:lnTo>
                    <a:pt x="2805455" y="2755899"/>
                  </a:lnTo>
                  <a:lnTo>
                    <a:pt x="2843978" y="2755899"/>
                  </a:lnTo>
                  <a:lnTo>
                    <a:pt x="2795803" y="2730499"/>
                  </a:lnTo>
                  <a:close/>
                </a:path>
                <a:path w="3155315" h="2794000">
                  <a:moveTo>
                    <a:pt x="2793009" y="2755899"/>
                  </a:moveTo>
                  <a:lnTo>
                    <a:pt x="2706903" y="2755899"/>
                  </a:lnTo>
                  <a:lnTo>
                    <a:pt x="2748051" y="2768599"/>
                  </a:lnTo>
                  <a:lnTo>
                    <a:pt x="2791612" y="2768599"/>
                  </a:lnTo>
                  <a:lnTo>
                    <a:pt x="2793009" y="2755899"/>
                  </a:lnTo>
                  <a:close/>
                </a:path>
                <a:path w="3155315" h="2794000">
                  <a:moveTo>
                    <a:pt x="2843978" y="2755899"/>
                  </a:moveTo>
                  <a:lnTo>
                    <a:pt x="2805455" y="2755899"/>
                  </a:lnTo>
                  <a:lnTo>
                    <a:pt x="2804312" y="2768599"/>
                  </a:lnTo>
                  <a:lnTo>
                    <a:pt x="2868066" y="2768599"/>
                  </a:lnTo>
                  <a:lnTo>
                    <a:pt x="2843978" y="2755899"/>
                  </a:lnTo>
                  <a:close/>
                </a:path>
                <a:path w="3155315" h="2794000">
                  <a:moveTo>
                    <a:pt x="2708173" y="2743199"/>
                  </a:moveTo>
                  <a:lnTo>
                    <a:pt x="2577617" y="2743199"/>
                  </a:lnTo>
                  <a:lnTo>
                    <a:pt x="2612288" y="2755899"/>
                  </a:lnTo>
                  <a:lnTo>
                    <a:pt x="2736113" y="2755899"/>
                  </a:lnTo>
                  <a:lnTo>
                    <a:pt x="2708173" y="2743199"/>
                  </a:lnTo>
                  <a:close/>
                </a:path>
                <a:path w="3155315" h="2794000">
                  <a:moveTo>
                    <a:pt x="2578887" y="2730499"/>
                  </a:moveTo>
                  <a:lnTo>
                    <a:pt x="2467508" y="2730499"/>
                  </a:lnTo>
                  <a:lnTo>
                    <a:pt x="2505100" y="2743199"/>
                  </a:lnTo>
                  <a:lnTo>
                    <a:pt x="2646705" y="2743199"/>
                  </a:lnTo>
                  <a:lnTo>
                    <a:pt x="2578887" y="2730499"/>
                  </a:lnTo>
                  <a:close/>
                </a:path>
                <a:path w="3155315" h="2794000">
                  <a:moveTo>
                    <a:pt x="2237384" y="2692399"/>
                  </a:moveTo>
                  <a:lnTo>
                    <a:pt x="2124608" y="2692399"/>
                  </a:lnTo>
                  <a:lnTo>
                    <a:pt x="2160930" y="2705099"/>
                  </a:lnTo>
                  <a:lnTo>
                    <a:pt x="2235860" y="2705099"/>
                  </a:lnTo>
                  <a:lnTo>
                    <a:pt x="2274341" y="2717799"/>
                  </a:lnTo>
                  <a:lnTo>
                    <a:pt x="2351938" y="2730499"/>
                  </a:lnTo>
                  <a:lnTo>
                    <a:pt x="2506370" y="2730499"/>
                  </a:lnTo>
                  <a:lnTo>
                    <a:pt x="2468778" y="2717799"/>
                  </a:lnTo>
                  <a:lnTo>
                    <a:pt x="2353335" y="2717799"/>
                  </a:lnTo>
                  <a:lnTo>
                    <a:pt x="2275738" y="2705099"/>
                  </a:lnTo>
                  <a:lnTo>
                    <a:pt x="2237384" y="2692399"/>
                  </a:lnTo>
                  <a:close/>
                </a:path>
                <a:path w="3155315" h="2794000">
                  <a:moveTo>
                    <a:pt x="2091207" y="2679699"/>
                  </a:moveTo>
                  <a:lnTo>
                    <a:pt x="2023262" y="2679699"/>
                  </a:lnTo>
                  <a:lnTo>
                    <a:pt x="2055647" y="2692399"/>
                  </a:lnTo>
                  <a:lnTo>
                    <a:pt x="2162454" y="2692399"/>
                  </a:lnTo>
                  <a:lnTo>
                    <a:pt x="2091207" y="2679699"/>
                  </a:lnTo>
                  <a:close/>
                </a:path>
                <a:path w="3155315" h="2794000">
                  <a:moveTo>
                    <a:pt x="2025040" y="2666999"/>
                  </a:moveTo>
                  <a:lnTo>
                    <a:pt x="1911502" y="2666999"/>
                  </a:lnTo>
                  <a:lnTo>
                    <a:pt x="1963572" y="2679699"/>
                  </a:lnTo>
                  <a:lnTo>
                    <a:pt x="2057425" y="2679699"/>
                  </a:lnTo>
                  <a:lnTo>
                    <a:pt x="2025040" y="2666999"/>
                  </a:lnTo>
                  <a:close/>
                </a:path>
                <a:path w="3155315" h="2794000">
                  <a:moveTo>
                    <a:pt x="1938807" y="2654299"/>
                  </a:moveTo>
                  <a:lnTo>
                    <a:pt x="1838985" y="2654299"/>
                  </a:lnTo>
                  <a:lnTo>
                    <a:pt x="1886737" y="2666999"/>
                  </a:lnTo>
                  <a:lnTo>
                    <a:pt x="1965604" y="2666999"/>
                  </a:lnTo>
                  <a:lnTo>
                    <a:pt x="1938807" y="2654299"/>
                  </a:lnTo>
                  <a:close/>
                </a:path>
                <a:path w="3155315" h="2794000">
                  <a:moveTo>
                    <a:pt x="1840509" y="2641599"/>
                  </a:moveTo>
                  <a:lnTo>
                    <a:pt x="1748561" y="2641599"/>
                  </a:lnTo>
                  <a:lnTo>
                    <a:pt x="1792884" y="2654299"/>
                  </a:lnTo>
                  <a:lnTo>
                    <a:pt x="1888515" y="2654299"/>
                  </a:lnTo>
                  <a:lnTo>
                    <a:pt x="1840509" y="2641599"/>
                  </a:lnTo>
                  <a:close/>
                </a:path>
                <a:path w="3155315" h="2794000">
                  <a:moveTo>
                    <a:pt x="1749958" y="2628899"/>
                  </a:moveTo>
                  <a:lnTo>
                    <a:pt x="1621180" y="2628899"/>
                  </a:lnTo>
                  <a:lnTo>
                    <a:pt x="1662963" y="2641599"/>
                  </a:lnTo>
                  <a:lnTo>
                    <a:pt x="1794281" y="2641599"/>
                  </a:lnTo>
                  <a:lnTo>
                    <a:pt x="1749958" y="2628899"/>
                  </a:lnTo>
                  <a:close/>
                </a:path>
                <a:path w="3155315" h="2794000">
                  <a:moveTo>
                    <a:pt x="1499641" y="2590799"/>
                  </a:moveTo>
                  <a:lnTo>
                    <a:pt x="1432458" y="2590799"/>
                  </a:lnTo>
                  <a:lnTo>
                    <a:pt x="1454048" y="2603499"/>
                  </a:lnTo>
                  <a:lnTo>
                    <a:pt x="1496466" y="2603499"/>
                  </a:lnTo>
                  <a:lnTo>
                    <a:pt x="1579778" y="2628899"/>
                  </a:lnTo>
                  <a:lnTo>
                    <a:pt x="1664614" y="2628899"/>
                  </a:lnTo>
                  <a:lnTo>
                    <a:pt x="1623085" y="2616199"/>
                  </a:lnTo>
                  <a:lnTo>
                    <a:pt x="1582064" y="2616199"/>
                  </a:lnTo>
                  <a:lnTo>
                    <a:pt x="1499641" y="2590799"/>
                  </a:lnTo>
                  <a:close/>
                </a:path>
                <a:path w="3155315" h="2794000">
                  <a:moveTo>
                    <a:pt x="1026820" y="38100"/>
                  </a:moveTo>
                  <a:lnTo>
                    <a:pt x="971448" y="38100"/>
                  </a:lnTo>
                  <a:lnTo>
                    <a:pt x="865784" y="88900"/>
                  </a:lnTo>
                  <a:lnTo>
                    <a:pt x="837844" y="101600"/>
                  </a:lnTo>
                  <a:lnTo>
                    <a:pt x="809015" y="127000"/>
                  </a:lnTo>
                  <a:lnTo>
                    <a:pt x="779424" y="139700"/>
                  </a:lnTo>
                  <a:lnTo>
                    <a:pt x="748944" y="165100"/>
                  </a:lnTo>
                  <a:lnTo>
                    <a:pt x="717956" y="177800"/>
                  </a:lnTo>
                  <a:lnTo>
                    <a:pt x="654329" y="228600"/>
                  </a:lnTo>
                  <a:lnTo>
                    <a:pt x="491388" y="355600"/>
                  </a:lnTo>
                  <a:lnTo>
                    <a:pt x="459003" y="393700"/>
                  </a:lnTo>
                  <a:lnTo>
                    <a:pt x="426872" y="419100"/>
                  </a:lnTo>
                  <a:lnTo>
                    <a:pt x="395249" y="444500"/>
                  </a:lnTo>
                  <a:lnTo>
                    <a:pt x="364007" y="482600"/>
                  </a:lnTo>
                  <a:lnTo>
                    <a:pt x="333527" y="508000"/>
                  </a:lnTo>
                  <a:lnTo>
                    <a:pt x="303682" y="546100"/>
                  </a:lnTo>
                  <a:lnTo>
                    <a:pt x="274726" y="571500"/>
                  </a:lnTo>
                  <a:lnTo>
                    <a:pt x="246786" y="596900"/>
                  </a:lnTo>
                  <a:lnTo>
                    <a:pt x="219862" y="635000"/>
                  </a:lnTo>
                  <a:lnTo>
                    <a:pt x="194081" y="660400"/>
                  </a:lnTo>
                  <a:lnTo>
                    <a:pt x="169443" y="698500"/>
                  </a:lnTo>
                  <a:lnTo>
                    <a:pt x="146329" y="723900"/>
                  </a:lnTo>
                  <a:lnTo>
                    <a:pt x="124612" y="762000"/>
                  </a:lnTo>
                  <a:lnTo>
                    <a:pt x="104546" y="787400"/>
                  </a:lnTo>
                  <a:lnTo>
                    <a:pt x="86004" y="812800"/>
                  </a:lnTo>
                  <a:lnTo>
                    <a:pt x="69405" y="850900"/>
                  </a:lnTo>
                  <a:lnTo>
                    <a:pt x="54609" y="876300"/>
                  </a:lnTo>
                  <a:lnTo>
                    <a:pt x="41897" y="901700"/>
                  </a:lnTo>
                  <a:lnTo>
                    <a:pt x="31280" y="927100"/>
                  </a:lnTo>
                  <a:lnTo>
                    <a:pt x="22491" y="952500"/>
                  </a:lnTo>
                  <a:lnTo>
                    <a:pt x="15265" y="990600"/>
                  </a:lnTo>
                  <a:lnTo>
                    <a:pt x="9461" y="1016000"/>
                  </a:lnTo>
                  <a:lnTo>
                    <a:pt x="5029" y="1041400"/>
                  </a:lnTo>
                  <a:lnTo>
                    <a:pt x="2031" y="1066800"/>
                  </a:lnTo>
                  <a:lnTo>
                    <a:pt x="381" y="1092200"/>
                  </a:lnTo>
                  <a:lnTo>
                    <a:pt x="0" y="1117600"/>
                  </a:lnTo>
                  <a:lnTo>
                    <a:pt x="850" y="1143000"/>
                  </a:lnTo>
                  <a:lnTo>
                    <a:pt x="2870" y="1181100"/>
                  </a:lnTo>
                  <a:lnTo>
                    <a:pt x="10452" y="1231900"/>
                  </a:lnTo>
                  <a:lnTo>
                    <a:pt x="22453" y="1282700"/>
                  </a:lnTo>
                  <a:lnTo>
                    <a:pt x="29933" y="1308100"/>
                  </a:lnTo>
                  <a:lnTo>
                    <a:pt x="38379" y="1346200"/>
                  </a:lnTo>
                  <a:lnTo>
                    <a:pt x="57937" y="1397000"/>
                  </a:lnTo>
                  <a:lnTo>
                    <a:pt x="80822" y="1447800"/>
                  </a:lnTo>
                  <a:lnTo>
                    <a:pt x="106705" y="1498600"/>
                  </a:lnTo>
                  <a:lnTo>
                    <a:pt x="120802" y="1524000"/>
                  </a:lnTo>
                  <a:lnTo>
                    <a:pt x="135407" y="1562100"/>
                  </a:lnTo>
                  <a:lnTo>
                    <a:pt x="182651" y="1638300"/>
                  </a:lnTo>
                  <a:lnTo>
                    <a:pt x="216560" y="1689100"/>
                  </a:lnTo>
                  <a:lnTo>
                    <a:pt x="251993" y="1739899"/>
                  </a:lnTo>
                  <a:lnTo>
                    <a:pt x="288696" y="1790699"/>
                  </a:lnTo>
                  <a:lnTo>
                    <a:pt x="328955" y="1841499"/>
                  </a:lnTo>
                  <a:lnTo>
                    <a:pt x="374675" y="1892299"/>
                  </a:lnTo>
                  <a:lnTo>
                    <a:pt x="425221" y="1943099"/>
                  </a:lnTo>
                  <a:lnTo>
                    <a:pt x="479831" y="1993899"/>
                  </a:lnTo>
                  <a:lnTo>
                    <a:pt x="508533" y="2019299"/>
                  </a:lnTo>
                  <a:lnTo>
                    <a:pt x="537870" y="2044699"/>
                  </a:lnTo>
                  <a:lnTo>
                    <a:pt x="568096" y="2070099"/>
                  </a:lnTo>
                  <a:lnTo>
                    <a:pt x="598830" y="2095499"/>
                  </a:lnTo>
                  <a:lnTo>
                    <a:pt x="661949" y="2133599"/>
                  </a:lnTo>
                  <a:lnTo>
                    <a:pt x="726592" y="2184399"/>
                  </a:lnTo>
                  <a:lnTo>
                    <a:pt x="857910" y="2285999"/>
                  </a:lnTo>
                  <a:lnTo>
                    <a:pt x="923188" y="2324099"/>
                  </a:lnTo>
                  <a:lnTo>
                    <a:pt x="955573" y="2349499"/>
                  </a:lnTo>
                  <a:lnTo>
                    <a:pt x="987577" y="2362199"/>
                  </a:lnTo>
                  <a:lnTo>
                    <a:pt x="1019073" y="2387599"/>
                  </a:lnTo>
                  <a:lnTo>
                    <a:pt x="1050061" y="2400299"/>
                  </a:lnTo>
                  <a:lnTo>
                    <a:pt x="1080541" y="2425699"/>
                  </a:lnTo>
                  <a:lnTo>
                    <a:pt x="1110386" y="2438399"/>
                  </a:lnTo>
                  <a:lnTo>
                    <a:pt x="1139342" y="2451099"/>
                  </a:lnTo>
                  <a:lnTo>
                    <a:pt x="1167536" y="2476499"/>
                  </a:lnTo>
                  <a:lnTo>
                    <a:pt x="1194841" y="2489199"/>
                  </a:lnTo>
                  <a:lnTo>
                    <a:pt x="1221130" y="2501899"/>
                  </a:lnTo>
                  <a:lnTo>
                    <a:pt x="1271422" y="2527299"/>
                  </a:lnTo>
                  <a:lnTo>
                    <a:pt x="1319682" y="2552699"/>
                  </a:lnTo>
                  <a:lnTo>
                    <a:pt x="1343050" y="2565399"/>
                  </a:lnTo>
                  <a:lnTo>
                    <a:pt x="1365910" y="2565399"/>
                  </a:lnTo>
                  <a:lnTo>
                    <a:pt x="1410614" y="2590799"/>
                  </a:lnTo>
                  <a:lnTo>
                    <a:pt x="1457604" y="2590799"/>
                  </a:lnTo>
                  <a:lnTo>
                    <a:pt x="1436395" y="2578099"/>
                  </a:lnTo>
                  <a:lnTo>
                    <a:pt x="1414805" y="2578099"/>
                  </a:lnTo>
                  <a:lnTo>
                    <a:pt x="1370609" y="2552699"/>
                  </a:lnTo>
                  <a:lnTo>
                    <a:pt x="1347876" y="2552699"/>
                  </a:lnTo>
                  <a:lnTo>
                    <a:pt x="1301267" y="2527299"/>
                  </a:lnTo>
                  <a:lnTo>
                    <a:pt x="1252372" y="2501899"/>
                  </a:lnTo>
                  <a:lnTo>
                    <a:pt x="1227099" y="2489199"/>
                  </a:lnTo>
                  <a:lnTo>
                    <a:pt x="1201064" y="2476499"/>
                  </a:lnTo>
                  <a:lnTo>
                    <a:pt x="1173759" y="2463799"/>
                  </a:lnTo>
                  <a:lnTo>
                    <a:pt x="1145819" y="2451099"/>
                  </a:lnTo>
                  <a:lnTo>
                    <a:pt x="1116863" y="2425699"/>
                  </a:lnTo>
                  <a:lnTo>
                    <a:pt x="1087145" y="2412999"/>
                  </a:lnTo>
                  <a:lnTo>
                    <a:pt x="1056792" y="2387599"/>
                  </a:lnTo>
                  <a:lnTo>
                    <a:pt x="1025804" y="2374899"/>
                  </a:lnTo>
                  <a:lnTo>
                    <a:pt x="994308" y="2349499"/>
                  </a:lnTo>
                  <a:lnTo>
                    <a:pt x="962431" y="2336799"/>
                  </a:lnTo>
                  <a:lnTo>
                    <a:pt x="930300" y="2311399"/>
                  </a:lnTo>
                  <a:lnTo>
                    <a:pt x="865149" y="2273299"/>
                  </a:lnTo>
                  <a:lnTo>
                    <a:pt x="734212" y="2171699"/>
                  </a:lnTo>
                  <a:lnTo>
                    <a:pt x="669823" y="2133599"/>
                  </a:lnTo>
                  <a:lnTo>
                    <a:pt x="606958" y="2082799"/>
                  </a:lnTo>
                  <a:lnTo>
                    <a:pt x="576224" y="2057399"/>
                  </a:lnTo>
                  <a:lnTo>
                    <a:pt x="546125" y="2031999"/>
                  </a:lnTo>
                  <a:lnTo>
                    <a:pt x="516915" y="2006599"/>
                  </a:lnTo>
                  <a:lnTo>
                    <a:pt x="488467" y="1981199"/>
                  </a:lnTo>
                  <a:lnTo>
                    <a:pt x="434111" y="1930399"/>
                  </a:lnTo>
                  <a:lnTo>
                    <a:pt x="383946" y="1879599"/>
                  </a:lnTo>
                  <a:lnTo>
                    <a:pt x="338734" y="1828799"/>
                  </a:lnTo>
                  <a:lnTo>
                    <a:pt x="298856" y="1777999"/>
                  </a:lnTo>
                  <a:lnTo>
                    <a:pt x="262407" y="1727199"/>
                  </a:lnTo>
                  <a:lnTo>
                    <a:pt x="227228" y="1676400"/>
                  </a:lnTo>
                  <a:lnTo>
                    <a:pt x="193446" y="1625600"/>
                  </a:lnTo>
                  <a:lnTo>
                    <a:pt x="161696" y="1574800"/>
                  </a:lnTo>
                  <a:lnTo>
                    <a:pt x="132105" y="1524000"/>
                  </a:lnTo>
                  <a:lnTo>
                    <a:pt x="104927" y="1473200"/>
                  </a:lnTo>
                  <a:lnTo>
                    <a:pt x="80797" y="1422400"/>
                  </a:lnTo>
                  <a:lnTo>
                    <a:pt x="59690" y="1358900"/>
                  </a:lnTo>
                  <a:lnTo>
                    <a:pt x="50507" y="1333500"/>
                  </a:lnTo>
                  <a:lnTo>
                    <a:pt x="34810" y="1282700"/>
                  </a:lnTo>
                  <a:lnTo>
                    <a:pt x="22999" y="1231900"/>
                  </a:lnTo>
                  <a:lnTo>
                    <a:pt x="15532" y="1181100"/>
                  </a:lnTo>
                  <a:lnTo>
                    <a:pt x="13550" y="1143000"/>
                  </a:lnTo>
                  <a:lnTo>
                    <a:pt x="12687" y="1117600"/>
                  </a:lnTo>
                  <a:lnTo>
                    <a:pt x="13068" y="1092200"/>
                  </a:lnTo>
                  <a:lnTo>
                    <a:pt x="17564" y="1041400"/>
                  </a:lnTo>
                  <a:lnTo>
                    <a:pt x="27520" y="990600"/>
                  </a:lnTo>
                  <a:lnTo>
                    <a:pt x="43129" y="939800"/>
                  </a:lnTo>
                  <a:lnTo>
                    <a:pt x="53467" y="914400"/>
                  </a:lnTo>
                  <a:lnTo>
                    <a:pt x="65900" y="876300"/>
                  </a:lnTo>
                  <a:lnTo>
                    <a:pt x="80441" y="850900"/>
                  </a:lnTo>
                  <a:lnTo>
                    <a:pt x="96799" y="825500"/>
                  </a:lnTo>
                  <a:lnTo>
                    <a:pt x="115087" y="800100"/>
                  </a:lnTo>
                  <a:lnTo>
                    <a:pt x="134899" y="762000"/>
                  </a:lnTo>
                  <a:lnTo>
                    <a:pt x="156489" y="736600"/>
                  </a:lnTo>
                  <a:lnTo>
                    <a:pt x="179476" y="698500"/>
                  </a:lnTo>
                  <a:lnTo>
                    <a:pt x="203860" y="673100"/>
                  </a:lnTo>
                  <a:lnTo>
                    <a:pt x="229514" y="647700"/>
                  </a:lnTo>
                  <a:lnTo>
                    <a:pt x="256184" y="609600"/>
                  </a:lnTo>
                  <a:lnTo>
                    <a:pt x="284124" y="584200"/>
                  </a:lnTo>
                  <a:lnTo>
                    <a:pt x="312826" y="546100"/>
                  </a:lnTo>
                  <a:lnTo>
                    <a:pt x="342544" y="520700"/>
                  </a:lnTo>
                  <a:lnTo>
                    <a:pt x="372897" y="482600"/>
                  </a:lnTo>
                  <a:lnTo>
                    <a:pt x="403885" y="457200"/>
                  </a:lnTo>
                  <a:lnTo>
                    <a:pt x="435381" y="431800"/>
                  </a:lnTo>
                  <a:lnTo>
                    <a:pt x="467385" y="393700"/>
                  </a:lnTo>
                  <a:lnTo>
                    <a:pt x="661822" y="241300"/>
                  </a:lnTo>
                  <a:lnTo>
                    <a:pt x="725068" y="190500"/>
                  </a:lnTo>
                  <a:lnTo>
                    <a:pt x="755929" y="177800"/>
                  </a:lnTo>
                  <a:lnTo>
                    <a:pt x="786028" y="152400"/>
                  </a:lnTo>
                  <a:lnTo>
                    <a:pt x="815492" y="139700"/>
                  </a:lnTo>
                  <a:lnTo>
                    <a:pt x="844067" y="114300"/>
                  </a:lnTo>
                  <a:lnTo>
                    <a:pt x="871499" y="101600"/>
                  </a:lnTo>
                  <a:lnTo>
                    <a:pt x="898042" y="88900"/>
                  </a:lnTo>
                  <a:lnTo>
                    <a:pt x="975385" y="50800"/>
                  </a:lnTo>
                  <a:lnTo>
                    <a:pt x="1001166" y="50800"/>
                  </a:lnTo>
                  <a:lnTo>
                    <a:pt x="1026820" y="38100"/>
                  </a:lnTo>
                  <a:close/>
                </a:path>
                <a:path w="3155315" h="2794000">
                  <a:moveTo>
                    <a:pt x="1461160" y="25400"/>
                  </a:moveTo>
                  <a:lnTo>
                    <a:pt x="1357909" y="25400"/>
                  </a:lnTo>
                  <a:lnTo>
                    <a:pt x="1408201" y="38100"/>
                  </a:lnTo>
                  <a:lnTo>
                    <a:pt x="1458239" y="38100"/>
                  </a:lnTo>
                  <a:lnTo>
                    <a:pt x="1606321" y="76200"/>
                  </a:lnTo>
                  <a:lnTo>
                    <a:pt x="1654962" y="101600"/>
                  </a:lnTo>
                  <a:lnTo>
                    <a:pt x="1751228" y="127000"/>
                  </a:lnTo>
                  <a:lnTo>
                    <a:pt x="1799361" y="152400"/>
                  </a:lnTo>
                  <a:lnTo>
                    <a:pt x="1847748" y="165100"/>
                  </a:lnTo>
                  <a:lnTo>
                    <a:pt x="1943887" y="215900"/>
                  </a:lnTo>
                  <a:lnTo>
                    <a:pt x="2131974" y="317500"/>
                  </a:lnTo>
                  <a:lnTo>
                    <a:pt x="2177567" y="355600"/>
                  </a:lnTo>
                  <a:lnTo>
                    <a:pt x="2222271" y="381000"/>
                  </a:lnTo>
                  <a:lnTo>
                    <a:pt x="2266086" y="419100"/>
                  </a:lnTo>
                  <a:lnTo>
                    <a:pt x="2308885" y="457200"/>
                  </a:lnTo>
                  <a:lnTo>
                    <a:pt x="2350668" y="495300"/>
                  </a:lnTo>
                  <a:lnTo>
                    <a:pt x="2391054" y="533400"/>
                  </a:lnTo>
                  <a:lnTo>
                    <a:pt x="2430297" y="571500"/>
                  </a:lnTo>
                  <a:lnTo>
                    <a:pt x="2487193" y="647700"/>
                  </a:lnTo>
                  <a:lnTo>
                    <a:pt x="2505862" y="660400"/>
                  </a:lnTo>
                  <a:lnTo>
                    <a:pt x="2524404" y="685800"/>
                  </a:lnTo>
                  <a:lnTo>
                    <a:pt x="2560853" y="736600"/>
                  </a:lnTo>
                  <a:lnTo>
                    <a:pt x="2578760" y="762000"/>
                  </a:lnTo>
                  <a:lnTo>
                    <a:pt x="2614066" y="825500"/>
                  </a:lnTo>
                  <a:lnTo>
                    <a:pt x="2648483" y="876300"/>
                  </a:lnTo>
                  <a:lnTo>
                    <a:pt x="2682138" y="939800"/>
                  </a:lnTo>
                  <a:lnTo>
                    <a:pt x="2714650" y="990600"/>
                  </a:lnTo>
                  <a:lnTo>
                    <a:pt x="2746146" y="1054100"/>
                  </a:lnTo>
                  <a:lnTo>
                    <a:pt x="2776753" y="1117600"/>
                  </a:lnTo>
                  <a:lnTo>
                    <a:pt x="2806090" y="1168400"/>
                  </a:lnTo>
                  <a:lnTo>
                    <a:pt x="2834411" y="1231900"/>
                  </a:lnTo>
                  <a:lnTo>
                    <a:pt x="2861335" y="1295400"/>
                  </a:lnTo>
                  <a:lnTo>
                    <a:pt x="2886989" y="1346200"/>
                  </a:lnTo>
                  <a:lnTo>
                    <a:pt x="2911373" y="1397000"/>
                  </a:lnTo>
                  <a:lnTo>
                    <a:pt x="2934360" y="1460500"/>
                  </a:lnTo>
                  <a:lnTo>
                    <a:pt x="2955696" y="1511300"/>
                  </a:lnTo>
                  <a:lnTo>
                    <a:pt x="2975508" y="1562100"/>
                  </a:lnTo>
                  <a:lnTo>
                    <a:pt x="2993796" y="1612900"/>
                  </a:lnTo>
                  <a:lnTo>
                    <a:pt x="3010687" y="1663700"/>
                  </a:lnTo>
                  <a:lnTo>
                    <a:pt x="3026181" y="1714499"/>
                  </a:lnTo>
                  <a:lnTo>
                    <a:pt x="3040532" y="1765299"/>
                  </a:lnTo>
                  <a:lnTo>
                    <a:pt x="3053740" y="1816099"/>
                  </a:lnTo>
                  <a:lnTo>
                    <a:pt x="3066186" y="1866899"/>
                  </a:lnTo>
                  <a:lnTo>
                    <a:pt x="3077616" y="1917699"/>
                  </a:lnTo>
                  <a:lnTo>
                    <a:pt x="3088157" y="1968499"/>
                  </a:lnTo>
                  <a:lnTo>
                    <a:pt x="3098317" y="2019299"/>
                  </a:lnTo>
                  <a:lnTo>
                    <a:pt x="3107715" y="2070099"/>
                  </a:lnTo>
                  <a:lnTo>
                    <a:pt x="3125495" y="2171699"/>
                  </a:lnTo>
                  <a:lnTo>
                    <a:pt x="3142513" y="2260599"/>
                  </a:lnTo>
                  <a:lnTo>
                    <a:pt x="3154959" y="2260599"/>
                  </a:lnTo>
                  <a:lnTo>
                    <a:pt x="3138068" y="2158999"/>
                  </a:lnTo>
                  <a:lnTo>
                    <a:pt x="3120161" y="2070099"/>
                  </a:lnTo>
                  <a:lnTo>
                    <a:pt x="3110763" y="2019299"/>
                  </a:lnTo>
                  <a:lnTo>
                    <a:pt x="3100730" y="1968499"/>
                  </a:lnTo>
                  <a:lnTo>
                    <a:pt x="3089935" y="1917699"/>
                  </a:lnTo>
                  <a:lnTo>
                    <a:pt x="3078505" y="1866899"/>
                  </a:lnTo>
                  <a:lnTo>
                    <a:pt x="3066186" y="1816099"/>
                  </a:lnTo>
                  <a:lnTo>
                    <a:pt x="3052851" y="1765299"/>
                  </a:lnTo>
                  <a:lnTo>
                    <a:pt x="3038373" y="1714499"/>
                  </a:lnTo>
                  <a:lnTo>
                    <a:pt x="3022752" y="1663700"/>
                  </a:lnTo>
                  <a:lnTo>
                    <a:pt x="3005861" y="1612900"/>
                  </a:lnTo>
                  <a:lnTo>
                    <a:pt x="2987446" y="1562100"/>
                  </a:lnTo>
                  <a:lnTo>
                    <a:pt x="2967634" y="1498600"/>
                  </a:lnTo>
                  <a:lnTo>
                    <a:pt x="2946171" y="1447800"/>
                  </a:lnTo>
                  <a:lnTo>
                    <a:pt x="2923057" y="1397000"/>
                  </a:lnTo>
                  <a:lnTo>
                    <a:pt x="2898673" y="1346200"/>
                  </a:lnTo>
                  <a:lnTo>
                    <a:pt x="2872892" y="1282700"/>
                  </a:lnTo>
                  <a:lnTo>
                    <a:pt x="2845841" y="1231900"/>
                  </a:lnTo>
                  <a:lnTo>
                    <a:pt x="2817520" y="1168400"/>
                  </a:lnTo>
                  <a:lnTo>
                    <a:pt x="2788056" y="1104900"/>
                  </a:lnTo>
                  <a:lnTo>
                    <a:pt x="2757449" y="1041400"/>
                  </a:lnTo>
                  <a:lnTo>
                    <a:pt x="2725826" y="990600"/>
                  </a:lnTo>
                  <a:lnTo>
                    <a:pt x="2693187" y="927100"/>
                  </a:lnTo>
                  <a:lnTo>
                    <a:pt x="2659532" y="876300"/>
                  </a:lnTo>
                  <a:lnTo>
                    <a:pt x="2624861" y="812800"/>
                  </a:lnTo>
                  <a:lnTo>
                    <a:pt x="2589428" y="762000"/>
                  </a:lnTo>
                  <a:lnTo>
                    <a:pt x="2534691" y="685800"/>
                  </a:lnTo>
                  <a:lnTo>
                    <a:pt x="2497226" y="635000"/>
                  </a:lnTo>
                  <a:lnTo>
                    <a:pt x="2459126" y="584200"/>
                  </a:lnTo>
                  <a:lnTo>
                    <a:pt x="2439822" y="571500"/>
                  </a:lnTo>
                  <a:lnTo>
                    <a:pt x="2400325" y="520700"/>
                  </a:lnTo>
                  <a:lnTo>
                    <a:pt x="2359558" y="482600"/>
                  </a:lnTo>
                  <a:lnTo>
                    <a:pt x="2317521" y="444500"/>
                  </a:lnTo>
                  <a:lnTo>
                    <a:pt x="2274341" y="406400"/>
                  </a:lnTo>
                  <a:lnTo>
                    <a:pt x="2230145" y="381000"/>
                  </a:lnTo>
                  <a:lnTo>
                    <a:pt x="2185187" y="342900"/>
                  </a:lnTo>
                  <a:lnTo>
                    <a:pt x="2139340" y="304800"/>
                  </a:lnTo>
                  <a:lnTo>
                    <a:pt x="1997862" y="228600"/>
                  </a:lnTo>
                  <a:lnTo>
                    <a:pt x="1852828" y="152400"/>
                  </a:lnTo>
                  <a:lnTo>
                    <a:pt x="1804187" y="139700"/>
                  </a:lnTo>
                  <a:lnTo>
                    <a:pt x="1755673" y="114300"/>
                  </a:lnTo>
                  <a:lnTo>
                    <a:pt x="1610004" y="76200"/>
                  </a:lnTo>
                  <a:lnTo>
                    <a:pt x="1560728" y="50800"/>
                  </a:lnTo>
                  <a:lnTo>
                    <a:pt x="1461160" y="25400"/>
                  </a:lnTo>
                  <a:close/>
                </a:path>
                <a:path w="3155315" h="2794000">
                  <a:moveTo>
                    <a:pt x="1078255" y="25400"/>
                  </a:moveTo>
                  <a:lnTo>
                    <a:pt x="1023772" y="25400"/>
                  </a:lnTo>
                  <a:lnTo>
                    <a:pt x="997610" y="38100"/>
                  </a:lnTo>
                  <a:lnTo>
                    <a:pt x="1052601" y="38100"/>
                  </a:lnTo>
                  <a:lnTo>
                    <a:pt x="1078255" y="25400"/>
                  </a:lnTo>
                  <a:close/>
                </a:path>
                <a:path w="3155315" h="2794000">
                  <a:moveTo>
                    <a:pt x="1155090" y="12700"/>
                  </a:moveTo>
                  <a:lnTo>
                    <a:pt x="1076096" y="12700"/>
                  </a:lnTo>
                  <a:lnTo>
                    <a:pt x="1049934" y="25400"/>
                  </a:lnTo>
                  <a:lnTo>
                    <a:pt x="1129436" y="25400"/>
                  </a:lnTo>
                  <a:lnTo>
                    <a:pt x="1155090" y="12700"/>
                  </a:lnTo>
                  <a:close/>
                </a:path>
                <a:path w="3155315" h="2794000">
                  <a:moveTo>
                    <a:pt x="1360068" y="12700"/>
                  </a:moveTo>
                  <a:lnTo>
                    <a:pt x="1307490" y="12700"/>
                  </a:lnTo>
                  <a:lnTo>
                    <a:pt x="1332763" y="25400"/>
                  </a:lnTo>
                  <a:lnTo>
                    <a:pt x="1410741" y="25400"/>
                  </a:lnTo>
                  <a:lnTo>
                    <a:pt x="1360068" y="12700"/>
                  </a:lnTo>
                  <a:close/>
                </a:path>
                <a:path w="3155315" h="2794000">
                  <a:moveTo>
                    <a:pt x="1308887" y="0"/>
                  </a:moveTo>
                  <a:lnTo>
                    <a:pt x="1154328" y="0"/>
                  </a:lnTo>
                  <a:lnTo>
                    <a:pt x="1128293" y="12700"/>
                  </a:lnTo>
                  <a:lnTo>
                    <a:pt x="1334541" y="12700"/>
                  </a:lnTo>
                  <a:lnTo>
                    <a:pt x="1308887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27703" y="3797807"/>
              <a:ext cx="649605" cy="307975"/>
            </a:xfrm>
            <a:custGeom>
              <a:avLst/>
              <a:gdLst/>
              <a:ahLst/>
              <a:cxnLst/>
              <a:rect l="l" t="t" r="r" b="b"/>
              <a:pathLst>
                <a:path w="649604" h="307975">
                  <a:moveTo>
                    <a:pt x="649224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649224" y="307848"/>
                  </a:lnTo>
                  <a:lnTo>
                    <a:pt x="649224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510784" y="2159507"/>
              <a:ext cx="1647825" cy="1424940"/>
            </a:xfrm>
            <a:custGeom>
              <a:avLst/>
              <a:gdLst/>
              <a:ahLst/>
              <a:cxnLst/>
              <a:rect l="l" t="t" r="r" b="b"/>
              <a:pathLst>
                <a:path w="1647825" h="1424939">
                  <a:moveTo>
                    <a:pt x="1647444" y="1424940"/>
                  </a:moveTo>
                  <a:lnTo>
                    <a:pt x="1184910" y="306324"/>
                  </a:lnTo>
                  <a:lnTo>
                    <a:pt x="1098156" y="516115"/>
                  </a:lnTo>
                  <a:lnTo>
                    <a:pt x="900684" y="0"/>
                  </a:lnTo>
                  <a:lnTo>
                    <a:pt x="630123" y="707085"/>
                  </a:lnTo>
                  <a:lnTo>
                    <a:pt x="463296" y="304800"/>
                  </a:lnTo>
                  <a:lnTo>
                    <a:pt x="0" y="1421892"/>
                  </a:lnTo>
                  <a:lnTo>
                    <a:pt x="356616" y="1421892"/>
                  </a:lnTo>
                  <a:lnTo>
                    <a:pt x="723633" y="1421892"/>
                  </a:lnTo>
                  <a:lnTo>
                    <a:pt x="722376" y="1424940"/>
                  </a:lnTo>
                  <a:lnTo>
                    <a:pt x="1647444" y="1424940"/>
                  </a:lnTo>
                  <a:close/>
                </a:path>
              </a:pathLst>
            </a:custGeom>
            <a:solidFill>
              <a:srgbClr val="E47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10811" y="1627885"/>
              <a:ext cx="3325495" cy="2933700"/>
            </a:xfrm>
            <a:custGeom>
              <a:avLst/>
              <a:gdLst/>
              <a:ahLst/>
              <a:cxnLst/>
              <a:rect l="l" t="t" r="r" b="b"/>
              <a:pathLst>
                <a:path w="3325495" h="2933700">
                  <a:moveTo>
                    <a:pt x="282066" y="2857500"/>
                  </a:moveTo>
                  <a:lnTo>
                    <a:pt x="206501" y="2908300"/>
                  </a:lnTo>
                  <a:lnTo>
                    <a:pt x="283463" y="2933700"/>
                  </a:lnTo>
                  <a:lnTo>
                    <a:pt x="282998" y="2908300"/>
                  </a:lnTo>
                  <a:lnTo>
                    <a:pt x="270128" y="2908300"/>
                  </a:lnTo>
                  <a:lnTo>
                    <a:pt x="270001" y="2895600"/>
                  </a:lnTo>
                  <a:lnTo>
                    <a:pt x="282765" y="2895600"/>
                  </a:lnTo>
                  <a:lnTo>
                    <a:pt x="282066" y="2857500"/>
                  </a:lnTo>
                  <a:close/>
                </a:path>
                <a:path w="3325495" h="2933700">
                  <a:moveTo>
                    <a:pt x="282765" y="2895600"/>
                  </a:moveTo>
                  <a:lnTo>
                    <a:pt x="270001" y="2895600"/>
                  </a:lnTo>
                  <a:lnTo>
                    <a:pt x="270128" y="2908300"/>
                  </a:lnTo>
                  <a:lnTo>
                    <a:pt x="282998" y="2908300"/>
                  </a:lnTo>
                  <a:lnTo>
                    <a:pt x="282765" y="2895600"/>
                  </a:lnTo>
                  <a:close/>
                </a:path>
                <a:path w="3325495" h="2933700">
                  <a:moveTo>
                    <a:pt x="652652" y="2895600"/>
                  </a:moveTo>
                  <a:lnTo>
                    <a:pt x="282765" y="2895600"/>
                  </a:lnTo>
                  <a:lnTo>
                    <a:pt x="282998" y="2908300"/>
                  </a:lnTo>
                  <a:lnTo>
                    <a:pt x="430529" y="2908300"/>
                  </a:lnTo>
                  <a:lnTo>
                    <a:pt x="652652" y="2895600"/>
                  </a:lnTo>
                  <a:close/>
                </a:path>
                <a:path w="3325495" h="2933700">
                  <a:moveTo>
                    <a:pt x="1085596" y="2882900"/>
                  </a:moveTo>
                  <a:lnTo>
                    <a:pt x="652399" y="2882900"/>
                  </a:lnTo>
                  <a:lnTo>
                    <a:pt x="430275" y="2895600"/>
                  </a:lnTo>
                  <a:lnTo>
                    <a:pt x="979297" y="2895600"/>
                  </a:lnTo>
                  <a:lnTo>
                    <a:pt x="1085596" y="2882900"/>
                  </a:lnTo>
                  <a:close/>
                </a:path>
                <a:path w="3325495" h="2933700">
                  <a:moveTo>
                    <a:pt x="1393825" y="2870200"/>
                  </a:moveTo>
                  <a:lnTo>
                    <a:pt x="1085088" y="2870200"/>
                  </a:lnTo>
                  <a:lnTo>
                    <a:pt x="978788" y="2882900"/>
                  </a:lnTo>
                  <a:lnTo>
                    <a:pt x="1293114" y="2882900"/>
                  </a:lnTo>
                  <a:lnTo>
                    <a:pt x="1393825" y="2870200"/>
                  </a:lnTo>
                  <a:close/>
                </a:path>
                <a:path w="3325495" h="2933700">
                  <a:moveTo>
                    <a:pt x="2450718" y="2743200"/>
                  </a:moveTo>
                  <a:lnTo>
                    <a:pt x="2376423" y="2743200"/>
                  </a:lnTo>
                  <a:lnTo>
                    <a:pt x="2339593" y="2755900"/>
                  </a:lnTo>
                  <a:lnTo>
                    <a:pt x="2264410" y="2768600"/>
                  </a:lnTo>
                  <a:lnTo>
                    <a:pt x="2186940" y="2768600"/>
                  </a:lnTo>
                  <a:lnTo>
                    <a:pt x="1770634" y="2832100"/>
                  </a:lnTo>
                  <a:lnTo>
                    <a:pt x="1680337" y="2832100"/>
                  </a:lnTo>
                  <a:lnTo>
                    <a:pt x="1491234" y="2857500"/>
                  </a:lnTo>
                  <a:lnTo>
                    <a:pt x="1392936" y="2857500"/>
                  </a:lnTo>
                  <a:lnTo>
                    <a:pt x="1292352" y="2870200"/>
                  </a:lnTo>
                  <a:lnTo>
                    <a:pt x="1492250" y="2870200"/>
                  </a:lnTo>
                  <a:lnTo>
                    <a:pt x="1681734" y="2844800"/>
                  </a:lnTo>
                  <a:lnTo>
                    <a:pt x="1772158" y="2844800"/>
                  </a:lnTo>
                  <a:lnTo>
                    <a:pt x="2188717" y="2781300"/>
                  </a:lnTo>
                  <a:lnTo>
                    <a:pt x="2266315" y="2781300"/>
                  </a:lnTo>
                  <a:lnTo>
                    <a:pt x="2341625" y="2768600"/>
                  </a:lnTo>
                  <a:lnTo>
                    <a:pt x="2378583" y="2755900"/>
                  </a:lnTo>
                  <a:lnTo>
                    <a:pt x="2414905" y="2755900"/>
                  </a:lnTo>
                  <a:lnTo>
                    <a:pt x="2450718" y="2743200"/>
                  </a:lnTo>
                  <a:close/>
                </a:path>
                <a:path w="3325495" h="2933700">
                  <a:moveTo>
                    <a:pt x="1638808" y="50800"/>
                  </a:moveTo>
                  <a:lnTo>
                    <a:pt x="1600835" y="50800"/>
                  </a:lnTo>
                  <a:lnTo>
                    <a:pt x="1463802" y="101600"/>
                  </a:lnTo>
                  <a:lnTo>
                    <a:pt x="1429639" y="127000"/>
                  </a:lnTo>
                  <a:lnTo>
                    <a:pt x="1361948" y="152400"/>
                  </a:lnTo>
                  <a:lnTo>
                    <a:pt x="1328547" y="177800"/>
                  </a:lnTo>
                  <a:lnTo>
                    <a:pt x="1295400" y="190500"/>
                  </a:lnTo>
                  <a:lnTo>
                    <a:pt x="1262634" y="215900"/>
                  </a:lnTo>
                  <a:lnTo>
                    <a:pt x="1230249" y="228600"/>
                  </a:lnTo>
                  <a:lnTo>
                    <a:pt x="1198372" y="254000"/>
                  </a:lnTo>
                  <a:lnTo>
                    <a:pt x="1167002" y="279400"/>
                  </a:lnTo>
                  <a:lnTo>
                    <a:pt x="1136141" y="292100"/>
                  </a:lnTo>
                  <a:lnTo>
                    <a:pt x="1105915" y="317500"/>
                  </a:lnTo>
                  <a:lnTo>
                    <a:pt x="1076325" y="342900"/>
                  </a:lnTo>
                  <a:lnTo>
                    <a:pt x="1047496" y="368300"/>
                  </a:lnTo>
                  <a:lnTo>
                    <a:pt x="992124" y="419100"/>
                  </a:lnTo>
                  <a:lnTo>
                    <a:pt x="940308" y="469900"/>
                  </a:lnTo>
                  <a:lnTo>
                    <a:pt x="891921" y="520700"/>
                  </a:lnTo>
                  <a:lnTo>
                    <a:pt x="846963" y="571500"/>
                  </a:lnTo>
                  <a:lnTo>
                    <a:pt x="825626" y="609600"/>
                  </a:lnTo>
                  <a:lnTo>
                    <a:pt x="804926" y="635000"/>
                  </a:lnTo>
                  <a:lnTo>
                    <a:pt x="784987" y="673100"/>
                  </a:lnTo>
                  <a:lnTo>
                    <a:pt x="765683" y="711200"/>
                  </a:lnTo>
                  <a:lnTo>
                    <a:pt x="747013" y="736600"/>
                  </a:lnTo>
                  <a:lnTo>
                    <a:pt x="728852" y="774700"/>
                  </a:lnTo>
                  <a:lnTo>
                    <a:pt x="711200" y="812800"/>
                  </a:lnTo>
                  <a:lnTo>
                    <a:pt x="694181" y="850900"/>
                  </a:lnTo>
                  <a:lnTo>
                    <a:pt x="677544" y="889000"/>
                  </a:lnTo>
                  <a:lnTo>
                    <a:pt x="645667" y="965200"/>
                  </a:lnTo>
                  <a:lnTo>
                    <a:pt x="615188" y="1041400"/>
                  </a:lnTo>
                  <a:lnTo>
                    <a:pt x="585977" y="1117600"/>
                  </a:lnTo>
                  <a:lnTo>
                    <a:pt x="557656" y="1193800"/>
                  </a:lnTo>
                  <a:lnTo>
                    <a:pt x="530098" y="1282700"/>
                  </a:lnTo>
                  <a:lnTo>
                    <a:pt x="502919" y="1358900"/>
                  </a:lnTo>
                  <a:lnTo>
                    <a:pt x="475996" y="1435100"/>
                  </a:lnTo>
                  <a:lnTo>
                    <a:pt x="448817" y="1511300"/>
                  </a:lnTo>
                  <a:lnTo>
                    <a:pt x="421386" y="1587500"/>
                  </a:lnTo>
                  <a:lnTo>
                    <a:pt x="407415" y="1625600"/>
                  </a:lnTo>
                  <a:lnTo>
                    <a:pt x="393191" y="1663700"/>
                  </a:lnTo>
                  <a:lnTo>
                    <a:pt x="364998" y="1727200"/>
                  </a:lnTo>
                  <a:lnTo>
                    <a:pt x="337438" y="1803400"/>
                  </a:lnTo>
                  <a:lnTo>
                    <a:pt x="310514" y="1866900"/>
                  </a:lnTo>
                  <a:lnTo>
                    <a:pt x="284352" y="1930400"/>
                  </a:lnTo>
                  <a:lnTo>
                    <a:pt x="233425" y="2070100"/>
                  </a:lnTo>
                  <a:lnTo>
                    <a:pt x="184530" y="2209800"/>
                  </a:lnTo>
                  <a:lnTo>
                    <a:pt x="137033" y="2349500"/>
                  </a:lnTo>
                  <a:lnTo>
                    <a:pt x="90677" y="2476500"/>
                  </a:lnTo>
                  <a:lnTo>
                    <a:pt x="45212" y="2616200"/>
                  </a:lnTo>
                  <a:lnTo>
                    <a:pt x="0" y="2743200"/>
                  </a:lnTo>
                  <a:lnTo>
                    <a:pt x="11937" y="2755900"/>
                  </a:lnTo>
                  <a:lnTo>
                    <a:pt x="57276" y="2616200"/>
                  </a:lnTo>
                  <a:lnTo>
                    <a:pt x="102742" y="2489200"/>
                  </a:lnTo>
                  <a:lnTo>
                    <a:pt x="149098" y="2349500"/>
                  </a:lnTo>
                  <a:lnTo>
                    <a:pt x="196596" y="2209800"/>
                  </a:lnTo>
                  <a:lnTo>
                    <a:pt x="245363" y="2082800"/>
                  </a:lnTo>
                  <a:lnTo>
                    <a:pt x="296290" y="1943100"/>
                  </a:lnTo>
                  <a:lnTo>
                    <a:pt x="322452" y="1866900"/>
                  </a:lnTo>
                  <a:lnTo>
                    <a:pt x="349250" y="1803400"/>
                  </a:lnTo>
                  <a:lnTo>
                    <a:pt x="376809" y="1727200"/>
                  </a:lnTo>
                  <a:lnTo>
                    <a:pt x="405002" y="1663700"/>
                  </a:lnTo>
                  <a:lnTo>
                    <a:pt x="433197" y="1587500"/>
                  </a:lnTo>
                  <a:lnTo>
                    <a:pt x="447039" y="1549400"/>
                  </a:lnTo>
                  <a:lnTo>
                    <a:pt x="460755" y="1511300"/>
                  </a:lnTo>
                  <a:lnTo>
                    <a:pt x="487934" y="1435100"/>
                  </a:lnTo>
                  <a:lnTo>
                    <a:pt x="514858" y="1358900"/>
                  </a:lnTo>
                  <a:lnTo>
                    <a:pt x="542163" y="1282700"/>
                  </a:lnTo>
                  <a:lnTo>
                    <a:pt x="569722" y="1206500"/>
                  </a:lnTo>
                  <a:lnTo>
                    <a:pt x="597915" y="1117600"/>
                  </a:lnTo>
                  <a:lnTo>
                    <a:pt x="626999" y="1041400"/>
                  </a:lnTo>
                  <a:lnTo>
                    <a:pt x="657478" y="965200"/>
                  </a:lnTo>
                  <a:lnTo>
                    <a:pt x="689228" y="889000"/>
                  </a:lnTo>
                  <a:lnTo>
                    <a:pt x="705738" y="850900"/>
                  </a:lnTo>
                  <a:lnTo>
                    <a:pt x="722756" y="812800"/>
                  </a:lnTo>
                  <a:lnTo>
                    <a:pt x="740283" y="774700"/>
                  </a:lnTo>
                  <a:lnTo>
                    <a:pt x="758316" y="749300"/>
                  </a:lnTo>
                  <a:lnTo>
                    <a:pt x="776859" y="711200"/>
                  </a:lnTo>
                  <a:lnTo>
                    <a:pt x="796036" y="673100"/>
                  </a:lnTo>
                  <a:lnTo>
                    <a:pt x="815721" y="647700"/>
                  </a:lnTo>
                  <a:lnTo>
                    <a:pt x="836294" y="609600"/>
                  </a:lnTo>
                  <a:lnTo>
                    <a:pt x="857376" y="584200"/>
                  </a:lnTo>
                  <a:lnTo>
                    <a:pt x="879093" y="558800"/>
                  </a:lnTo>
                  <a:lnTo>
                    <a:pt x="901700" y="533400"/>
                  </a:lnTo>
                  <a:lnTo>
                    <a:pt x="925067" y="495300"/>
                  </a:lnTo>
                  <a:lnTo>
                    <a:pt x="949451" y="469900"/>
                  </a:lnTo>
                  <a:lnTo>
                    <a:pt x="974725" y="444500"/>
                  </a:lnTo>
                  <a:lnTo>
                    <a:pt x="1000887" y="431800"/>
                  </a:lnTo>
                  <a:lnTo>
                    <a:pt x="1027938" y="406400"/>
                  </a:lnTo>
                  <a:lnTo>
                    <a:pt x="1084452" y="355600"/>
                  </a:lnTo>
                  <a:lnTo>
                    <a:pt x="1113789" y="330200"/>
                  </a:lnTo>
                  <a:lnTo>
                    <a:pt x="1143762" y="304800"/>
                  </a:lnTo>
                  <a:lnTo>
                    <a:pt x="1174368" y="292100"/>
                  </a:lnTo>
                  <a:lnTo>
                    <a:pt x="1205484" y="266700"/>
                  </a:lnTo>
                  <a:lnTo>
                    <a:pt x="1237234" y="241300"/>
                  </a:lnTo>
                  <a:lnTo>
                    <a:pt x="1269364" y="228600"/>
                  </a:lnTo>
                  <a:lnTo>
                    <a:pt x="1302003" y="203200"/>
                  </a:lnTo>
                  <a:lnTo>
                    <a:pt x="1334769" y="190500"/>
                  </a:lnTo>
                  <a:lnTo>
                    <a:pt x="1368043" y="165100"/>
                  </a:lnTo>
                  <a:lnTo>
                    <a:pt x="1435227" y="139700"/>
                  </a:lnTo>
                  <a:lnTo>
                    <a:pt x="1469009" y="114300"/>
                  </a:lnTo>
                  <a:lnTo>
                    <a:pt x="1638808" y="50800"/>
                  </a:lnTo>
                  <a:close/>
                </a:path>
                <a:path w="3325495" h="2933700">
                  <a:moveTo>
                    <a:pt x="2057654" y="12700"/>
                  </a:moveTo>
                  <a:lnTo>
                    <a:pt x="1961514" y="12700"/>
                  </a:lnTo>
                  <a:lnTo>
                    <a:pt x="1992503" y="25400"/>
                  </a:lnTo>
                  <a:lnTo>
                    <a:pt x="2055367" y="25400"/>
                  </a:lnTo>
                  <a:lnTo>
                    <a:pt x="2119248" y="50800"/>
                  </a:lnTo>
                  <a:lnTo>
                    <a:pt x="2151380" y="50800"/>
                  </a:lnTo>
                  <a:lnTo>
                    <a:pt x="2280919" y="101600"/>
                  </a:lnTo>
                  <a:lnTo>
                    <a:pt x="2313305" y="127000"/>
                  </a:lnTo>
                  <a:lnTo>
                    <a:pt x="2377566" y="152400"/>
                  </a:lnTo>
                  <a:lnTo>
                    <a:pt x="2409443" y="177800"/>
                  </a:lnTo>
                  <a:lnTo>
                    <a:pt x="2441066" y="190500"/>
                  </a:lnTo>
                  <a:lnTo>
                    <a:pt x="2472436" y="215900"/>
                  </a:lnTo>
                  <a:lnTo>
                    <a:pt x="2503550" y="228600"/>
                  </a:lnTo>
                  <a:lnTo>
                    <a:pt x="2534285" y="254000"/>
                  </a:lnTo>
                  <a:lnTo>
                    <a:pt x="2564511" y="279400"/>
                  </a:lnTo>
                  <a:lnTo>
                    <a:pt x="2594356" y="292100"/>
                  </a:lnTo>
                  <a:lnTo>
                    <a:pt x="2623692" y="317500"/>
                  </a:lnTo>
                  <a:lnTo>
                    <a:pt x="2652521" y="342900"/>
                  </a:lnTo>
                  <a:lnTo>
                    <a:pt x="2708274" y="393700"/>
                  </a:lnTo>
                  <a:lnTo>
                    <a:pt x="2761615" y="444500"/>
                  </a:lnTo>
                  <a:lnTo>
                    <a:pt x="2787015" y="457200"/>
                  </a:lnTo>
                  <a:lnTo>
                    <a:pt x="2811653" y="482600"/>
                  </a:lnTo>
                  <a:lnTo>
                    <a:pt x="2835656" y="508000"/>
                  </a:lnTo>
                  <a:lnTo>
                    <a:pt x="2858516" y="546100"/>
                  </a:lnTo>
                  <a:lnTo>
                    <a:pt x="2880614" y="571500"/>
                  </a:lnTo>
                  <a:lnTo>
                    <a:pt x="2923286" y="622300"/>
                  </a:lnTo>
                  <a:lnTo>
                    <a:pt x="2964815" y="673100"/>
                  </a:lnTo>
                  <a:lnTo>
                    <a:pt x="2985135" y="711200"/>
                  </a:lnTo>
                  <a:lnTo>
                    <a:pt x="3005073" y="736600"/>
                  </a:lnTo>
                  <a:lnTo>
                    <a:pt x="3024632" y="774700"/>
                  </a:lnTo>
                  <a:lnTo>
                    <a:pt x="3043682" y="800100"/>
                  </a:lnTo>
                  <a:lnTo>
                    <a:pt x="3062350" y="838200"/>
                  </a:lnTo>
                  <a:lnTo>
                    <a:pt x="3080639" y="876300"/>
                  </a:lnTo>
                  <a:lnTo>
                    <a:pt x="3098418" y="914400"/>
                  </a:lnTo>
                  <a:lnTo>
                    <a:pt x="3115564" y="939800"/>
                  </a:lnTo>
                  <a:lnTo>
                    <a:pt x="3132328" y="977900"/>
                  </a:lnTo>
                  <a:lnTo>
                    <a:pt x="3148457" y="1016000"/>
                  </a:lnTo>
                  <a:lnTo>
                    <a:pt x="3163950" y="1054100"/>
                  </a:lnTo>
                  <a:lnTo>
                    <a:pt x="3178810" y="1092200"/>
                  </a:lnTo>
                  <a:lnTo>
                    <a:pt x="3193161" y="1130300"/>
                  </a:lnTo>
                  <a:lnTo>
                    <a:pt x="3206622" y="1168400"/>
                  </a:lnTo>
                  <a:lnTo>
                    <a:pt x="3219577" y="1206500"/>
                  </a:lnTo>
                  <a:lnTo>
                    <a:pt x="3231768" y="1244600"/>
                  </a:lnTo>
                  <a:lnTo>
                    <a:pt x="3243198" y="1282700"/>
                  </a:lnTo>
                  <a:lnTo>
                    <a:pt x="3253866" y="1320800"/>
                  </a:lnTo>
                  <a:lnTo>
                    <a:pt x="3263772" y="1358900"/>
                  </a:lnTo>
                  <a:lnTo>
                    <a:pt x="3272790" y="1384300"/>
                  </a:lnTo>
                  <a:lnTo>
                    <a:pt x="3280917" y="1422400"/>
                  </a:lnTo>
                  <a:lnTo>
                    <a:pt x="3288284" y="1460500"/>
                  </a:lnTo>
                  <a:lnTo>
                    <a:pt x="3294634" y="1498600"/>
                  </a:lnTo>
                  <a:lnTo>
                    <a:pt x="3300094" y="1536700"/>
                  </a:lnTo>
                  <a:lnTo>
                    <a:pt x="3304666" y="1562100"/>
                  </a:lnTo>
                  <a:lnTo>
                    <a:pt x="3308222" y="1600200"/>
                  </a:lnTo>
                  <a:lnTo>
                    <a:pt x="3310763" y="1625600"/>
                  </a:lnTo>
                  <a:lnTo>
                    <a:pt x="3312287" y="1663700"/>
                  </a:lnTo>
                  <a:lnTo>
                    <a:pt x="3312794" y="1689100"/>
                  </a:lnTo>
                  <a:lnTo>
                    <a:pt x="3312541" y="1727200"/>
                  </a:lnTo>
                  <a:lnTo>
                    <a:pt x="3311397" y="1752600"/>
                  </a:lnTo>
                  <a:lnTo>
                    <a:pt x="3309492" y="1790700"/>
                  </a:lnTo>
                  <a:lnTo>
                    <a:pt x="3306571" y="1816100"/>
                  </a:lnTo>
                  <a:lnTo>
                    <a:pt x="3303016" y="1841500"/>
                  </a:lnTo>
                  <a:lnTo>
                    <a:pt x="3298697" y="1879600"/>
                  </a:lnTo>
                  <a:lnTo>
                    <a:pt x="3293491" y="1905000"/>
                  </a:lnTo>
                  <a:lnTo>
                    <a:pt x="3287394" y="1943100"/>
                  </a:lnTo>
                  <a:lnTo>
                    <a:pt x="3280537" y="1968500"/>
                  </a:lnTo>
                  <a:lnTo>
                    <a:pt x="3272916" y="2006600"/>
                  </a:lnTo>
                  <a:lnTo>
                    <a:pt x="3264662" y="2032000"/>
                  </a:lnTo>
                  <a:lnTo>
                    <a:pt x="3255391" y="2057400"/>
                  </a:lnTo>
                  <a:lnTo>
                    <a:pt x="3245612" y="2095500"/>
                  </a:lnTo>
                  <a:lnTo>
                    <a:pt x="3234816" y="2120900"/>
                  </a:lnTo>
                  <a:lnTo>
                    <a:pt x="3223514" y="2146300"/>
                  </a:lnTo>
                  <a:lnTo>
                    <a:pt x="3211321" y="2184400"/>
                  </a:lnTo>
                  <a:lnTo>
                    <a:pt x="3184906" y="2235200"/>
                  </a:lnTo>
                  <a:lnTo>
                    <a:pt x="3155441" y="2286000"/>
                  </a:lnTo>
                  <a:lnTo>
                    <a:pt x="3123311" y="2336800"/>
                  </a:lnTo>
                  <a:lnTo>
                    <a:pt x="3088386" y="2387600"/>
                  </a:lnTo>
                  <a:lnTo>
                    <a:pt x="3050793" y="2438400"/>
                  </a:lnTo>
                  <a:lnTo>
                    <a:pt x="3010662" y="2476500"/>
                  </a:lnTo>
                  <a:lnTo>
                    <a:pt x="2989580" y="2501900"/>
                  </a:lnTo>
                  <a:lnTo>
                    <a:pt x="2967863" y="2514600"/>
                  </a:lnTo>
                  <a:lnTo>
                    <a:pt x="2945638" y="2540000"/>
                  </a:lnTo>
                  <a:lnTo>
                    <a:pt x="2922523" y="2552700"/>
                  </a:lnTo>
                  <a:lnTo>
                    <a:pt x="2898647" y="2565400"/>
                  </a:lnTo>
                  <a:lnTo>
                    <a:pt x="2874010" y="2590800"/>
                  </a:lnTo>
                  <a:lnTo>
                    <a:pt x="2848483" y="2603500"/>
                  </a:lnTo>
                  <a:lnTo>
                    <a:pt x="2795016" y="2628900"/>
                  </a:lnTo>
                  <a:lnTo>
                    <a:pt x="2738500" y="2654300"/>
                  </a:lnTo>
                  <a:lnTo>
                    <a:pt x="2678811" y="2679700"/>
                  </a:lnTo>
                  <a:lnTo>
                    <a:pt x="2647949" y="2679700"/>
                  </a:lnTo>
                  <a:lnTo>
                    <a:pt x="2583941" y="2705100"/>
                  </a:lnTo>
                  <a:lnTo>
                    <a:pt x="2551048" y="2705100"/>
                  </a:lnTo>
                  <a:lnTo>
                    <a:pt x="2482977" y="2730500"/>
                  </a:lnTo>
                  <a:lnTo>
                    <a:pt x="2448179" y="2730500"/>
                  </a:lnTo>
                  <a:lnTo>
                    <a:pt x="2412491" y="2743200"/>
                  </a:lnTo>
                  <a:lnTo>
                    <a:pt x="2485770" y="2743200"/>
                  </a:lnTo>
                  <a:lnTo>
                    <a:pt x="2554096" y="2717800"/>
                  </a:lnTo>
                  <a:lnTo>
                    <a:pt x="2587243" y="2717800"/>
                  </a:lnTo>
                  <a:lnTo>
                    <a:pt x="2651760" y="2692400"/>
                  </a:lnTo>
                  <a:lnTo>
                    <a:pt x="2683002" y="2692400"/>
                  </a:lnTo>
                  <a:lnTo>
                    <a:pt x="2743327" y="2667000"/>
                  </a:lnTo>
                  <a:lnTo>
                    <a:pt x="2800604" y="2641600"/>
                  </a:lnTo>
                  <a:lnTo>
                    <a:pt x="2854833" y="2616200"/>
                  </a:lnTo>
                  <a:lnTo>
                    <a:pt x="2906014" y="2578100"/>
                  </a:lnTo>
                  <a:lnTo>
                    <a:pt x="2930270" y="2565400"/>
                  </a:lnTo>
                  <a:lnTo>
                    <a:pt x="2953766" y="2552700"/>
                  </a:lnTo>
                  <a:lnTo>
                    <a:pt x="2976371" y="2527300"/>
                  </a:lnTo>
                  <a:lnTo>
                    <a:pt x="2998342" y="2514600"/>
                  </a:lnTo>
                  <a:lnTo>
                    <a:pt x="3019806" y="2489200"/>
                  </a:lnTo>
                  <a:lnTo>
                    <a:pt x="3040507" y="2463800"/>
                  </a:lnTo>
                  <a:lnTo>
                    <a:pt x="3060572" y="2438400"/>
                  </a:lnTo>
                  <a:lnTo>
                    <a:pt x="3079877" y="2425700"/>
                  </a:lnTo>
                  <a:lnTo>
                    <a:pt x="3116580" y="2374900"/>
                  </a:lnTo>
                  <a:lnTo>
                    <a:pt x="3150616" y="2324100"/>
                  </a:lnTo>
                  <a:lnTo>
                    <a:pt x="3181858" y="2273300"/>
                  </a:lnTo>
                  <a:lnTo>
                    <a:pt x="3196209" y="2235200"/>
                  </a:lnTo>
                  <a:lnTo>
                    <a:pt x="3209924" y="2209800"/>
                  </a:lnTo>
                  <a:lnTo>
                    <a:pt x="3223006" y="2184400"/>
                  </a:lnTo>
                  <a:lnTo>
                    <a:pt x="3235324" y="2159000"/>
                  </a:lnTo>
                  <a:lnTo>
                    <a:pt x="3246755" y="2120900"/>
                  </a:lnTo>
                  <a:lnTo>
                    <a:pt x="3257677" y="2095500"/>
                  </a:lnTo>
                  <a:lnTo>
                    <a:pt x="3267583" y="2070100"/>
                  </a:lnTo>
                  <a:lnTo>
                    <a:pt x="3276854" y="2032000"/>
                  </a:lnTo>
                  <a:lnTo>
                    <a:pt x="3285363" y="2006600"/>
                  </a:lnTo>
                  <a:lnTo>
                    <a:pt x="3292983" y="1968500"/>
                  </a:lnTo>
                  <a:lnTo>
                    <a:pt x="3299841" y="1943100"/>
                  </a:lnTo>
                  <a:lnTo>
                    <a:pt x="3305937" y="1905000"/>
                  </a:lnTo>
                  <a:lnTo>
                    <a:pt x="3311270" y="1879600"/>
                  </a:lnTo>
                  <a:lnTo>
                    <a:pt x="3315589" y="1854200"/>
                  </a:lnTo>
                  <a:lnTo>
                    <a:pt x="3319271" y="1816100"/>
                  </a:lnTo>
                  <a:lnTo>
                    <a:pt x="3322192" y="1790700"/>
                  </a:lnTo>
                  <a:lnTo>
                    <a:pt x="3324097" y="1752600"/>
                  </a:lnTo>
                  <a:lnTo>
                    <a:pt x="3325241" y="1727200"/>
                  </a:lnTo>
                  <a:lnTo>
                    <a:pt x="3325494" y="1689100"/>
                  </a:lnTo>
                  <a:lnTo>
                    <a:pt x="3324860" y="1663700"/>
                  </a:lnTo>
                  <a:lnTo>
                    <a:pt x="3323336" y="1625600"/>
                  </a:lnTo>
                  <a:lnTo>
                    <a:pt x="3320795" y="1600200"/>
                  </a:lnTo>
                  <a:lnTo>
                    <a:pt x="3317240" y="1562100"/>
                  </a:lnTo>
                  <a:lnTo>
                    <a:pt x="3312667" y="1524000"/>
                  </a:lnTo>
                  <a:lnTo>
                    <a:pt x="3307080" y="1498600"/>
                  </a:lnTo>
                  <a:lnTo>
                    <a:pt x="3300730" y="1460500"/>
                  </a:lnTo>
                  <a:lnTo>
                    <a:pt x="3293364" y="1422400"/>
                  </a:lnTo>
                  <a:lnTo>
                    <a:pt x="3285109" y="1384300"/>
                  </a:lnTo>
                  <a:lnTo>
                    <a:pt x="3276091" y="1346200"/>
                  </a:lnTo>
                  <a:lnTo>
                    <a:pt x="3266059" y="1308100"/>
                  </a:lnTo>
                  <a:lnTo>
                    <a:pt x="3255391" y="1270000"/>
                  </a:lnTo>
                  <a:lnTo>
                    <a:pt x="3243834" y="1231900"/>
                  </a:lnTo>
                  <a:lnTo>
                    <a:pt x="3231641" y="1206500"/>
                  </a:lnTo>
                  <a:lnTo>
                    <a:pt x="3218561" y="1168400"/>
                  </a:lnTo>
                  <a:lnTo>
                    <a:pt x="3204971" y="1130300"/>
                  </a:lnTo>
                  <a:lnTo>
                    <a:pt x="3190620" y="1092200"/>
                  </a:lnTo>
                  <a:lnTo>
                    <a:pt x="3175635" y="1054100"/>
                  </a:lnTo>
                  <a:lnTo>
                    <a:pt x="3160014" y="1016000"/>
                  </a:lnTo>
                  <a:lnTo>
                    <a:pt x="3143885" y="977900"/>
                  </a:lnTo>
                  <a:lnTo>
                    <a:pt x="3126993" y="939800"/>
                  </a:lnTo>
                  <a:lnTo>
                    <a:pt x="3109721" y="901700"/>
                  </a:lnTo>
                  <a:lnTo>
                    <a:pt x="3091815" y="863600"/>
                  </a:lnTo>
                  <a:lnTo>
                    <a:pt x="3073527" y="838200"/>
                  </a:lnTo>
                  <a:lnTo>
                    <a:pt x="3054731" y="800100"/>
                  </a:lnTo>
                  <a:lnTo>
                    <a:pt x="3035554" y="762000"/>
                  </a:lnTo>
                  <a:lnTo>
                    <a:pt x="3015868" y="736600"/>
                  </a:lnTo>
                  <a:lnTo>
                    <a:pt x="2995675" y="698500"/>
                  </a:lnTo>
                  <a:lnTo>
                    <a:pt x="2975229" y="673100"/>
                  </a:lnTo>
                  <a:lnTo>
                    <a:pt x="2954528" y="635000"/>
                  </a:lnTo>
                  <a:lnTo>
                    <a:pt x="2911983" y="584200"/>
                  </a:lnTo>
                  <a:lnTo>
                    <a:pt x="2868041" y="533400"/>
                  </a:lnTo>
                  <a:lnTo>
                    <a:pt x="2820796" y="482600"/>
                  </a:lnTo>
                  <a:lnTo>
                    <a:pt x="2770250" y="431800"/>
                  </a:lnTo>
                  <a:lnTo>
                    <a:pt x="2716657" y="381000"/>
                  </a:lnTo>
                  <a:lnTo>
                    <a:pt x="2660522" y="330200"/>
                  </a:lnTo>
                  <a:lnTo>
                    <a:pt x="2631440" y="304800"/>
                  </a:lnTo>
                  <a:lnTo>
                    <a:pt x="2601848" y="279400"/>
                  </a:lnTo>
                  <a:lnTo>
                    <a:pt x="2571877" y="266700"/>
                  </a:lnTo>
                  <a:lnTo>
                    <a:pt x="2541396" y="241300"/>
                  </a:lnTo>
                  <a:lnTo>
                    <a:pt x="2510536" y="215900"/>
                  </a:lnTo>
                  <a:lnTo>
                    <a:pt x="2479166" y="203200"/>
                  </a:lnTo>
                  <a:lnTo>
                    <a:pt x="2447543" y="177800"/>
                  </a:lnTo>
                  <a:lnTo>
                    <a:pt x="2415666" y="165100"/>
                  </a:lnTo>
                  <a:lnTo>
                    <a:pt x="2383536" y="139700"/>
                  </a:lnTo>
                  <a:lnTo>
                    <a:pt x="2318639" y="114300"/>
                  </a:lnTo>
                  <a:lnTo>
                    <a:pt x="2285999" y="88900"/>
                  </a:lnTo>
                  <a:lnTo>
                    <a:pt x="2155063" y="38100"/>
                  </a:lnTo>
                  <a:lnTo>
                    <a:pt x="2122550" y="38100"/>
                  </a:lnTo>
                  <a:lnTo>
                    <a:pt x="2057654" y="12700"/>
                  </a:lnTo>
                  <a:close/>
                </a:path>
                <a:path w="3325495" h="2933700">
                  <a:moveTo>
                    <a:pt x="1772285" y="25400"/>
                  </a:moveTo>
                  <a:lnTo>
                    <a:pt x="1702942" y="25400"/>
                  </a:lnTo>
                  <a:lnTo>
                    <a:pt x="1634998" y="50800"/>
                  </a:lnTo>
                  <a:lnTo>
                    <a:pt x="1672589" y="50800"/>
                  </a:lnTo>
                  <a:lnTo>
                    <a:pt x="1705990" y="38100"/>
                  </a:lnTo>
                  <a:lnTo>
                    <a:pt x="1739391" y="38100"/>
                  </a:lnTo>
                  <a:lnTo>
                    <a:pt x="1772285" y="25400"/>
                  </a:lnTo>
                  <a:close/>
                </a:path>
                <a:path w="3325495" h="2933700">
                  <a:moveTo>
                    <a:pt x="1837055" y="12700"/>
                  </a:moveTo>
                  <a:lnTo>
                    <a:pt x="1769999" y="12700"/>
                  </a:lnTo>
                  <a:lnTo>
                    <a:pt x="1736598" y="25400"/>
                  </a:lnTo>
                  <a:lnTo>
                    <a:pt x="1804923" y="25400"/>
                  </a:lnTo>
                  <a:lnTo>
                    <a:pt x="1837055" y="12700"/>
                  </a:lnTo>
                  <a:close/>
                </a:path>
                <a:path w="3325495" h="2933700">
                  <a:moveTo>
                    <a:pt x="1962149" y="0"/>
                  </a:moveTo>
                  <a:lnTo>
                    <a:pt x="1835658" y="0"/>
                  </a:lnTo>
                  <a:lnTo>
                    <a:pt x="1803018" y="12700"/>
                  </a:lnTo>
                  <a:lnTo>
                    <a:pt x="1993772" y="12700"/>
                  </a:lnTo>
                  <a:lnTo>
                    <a:pt x="1962149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727703" y="3797808"/>
            <a:ext cx="649605" cy="285115"/>
          </a:xfrm>
          <a:prstGeom prst="rect">
            <a:avLst/>
          </a:prstGeom>
        </p:spPr>
        <p:txBody>
          <a:bodyPr wrap="square" lIns="0" tIns="26669" rIns="0" bIns="0" rtlCol="0" vert="horz">
            <a:spAutoFit/>
          </a:bodyPr>
          <a:lstStyle/>
          <a:p>
            <a:pPr marL="165735">
              <a:lnSpc>
                <a:spcPct val="100000"/>
              </a:lnSpc>
              <a:spcBef>
                <a:spcPts val="209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100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79164" y="3797807"/>
            <a:ext cx="1233170" cy="567055"/>
          </a:xfrm>
          <a:custGeom>
            <a:avLst/>
            <a:gdLst/>
            <a:ahLst/>
            <a:cxnLst/>
            <a:rect l="l" t="t" r="r" b="b"/>
            <a:pathLst>
              <a:path w="1233170" h="567054">
                <a:moveTo>
                  <a:pt x="184404" y="262128"/>
                </a:moveTo>
                <a:lnTo>
                  <a:pt x="0" y="262128"/>
                </a:lnTo>
                <a:lnTo>
                  <a:pt x="0" y="566928"/>
                </a:lnTo>
                <a:lnTo>
                  <a:pt x="184404" y="566928"/>
                </a:lnTo>
                <a:lnTo>
                  <a:pt x="184404" y="262128"/>
                </a:lnTo>
                <a:close/>
              </a:path>
              <a:path w="1233170" h="567054">
                <a:moveTo>
                  <a:pt x="1232916" y="0"/>
                </a:moveTo>
                <a:lnTo>
                  <a:pt x="585216" y="0"/>
                </a:lnTo>
                <a:lnTo>
                  <a:pt x="585216" y="307848"/>
                </a:lnTo>
                <a:lnTo>
                  <a:pt x="1232916" y="307848"/>
                </a:lnTo>
                <a:lnTo>
                  <a:pt x="1232916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564379" y="3797808"/>
            <a:ext cx="647700" cy="285115"/>
          </a:xfrm>
          <a:prstGeom prst="rect">
            <a:avLst/>
          </a:prstGeom>
        </p:spPr>
        <p:txBody>
          <a:bodyPr wrap="square" lIns="0" tIns="26669" rIns="0" bIns="0" rtlCol="0" vert="horz">
            <a:spAutoFit/>
          </a:bodyPr>
          <a:lstStyle/>
          <a:p>
            <a:pPr marL="163830">
              <a:lnSpc>
                <a:spcPct val="100000"/>
              </a:lnSpc>
              <a:spcBef>
                <a:spcPts val="209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200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15840" y="4059935"/>
            <a:ext cx="182880" cy="304800"/>
          </a:xfrm>
          <a:custGeom>
            <a:avLst/>
            <a:gdLst/>
            <a:ahLst/>
            <a:cxnLst/>
            <a:rect l="l" t="t" r="r" b="b"/>
            <a:pathLst>
              <a:path w="182879" h="304800">
                <a:moveTo>
                  <a:pt x="182879" y="0"/>
                </a:moveTo>
                <a:lnTo>
                  <a:pt x="0" y="0"/>
                </a:lnTo>
                <a:lnTo>
                  <a:pt x="0" y="304800"/>
                </a:lnTo>
                <a:lnTo>
                  <a:pt x="182879" y="304800"/>
                </a:lnTo>
                <a:lnTo>
                  <a:pt x="182879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15467" y="584657"/>
            <a:ext cx="695833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Q: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</a:rPr>
              <a:t>안내자</a:t>
            </a:r>
            <a:r>
              <a:rPr dirty="0" sz="2000" spc="5">
                <a:solidFill>
                  <a:srgbClr val="3D010C"/>
                </a:solidFill>
              </a:rPr>
              <a:t>는</a:t>
            </a:r>
            <a:r>
              <a:rPr dirty="0" sz="2000" spc="-33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 spc="5">
                <a:solidFill>
                  <a:srgbClr val="3D010C"/>
                </a:solidFill>
              </a:rPr>
              <a:t>와</a:t>
            </a:r>
            <a:r>
              <a:rPr dirty="0" sz="2000" spc="-204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D010C"/>
                </a:solidFill>
              </a:rPr>
              <a:t>중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 spc="5">
                <a:solidFill>
                  <a:srgbClr val="3D010C"/>
                </a:solidFill>
              </a:rPr>
              <a:t>어느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곳</a:t>
            </a:r>
            <a:r>
              <a:rPr dirty="0" sz="2000" spc="5">
                <a:solidFill>
                  <a:srgbClr val="3D010C"/>
                </a:solidFill>
              </a:rPr>
              <a:t>을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먼</a:t>
            </a:r>
            <a:r>
              <a:rPr dirty="0" sz="2000" spc="5">
                <a:solidFill>
                  <a:srgbClr val="3D010C"/>
                </a:solidFill>
              </a:rPr>
              <a:t>저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 spc="5">
                <a:solidFill>
                  <a:srgbClr val="3D010C"/>
                </a:solidFill>
              </a:rPr>
              <a:t>탐색하는</a:t>
            </a:r>
            <a:r>
              <a:rPr dirty="0" sz="2000" spc="-229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것</a:t>
            </a:r>
            <a:r>
              <a:rPr dirty="0" sz="2000" spc="5">
                <a:solidFill>
                  <a:srgbClr val="3D010C"/>
                </a:solidFill>
              </a:rPr>
              <a:t>이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유리할까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10</a:t>
            </a:fld>
          </a:p>
        </p:txBody>
      </p:sp>
      <p:sp>
        <p:nvSpPr>
          <p:cNvPr id="14" name="object 14"/>
          <p:cNvSpPr txBox="1"/>
          <p:nvPr/>
        </p:nvSpPr>
        <p:spPr>
          <a:xfrm>
            <a:off x="3930777" y="2509520"/>
            <a:ext cx="2095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51552" y="2509520"/>
            <a:ext cx="1955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1955" y="5603747"/>
            <a:ext cx="1472565" cy="451484"/>
          </a:xfrm>
          <a:prstGeom prst="rect">
            <a:avLst/>
          </a:prstGeom>
          <a:solidFill>
            <a:srgbClr val="FFFA1F"/>
          </a:solidFill>
        </p:spPr>
        <p:txBody>
          <a:bodyPr wrap="square" lIns="0" tIns="5969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7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팻말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5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han</dc:creator>
  <dc:title>서막</dc:title>
  <dcterms:created xsi:type="dcterms:W3CDTF">2024-03-17T04:34:16Z</dcterms:created>
  <dcterms:modified xsi:type="dcterms:W3CDTF">2024-03-17T04:34:16Z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2024-01-17T00:00:00Z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2024-03-17T00:00:00Z</vt:filetime>
  </property>
</Properties>
</file>