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237792"/>
            <a:ext cx="121513" cy="1307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7157" y="157988"/>
            <a:ext cx="586968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E3D00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9764" y="197307"/>
            <a:ext cx="52844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A54AA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7763" y="2680564"/>
            <a:ext cx="5557520" cy="1818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E3D00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92083" y="6312346"/>
            <a:ext cx="265429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3E3D00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1.png"/><Relationship Id="rId4" Type="http://schemas.openxmlformats.org/officeDocument/2006/relationships/image" Target="../media/image46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Relationship Id="rId4" Type="http://schemas.openxmlformats.org/officeDocument/2006/relationships/image" Target="../media/image51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5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52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jp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7.png"/><Relationship Id="rId4" Type="http://schemas.openxmlformats.org/officeDocument/2006/relationships/image" Target="../media/image63.jp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8.jpg"/><Relationship Id="rId4" Type="http://schemas.openxmlformats.org/officeDocument/2006/relationships/image" Target="../media/image69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Relationship Id="rId20" Type="http://schemas.openxmlformats.org/officeDocument/2006/relationships/image" Target="../media/image88.png"/><Relationship Id="rId21" Type="http://schemas.openxmlformats.org/officeDocument/2006/relationships/image" Target="../media/image89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jp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jp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4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5.jp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2245" y="1202816"/>
            <a:ext cx="68967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7</a:t>
            </a:r>
            <a:r>
              <a:rPr dirty="0"/>
              <a:t>장</a:t>
            </a:r>
            <a:r>
              <a:rPr dirty="0">
                <a:latin typeface="Times New Roman"/>
                <a:cs typeface="Times New Roman"/>
              </a:rPr>
              <a:t>. </a:t>
            </a:r>
            <a:r>
              <a:rPr dirty="0"/>
              <a:t>계산복잡도의</a:t>
            </a:r>
            <a:r>
              <a:rPr dirty="0" spc="-365"/>
              <a:t> </a:t>
            </a:r>
            <a:r>
              <a:rPr dirty="0"/>
              <a:t>소개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/>
              <a:t>정렬</a:t>
            </a:r>
            <a:r>
              <a:rPr dirty="0" spc="-370"/>
              <a:t> </a:t>
            </a:r>
            <a:r>
              <a:rPr dirty="0"/>
              <a:t>문제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0057" y="274065"/>
            <a:ext cx="37979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삽입정렬</a:t>
            </a:r>
            <a:r>
              <a:rPr dirty="0" spc="-365"/>
              <a:t> </a:t>
            </a:r>
            <a:r>
              <a:rPr dirty="0"/>
              <a:t>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6607" y="1412747"/>
            <a:ext cx="5511165" cy="345694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0" rIns="0" bIns="0" rtlCol="0" vert="horz">
            <a:spAutoFit/>
          </a:bodyPr>
          <a:lstStyle/>
          <a:p>
            <a:pPr marL="457834">
              <a:lnSpc>
                <a:spcPts val="181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insertionsort(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spc="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S[]){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ct val="10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5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i,j;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ct val="10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spc="-8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x;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494155" marR="1811655" indent="-243840">
              <a:lnSpc>
                <a:spcPct val="10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(i=2; i&lt;=n; i++){ </a:t>
            </a:r>
            <a:r>
              <a:rPr dirty="0" sz="1600" spc="-9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x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S[i];</a:t>
            </a:r>
            <a:endParaRPr sz="1600">
              <a:latin typeface="Courier New"/>
              <a:cs typeface="Courier New"/>
            </a:endParaRPr>
          </a:p>
          <a:p>
            <a:pPr marL="1494155">
              <a:lnSpc>
                <a:spcPct val="100000"/>
              </a:lnSpc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- 1;</a:t>
            </a:r>
            <a:endParaRPr sz="1600">
              <a:latin typeface="Courier New"/>
              <a:cs typeface="Courier New"/>
            </a:endParaRPr>
          </a:p>
          <a:p>
            <a:pPr marL="1494155">
              <a:lnSpc>
                <a:spcPct val="10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(j&gt;0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&amp;&amp;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S[j]&gt;x){</a:t>
            </a:r>
            <a:endParaRPr sz="1600">
              <a:latin typeface="Courier New"/>
              <a:cs typeface="Courier New"/>
            </a:endParaRPr>
          </a:p>
          <a:p>
            <a:pPr marL="1737995" marR="205486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S[j+1]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S[j]; </a:t>
            </a:r>
            <a:r>
              <a:rPr dirty="0" sz="1600" spc="-944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j--;</a:t>
            </a:r>
            <a:endParaRPr sz="1600">
              <a:latin typeface="Courier New"/>
              <a:cs typeface="Courier New"/>
            </a:endParaRPr>
          </a:p>
          <a:p>
            <a:pPr marL="1494155">
              <a:lnSpc>
                <a:spcPct val="100000"/>
              </a:lnSpc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494155">
              <a:lnSpc>
                <a:spcPct val="100000"/>
              </a:lnSpc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S[j+1]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x;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ct val="100000"/>
              </a:lnSpc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11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96" y="867968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215" y="197307"/>
            <a:ext cx="6609715" cy="8578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7945">
              <a:lnSpc>
                <a:spcPts val="4235"/>
              </a:lnSpc>
              <a:spcBef>
                <a:spcPts val="100"/>
              </a:spcBef>
            </a:pPr>
            <a:r>
              <a:rPr dirty="0" spc="-5"/>
              <a:t>삽입정</a:t>
            </a:r>
            <a:r>
              <a:rPr dirty="0"/>
              <a:t>렬</a:t>
            </a:r>
            <a:r>
              <a:rPr dirty="0" spc="-365"/>
              <a:t> </a:t>
            </a:r>
            <a:r>
              <a:rPr dirty="0"/>
              <a:t>알고리즘의</a:t>
            </a:r>
            <a:r>
              <a:rPr dirty="0" spc="-375"/>
              <a:t> </a:t>
            </a:r>
            <a:r>
              <a:rPr dirty="0" spc="-5"/>
              <a:t>분석</a:t>
            </a:r>
          </a:p>
          <a:p>
            <a:pPr marL="12700">
              <a:lnSpc>
                <a:spcPts val="2315"/>
              </a:lnSpc>
            </a:pPr>
            <a:r>
              <a:rPr dirty="0" u="sng" sz="2000" spc="5" i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[</a:t>
            </a:r>
            <a:r>
              <a:rPr dirty="0" u="sng" sz="2000" spc="-5" i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j</a:t>
            </a:r>
            <a:r>
              <a:rPr dirty="0" u="sng" sz="2000" spc="-1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]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</a:rPr>
              <a:t>와</a:t>
            </a:r>
            <a:r>
              <a:rPr dirty="0" u="sng" sz="2000" spc="-22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</a:rPr>
              <a:t> </a:t>
            </a:r>
            <a:r>
              <a:rPr dirty="0" u="sng" sz="2000" spc="-5" i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</a:rPr>
              <a:t>를</a:t>
            </a:r>
            <a:r>
              <a:rPr dirty="0" u="sng" sz="2000" spc="-21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</a:rPr>
              <a:t>비교하는</a:t>
            </a:r>
            <a:r>
              <a:rPr dirty="0" u="sng" sz="2000" spc="-21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</a:rPr>
              <a:t>횟수를</a:t>
            </a:r>
            <a:r>
              <a:rPr dirty="0" u="sng" sz="2000" spc="-22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</a:rPr>
              <a:t>기준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315" y="1395450"/>
            <a:ext cx="8608695" cy="10617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시간복잡도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355600" marR="508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주어졌을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while-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루프에서</a:t>
            </a:r>
            <a:r>
              <a:rPr dirty="0" sz="20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번의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이루어진다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그러면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323" y="3526760"/>
            <a:ext cx="4977765" cy="7569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(ex)</a:t>
            </a:r>
            <a:r>
              <a:rPr dirty="0" sz="2000" spc="4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4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4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4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→ 4</a:t>
            </a:r>
            <a:r>
              <a:rPr dirty="0" sz="2000" spc="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4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3  2</a:t>
            </a:r>
            <a:r>
              <a:rPr dirty="0" sz="2000" spc="48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  →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4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4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48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2  1</a:t>
            </a:r>
            <a:endParaRPr sz="2000">
              <a:latin typeface="Times New Roman"/>
              <a:cs typeface="Times New Roman"/>
            </a:endParaRPr>
          </a:p>
          <a:p>
            <a:pPr marL="1853564">
              <a:lnSpc>
                <a:spcPct val="100000"/>
              </a:lnSpc>
              <a:spcBef>
                <a:spcPts val="480"/>
              </a:spcBef>
              <a:tabLst>
                <a:tab pos="2425700" algn="l"/>
              </a:tabLst>
            </a:pP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→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	3</a:t>
            </a:r>
            <a:r>
              <a:rPr dirty="0" sz="2000" spc="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4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47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4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→</a:t>
            </a:r>
            <a:r>
              <a:rPr dirty="0" sz="2000" spc="48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4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47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4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7555" y="2788439"/>
            <a:ext cx="1731645" cy="4489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071880">
              <a:lnSpc>
                <a:spcPts val="690"/>
              </a:lnSpc>
              <a:spcBef>
                <a:spcPts val="120"/>
              </a:spcBef>
            </a:pPr>
            <a:r>
              <a:rPr dirty="0" sz="1000" spc="165" i="1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ts val="2610"/>
              </a:lnSpc>
            </a:pPr>
            <a:r>
              <a:rPr dirty="0" sz="1750" spc="445" i="1">
                <a:latin typeface="Times New Roman"/>
                <a:cs typeface="Times New Roman"/>
              </a:rPr>
              <a:t>W</a:t>
            </a:r>
            <a:r>
              <a:rPr dirty="0" sz="1750" spc="-105" i="1">
                <a:latin typeface="Times New Roman"/>
                <a:cs typeface="Times New Roman"/>
              </a:rPr>
              <a:t> </a:t>
            </a:r>
            <a:r>
              <a:rPr dirty="0" sz="1750" spc="225">
                <a:latin typeface="Times New Roman"/>
                <a:cs typeface="Times New Roman"/>
              </a:rPr>
              <a:t>(</a:t>
            </a:r>
            <a:r>
              <a:rPr dirty="0" sz="1750" spc="290" i="1">
                <a:latin typeface="Times New Roman"/>
                <a:cs typeface="Times New Roman"/>
              </a:rPr>
              <a:t>n</a:t>
            </a:r>
            <a:r>
              <a:rPr dirty="0" sz="1750" spc="175">
                <a:latin typeface="Times New Roman"/>
                <a:cs typeface="Times New Roman"/>
              </a:rPr>
              <a:t>)</a:t>
            </a:r>
            <a:r>
              <a:rPr dirty="0" sz="1750" spc="75">
                <a:latin typeface="Times New Roman"/>
                <a:cs typeface="Times New Roman"/>
              </a:rPr>
              <a:t> </a:t>
            </a:r>
            <a:r>
              <a:rPr dirty="0" sz="1750" spc="295">
                <a:latin typeface="Symbol"/>
                <a:cs typeface="Symbol"/>
              </a:rPr>
              <a:t></a:t>
            </a:r>
            <a:r>
              <a:rPr dirty="0" sz="1750" spc="65">
                <a:latin typeface="Times New Roman"/>
                <a:cs typeface="Times New Roman"/>
              </a:rPr>
              <a:t> </a:t>
            </a:r>
            <a:r>
              <a:rPr dirty="0" baseline="-8547" sz="3900" spc="1260">
                <a:latin typeface="Symbol"/>
                <a:cs typeface="Symbol"/>
              </a:rPr>
              <a:t></a:t>
            </a:r>
            <a:r>
              <a:rPr dirty="0" sz="1750" spc="160">
                <a:latin typeface="Times New Roman"/>
                <a:cs typeface="Times New Roman"/>
              </a:rPr>
              <a:t>(</a:t>
            </a:r>
            <a:r>
              <a:rPr dirty="0" sz="1750" spc="145" i="1">
                <a:latin typeface="Times New Roman"/>
                <a:cs typeface="Times New Roman"/>
              </a:rPr>
              <a:t>i</a:t>
            </a:r>
            <a:r>
              <a:rPr dirty="0" sz="1750" spc="-10" i="1">
                <a:latin typeface="Times New Roman"/>
                <a:cs typeface="Times New Roman"/>
              </a:rPr>
              <a:t> </a:t>
            </a:r>
            <a:r>
              <a:rPr dirty="0" sz="1750" spc="295">
                <a:latin typeface="Symbol"/>
                <a:cs typeface="Symbol"/>
              </a:rPr>
              <a:t>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8762" y="2781240"/>
            <a:ext cx="17081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265" i="1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2479" y="4797552"/>
            <a:ext cx="690880" cy="1152525"/>
          </a:xfrm>
          <a:custGeom>
            <a:avLst/>
            <a:gdLst/>
            <a:ahLst/>
            <a:cxnLst/>
            <a:rect l="l" t="t" r="r" b="b"/>
            <a:pathLst>
              <a:path w="690879" h="1152525">
                <a:moveTo>
                  <a:pt x="0" y="1152144"/>
                </a:moveTo>
                <a:lnTo>
                  <a:pt x="0" y="0"/>
                </a:lnTo>
                <a:lnTo>
                  <a:pt x="690372" y="1152144"/>
                </a:lnTo>
                <a:lnTo>
                  <a:pt x="0" y="115214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27879" y="4833264"/>
            <a:ext cx="736600" cy="13671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5</a:t>
            </a:r>
            <a:r>
              <a:rPr dirty="0" sz="1600" spc="-2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4</a:t>
            </a:r>
            <a:r>
              <a:rPr dirty="0" sz="1600" spc="-2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5</a:t>
            </a:r>
            <a:r>
              <a:rPr dirty="0" sz="1600" spc="-2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3</a:t>
            </a:r>
            <a:r>
              <a:rPr dirty="0" sz="1600" spc="-2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4</a:t>
            </a:r>
            <a:r>
              <a:rPr dirty="0" sz="1600" spc="-2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5</a:t>
            </a:r>
            <a:r>
              <a:rPr dirty="0" sz="1600" spc="-2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2</a:t>
            </a:r>
            <a:r>
              <a:rPr dirty="0" sz="1600" spc="-2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3</a:t>
            </a:r>
            <a:r>
              <a:rPr dirty="0" sz="1600" spc="-2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4</a:t>
            </a:r>
            <a:r>
              <a:rPr dirty="0" sz="1600" spc="-2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5</a:t>
            </a:r>
            <a:r>
              <a:rPr dirty="0" sz="1600" spc="-2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49039" y="5373623"/>
            <a:ext cx="103505" cy="648335"/>
          </a:xfrm>
          <a:custGeom>
            <a:avLst/>
            <a:gdLst/>
            <a:ahLst/>
            <a:cxnLst/>
            <a:rect l="l" t="t" r="r" b="b"/>
            <a:pathLst>
              <a:path w="103504" h="648335">
                <a:moveTo>
                  <a:pt x="7112" y="551675"/>
                </a:moveTo>
                <a:lnTo>
                  <a:pt x="1015" y="555205"/>
                </a:lnTo>
                <a:lnTo>
                  <a:pt x="0" y="559092"/>
                </a:lnTo>
                <a:lnTo>
                  <a:pt x="51688" y="647725"/>
                </a:lnTo>
                <a:lnTo>
                  <a:pt x="59034" y="635126"/>
                </a:lnTo>
                <a:lnTo>
                  <a:pt x="45338" y="635126"/>
                </a:lnTo>
                <a:lnTo>
                  <a:pt x="45338" y="611682"/>
                </a:lnTo>
                <a:lnTo>
                  <a:pt x="10922" y="552691"/>
                </a:lnTo>
                <a:lnTo>
                  <a:pt x="7112" y="551675"/>
                </a:lnTo>
                <a:close/>
              </a:path>
              <a:path w="103504" h="648335">
                <a:moveTo>
                  <a:pt x="45338" y="611682"/>
                </a:moveTo>
                <a:lnTo>
                  <a:pt x="45338" y="635126"/>
                </a:lnTo>
                <a:lnTo>
                  <a:pt x="58038" y="635126"/>
                </a:lnTo>
                <a:lnTo>
                  <a:pt x="58038" y="631926"/>
                </a:lnTo>
                <a:lnTo>
                  <a:pt x="46227" y="631926"/>
                </a:lnTo>
                <a:lnTo>
                  <a:pt x="51688" y="622566"/>
                </a:lnTo>
                <a:lnTo>
                  <a:pt x="45338" y="611682"/>
                </a:lnTo>
                <a:close/>
              </a:path>
              <a:path w="103504" h="648335">
                <a:moveTo>
                  <a:pt x="96265" y="551675"/>
                </a:moveTo>
                <a:lnTo>
                  <a:pt x="92456" y="552691"/>
                </a:lnTo>
                <a:lnTo>
                  <a:pt x="58038" y="611682"/>
                </a:lnTo>
                <a:lnTo>
                  <a:pt x="58038" y="635126"/>
                </a:lnTo>
                <a:lnTo>
                  <a:pt x="59034" y="635126"/>
                </a:lnTo>
                <a:lnTo>
                  <a:pt x="103377" y="559092"/>
                </a:lnTo>
                <a:lnTo>
                  <a:pt x="102362" y="555205"/>
                </a:lnTo>
                <a:lnTo>
                  <a:pt x="96265" y="551675"/>
                </a:lnTo>
                <a:close/>
              </a:path>
              <a:path w="103504" h="648335">
                <a:moveTo>
                  <a:pt x="51688" y="622566"/>
                </a:moveTo>
                <a:lnTo>
                  <a:pt x="46227" y="631926"/>
                </a:lnTo>
                <a:lnTo>
                  <a:pt x="57150" y="631926"/>
                </a:lnTo>
                <a:lnTo>
                  <a:pt x="51688" y="622566"/>
                </a:lnTo>
                <a:close/>
              </a:path>
              <a:path w="103504" h="648335">
                <a:moveTo>
                  <a:pt x="58038" y="611682"/>
                </a:moveTo>
                <a:lnTo>
                  <a:pt x="51688" y="622566"/>
                </a:lnTo>
                <a:lnTo>
                  <a:pt x="57150" y="631926"/>
                </a:lnTo>
                <a:lnTo>
                  <a:pt x="58038" y="631926"/>
                </a:lnTo>
                <a:lnTo>
                  <a:pt x="58038" y="611682"/>
                </a:lnTo>
                <a:close/>
              </a:path>
              <a:path w="103504" h="648335">
                <a:moveTo>
                  <a:pt x="58038" y="0"/>
                </a:moveTo>
                <a:lnTo>
                  <a:pt x="45338" y="0"/>
                </a:lnTo>
                <a:lnTo>
                  <a:pt x="45338" y="611682"/>
                </a:lnTo>
                <a:lnTo>
                  <a:pt x="51688" y="622566"/>
                </a:lnTo>
                <a:lnTo>
                  <a:pt x="58038" y="611682"/>
                </a:lnTo>
                <a:lnTo>
                  <a:pt x="58038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43502" y="5080508"/>
            <a:ext cx="3143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tep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26494" y="5057965"/>
            <a:ext cx="1383665" cy="818515"/>
            <a:chOff x="5226494" y="5057965"/>
            <a:chExt cx="1383665" cy="818515"/>
          </a:xfrm>
        </p:grpSpPr>
        <p:sp>
          <p:nvSpPr>
            <p:cNvPr id="14" name="object 14"/>
            <p:cNvSpPr/>
            <p:nvPr/>
          </p:nvSpPr>
          <p:spPr>
            <a:xfrm>
              <a:off x="5231257" y="5062728"/>
              <a:ext cx="1374140" cy="808990"/>
            </a:xfrm>
            <a:custGeom>
              <a:avLst/>
              <a:gdLst/>
              <a:ahLst/>
              <a:cxnLst/>
              <a:rect l="l" t="t" r="r" b="b"/>
              <a:pathLst>
                <a:path w="1374140" h="808989">
                  <a:moveTo>
                    <a:pt x="1275207" y="0"/>
                  </a:moveTo>
                  <a:lnTo>
                    <a:pt x="663066" y="0"/>
                  </a:lnTo>
                  <a:lnTo>
                    <a:pt x="624683" y="7737"/>
                  </a:lnTo>
                  <a:lnTo>
                    <a:pt x="593359" y="28844"/>
                  </a:lnTo>
                  <a:lnTo>
                    <a:pt x="572252" y="60168"/>
                  </a:lnTo>
                  <a:lnTo>
                    <a:pt x="564514" y="98552"/>
                  </a:lnTo>
                  <a:lnTo>
                    <a:pt x="564514" y="344932"/>
                  </a:lnTo>
                  <a:lnTo>
                    <a:pt x="0" y="808939"/>
                  </a:lnTo>
                  <a:lnTo>
                    <a:pt x="564514" y="492760"/>
                  </a:lnTo>
                  <a:lnTo>
                    <a:pt x="1373759" y="492760"/>
                  </a:lnTo>
                  <a:lnTo>
                    <a:pt x="1373759" y="98552"/>
                  </a:lnTo>
                  <a:lnTo>
                    <a:pt x="1366021" y="60168"/>
                  </a:lnTo>
                  <a:lnTo>
                    <a:pt x="1344914" y="28844"/>
                  </a:lnTo>
                  <a:lnTo>
                    <a:pt x="1313590" y="7737"/>
                  </a:lnTo>
                  <a:lnTo>
                    <a:pt x="1275207" y="0"/>
                  </a:lnTo>
                  <a:close/>
                </a:path>
                <a:path w="1374140" h="808989">
                  <a:moveTo>
                    <a:pt x="1373759" y="492760"/>
                  </a:moveTo>
                  <a:lnTo>
                    <a:pt x="564514" y="492760"/>
                  </a:lnTo>
                  <a:lnTo>
                    <a:pt x="572252" y="531122"/>
                  </a:lnTo>
                  <a:lnTo>
                    <a:pt x="593359" y="562448"/>
                  </a:lnTo>
                  <a:lnTo>
                    <a:pt x="624683" y="583567"/>
                  </a:lnTo>
                  <a:lnTo>
                    <a:pt x="663066" y="591312"/>
                  </a:lnTo>
                  <a:lnTo>
                    <a:pt x="1275207" y="591312"/>
                  </a:lnTo>
                  <a:lnTo>
                    <a:pt x="1313590" y="583567"/>
                  </a:lnTo>
                  <a:lnTo>
                    <a:pt x="1344914" y="562448"/>
                  </a:lnTo>
                  <a:lnTo>
                    <a:pt x="1366021" y="531122"/>
                  </a:lnTo>
                  <a:lnTo>
                    <a:pt x="1373759" y="49276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231257" y="5062728"/>
              <a:ext cx="1374140" cy="808990"/>
            </a:xfrm>
            <a:custGeom>
              <a:avLst/>
              <a:gdLst/>
              <a:ahLst/>
              <a:cxnLst/>
              <a:rect l="l" t="t" r="r" b="b"/>
              <a:pathLst>
                <a:path w="1374140" h="808989">
                  <a:moveTo>
                    <a:pt x="564514" y="98552"/>
                  </a:moveTo>
                  <a:lnTo>
                    <a:pt x="572252" y="60168"/>
                  </a:lnTo>
                  <a:lnTo>
                    <a:pt x="593359" y="28844"/>
                  </a:lnTo>
                  <a:lnTo>
                    <a:pt x="624683" y="7737"/>
                  </a:lnTo>
                  <a:lnTo>
                    <a:pt x="663066" y="0"/>
                  </a:lnTo>
                  <a:lnTo>
                    <a:pt x="699388" y="0"/>
                  </a:lnTo>
                  <a:lnTo>
                    <a:pt x="901700" y="0"/>
                  </a:lnTo>
                  <a:lnTo>
                    <a:pt x="1275207" y="0"/>
                  </a:lnTo>
                  <a:lnTo>
                    <a:pt x="1313590" y="7737"/>
                  </a:lnTo>
                  <a:lnTo>
                    <a:pt x="1344914" y="28844"/>
                  </a:lnTo>
                  <a:lnTo>
                    <a:pt x="1366021" y="60168"/>
                  </a:lnTo>
                  <a:lnTo>
                    <a:pt x="1373759" y="98552"/>
                  </a:lnTo>
                  <a:lnTo>
                    <a:pt x="1373759" y="344932"/>
                  </a:lnTo>
                  <a:lnTo>
                    <a:pt x="1373759" y="492760"/>
                  </a:lnTo>
                  <a:lnTo>
                    <a:pt x="1366021" y="531122"/>
                  </a:lnTo>
                  <a:lnTo>
                    <a:pt x="1344914" y="562448"/>
                  </a:lnTo>
                  <a:lnTo>
                    <a:pt x="1313590" y="583567"/>
                  </a:lnTo>
                  <a:lnTo>
                    <a:pt x="1275207" y="591312"/>
                  </a:lnTo>
                  <a:lnTo>
                    <a:pt x="901700" y="591312"/>
                  </a:lnTo>
                  <a:lnTo>
                    <a:pt x="699388" y="591312"/>
                  </a:lnTo>
                  <a:lnTo>
                    <a:pt x="663066" y="591312"/>
                  </a:lnTo>
                  <a:lnTo>
                    <a:pt x="624683" y="583567"/>
                  </a:lnTo>
                  <a:lnTo>
                    <a:pt x="593359" y="562448"/>
                  </a:lnTo>
                  <a:lnTo>
                    <a:pt x="572252" y="531122"/>
                  </a:lnTo>
                  <a:lnTo>
                    <a:pt x="564514" y="492760"/>
                  </a:lnTo>
                  <a:lnTo>
                    <a:pt x="0" y="808939"/>
                  </a:lnTo>
                  <a:lnTo>
                    <a:pt x="564514" y="344932"/>
                  </a:lnTo>
                  <a:lnTo>
                    <a:pt x="564514" y="9855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884164" y="5095113"/>
            <a:ext cx="633730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825"/>
              </a:lnSpc>
              <a:spcBef>
                <a:spcPts val="95"/>
              </a:spcBef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Area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≈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1825"/>
              </a:lnSpc>
            </a:pP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26455" sz="157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217" y="6489752"/>
            <a:ext cx="101600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30"/>
              </a:lnSpc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868" y="4643628"/>
            <a:ext cx="3308985" cy="202247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76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void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insertionsort(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n, 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S[]){</a:t>
            </a:r>
            <a:endParaRPr sz="10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000" spc="-8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i,j;</a:t>
            </a:r>
            <a:endParaRPr sz="10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000" spc="-8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x;</a:t>
            </a:r>
            <a:endParaRPr sz="1000">
              <a:latin typeface="Courier New"/>
              <a:cs typeface="Courier New"/>
            </a:endParaRPr>
          </a:p>
          <a:p>
            <a:pPr marL="396240" marR="1532255" indent="-152400">
              <a:lnSpc>
                <a:spcPct val="100000"/>
              </a:lnSpc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(i=2; i&lt;=n; i++){ </a:t>
            </a:r>
            <a:r>
              <a:rPr dirty="0" sz="1000" spc="-59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x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= S[i];</a:t>
            </a:r>
            <a:endParaRPr sz="1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-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0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(j&gt;0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&amp;&amp;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S[j]&gt;x){</a:t>
            </a:r>
            <a:endParaRPr sz="1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S[j+1]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S[j];</a:t>
            </a:r>
            <a:endParaRPr sz="1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j--;</a:t>
            </a:r>
            <a:endParaRPr sz="1000">
              <a:latin typeface="Courier New"/>
              <a:cs typeface="Courier New"/>
            </a:endParaRPr>
          </a:p>
          <a:p>
            <a:pPr marL="396240" marR="2065655" indent="304800">
              <a:lnSpc>
                <a:spcPct val="100000"/>
              </a:lnSpc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}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S[j+1]</a:t>
            </a:r>
            <a:r>
              <a:rPr dirty="0" sz="10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0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x;</a:t>
            </a:r>
            <a:endParaRPr sz="1000">
              <a:latin typeface="Courier New"/>
              <a:cs typeface="Courier New"/>
            </a:endParaRPr>
          </a:p>
          <a:p>
            <a:pPr marL="472440">
              <a:lnSpc>
                <a:spcPct val="100000"/>
              </a:lnSpc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12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3814317"/>
            <a:ext cx="43643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삽입하는데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횟수는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16833" y="2362580"/>
            <a:ext cx="2392680" cy="974090"/>
            <a:chOff x="3616833" y="2362580"/>
            <a:chExt cx="2392680" cy="974090"/>
          </a:xfrm>
        </p:grpSpPr>
        <p:sp>
          <p:nvSpPr>
            <p:cNvPr id="5" name="object 5"/>
            <p:cNvSpPr/>
            <p:nvPr/>
          </p:nvSpPr>
          <p:spPr>
            <a:xfrm>
              <a:off x="3626358" y="2372105"/>
              <a:ext cx="922019" cy="358140"/>
            </a:xfrm>
            <a:custGeom>
              <a:avLst/>
              <a:gdLst/>
              <a:ahLst/>
              <a:cxnLst/>
              <a:rect l="l" t="t" r="r" b="b"/>
              <a:pathLst>
                <a:path w="922020" h="358139">
                  <a:moveTo>
                    <a:pt x="0" y="179070"/>
                  </a:moveTo>
                  <a:lnTo>
                    <a:pt x="19516" y="127339"/>
                  </a:lnTo>
                  <a:lnTo>
                    <a:pt x="74264" y="81548"/>
                  </a:lnTo>
                  <a:lnTo>
                    <a:pt x="113069" y="61572"/>
                  </a:lnTo>
                  <a:lnTo>
                    <a:pt x="158542" y="43910"/>
                  </a:lnTo>
                  <a:lnTo>
                    <a:pt x="209973" y="28840"/>
                  </a:lnTo>
                  <a:lnTo>
                    <a:pt x="266648" y="16637"/>
                  </a:lnTo>
                  <a:lnTo>
                    <a:pt x="327854" y="7578"/>
                  </a:lnTo>
                  <a:lnTo>
                    <a:pt x="392879" y="1940"/>
                  </a:lnTo>
                  <a:lnTo>
                    <a:pt x="461009" y="0"/>
                  </a:lnTo>
                  <a:lnTo>
                    <a:pt x="529140" y="1940"/>
                  </a:lnTo>
                  <a:lnTo>
                    <a:pt x="594165" y="7578"/>
                  </a:lnTo>
                  <a:lnTo>
                    <a:pt x="655371" y="16637"/>
                  </a:lnTo>
                  <a:lnTo>
                    <a:pt x="712046" y="28840"/>
                  </a:lnTo>
                  <a:lnTo>
                    <a:pt x="763477" y="43910"/>
                  </a:lnTo>
                  <a:lnTo>
                    <a:pt x="808950" y="61572"/>
                  </a:lnTo>
                  <a:lnTo>
                    <a:pt x="847755" y="81548"/>
                  </a:lnTo>
                  <a:lnTo>
                    <a:pt x="879176" y="103563"/>
                  </a:lnTo>
                  <a:lnTo>
                    <a:pt x="917022" y="152600"/>
                  </a:lnTo>
                  <a:lnTo>
                    <a:pt x="922019" y="179070"/>
                  </a:lnTo>
                  <a:lnTo>
                    <a:pt x="917022" y="205539"/>
                  </a:lnTo>
                  <a:lnTo>
                    <a:pt x="879176" y="254576"/>
                  </a:lnTo>
                  <a:lnTo>
                    <a:pt x="847755" y="276591"/>
                  </a:lnTo>
                  <a:lnTo>
                    <a:pt x="808950" y="296567"/>
                  </a:lnTo>
                  <a:lnTo>
                    <a:pt x="763477" y="314229"/>
                  </a:lnTo>
                  <a:lnTo>
                    <a:pt x="712046" y="329299"/>
                  </a:lnTo>
                  <a:lnTo>
                    <a:pt x="655371" y="341502"/>
                  </a:lnTo>
                  <a:lnTo>
                    <a:pt x="594165" y="350561"/>
                  </a:lnTo>
                  <a:lnTo>
                    <a:pt x="529140" y="356199"/>
                  </a:lnTo>
                  <a:lnTo>
                    <a:pt x="461009" y="358140"/>
                  </a:lnTo>
                  <a:lnTo>
                    <a:pt x="392879" y="356199"/>
                  </a:lnTo>
                  <a:lnTo>
                    <a:pt x="327854" y="350561"/>
                  </a:lnTo>
                  <a:lnTo>
                    <a:pt x="266648" y="341502"/>
                  </a:lnTo>
                  <a:lnTo>
                    <a:pt x="209973" y="329299"/>
                  </a:lnTo>
                  <a:lnTo>
                    <a:pt x="158542" y="314229"/>
                  </a:lnTo>
                  <a:lnTo>
                    <a:pt x="113069" y="296567"/>
                  </a:lnTo>
                  <a:lnTo>
                    <a:pt x="74264" y="276591"/>
                  </a:lnTo>
                  <a:lnTo>
                    <a:pt x="42843" y="254576"/>
                  </a:lnTo>
                  <a:lnTo>
                    <a:pt x="4997" y="205539"/>
                  </a:lnTo>
                  <a:lnTo>
                    <a:pt x="0" y="179070"/>
                  </a:lnTo>
                  <a:close/>
                </a:path>
              </a:pathLst>
            </a:custGeom>
            <a:ln w="1905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83456" y="2730499"/>
              <a:ext cx="1721485" cy="601345"/>
            </a:xfrm>
            <a:custGeom>
              <a:avLst/>
              <a:gdLst/>
              <a:ahLst/>
              <a:cxnLst/>
              <a:rect l="l" t="t" r="r" b="b"/>
              <a:pathLst>
                <a:path w="1721485" h="601345">
                  <a:moveTo>
                    <a:pt x="0" y="0"/>
                  </a:moveTo>
                  <a:lnTo>
                    <a:pt x="719836" y="363600"/>
                  </a:lnTo>
                  <a:lnTo>
                    <a:pt x="719836" y="533146"/>
                  </a:lnTo>
                  <a:lnTo>
                    <a:pt x="725164" y="559548"/>
                  </a:lnTo>
                  <a:lnTo>
                    <a:pt x="739695" y="581104"/>
                  </a:lnTo>
                  <a:lnTo>
                    <a:pt x="761251" y="595635"/>
                  </a:lnTo>
                  <a:lnTo>
                    <a:pt x="787654" y="600963"/>
                  </a:lnTo>
                  <a:lnTo>
                    <a:pt x="1653286" y="600963"/>
                  </a:lnTo>
                  <a:lnTo>
                    <a:pt x="1679688" y="595635"/>
                  </a:lnTo>
                  <a:lnTo>
                    <a:pt x="1701244" y="581104"/>
                  </a:lnTo>
                  <a:lnTo>
                    <a:pt x="1715775" y="559548"/>
                  </a:lnTo>
                  <a:lnTo>
                    <a:pt x="1721104" y="533146"/>
                  </a:lnTo>
                  <a:lnTo>
                    <a:pt x="1721104" y="261874"/>
                  </a:lnTo>
                  <a:lnTo>
                    <a:pt x="719836" y="261874"/>
                  </a:lnTo>
                  <a:lnTo>
                    <a:pt x="0" y="0"/>
                  </a:lnTo>
                  <a:close/>
                </a:path>
                <a:path w="1721485" h="601345">
                  <a:moveTo>
                    <a:pt x="1653286" y="194055"/>
                  </a:moveTo>
                  <a:lnTo>
                    <a:pt x="787654" y="194055"/>
                  </a:lnTo>
                  <a:lnTo>
                    <a:pt x="761251" y="199384"/>
                  </a:lnTo>
                  <a:lnTo>
                    <a:pt x="739695" y="213915"/>
                  </a:lnTo>
                  <a:lnTo>
                    <a:pt x="725164" y="235471"/>
                  </a:lnTo>
                  <a:lnTo>
                    <a:pt x="719836" y="261874"/>
                  </a:lnTo>
                  <a:lnTo>
                    <a:pt x="1721104" y="261874"/>
                  </a:lnTo>
                  <a:lnTo>
                    <a:pt x="1715775" y="235471"/>
                  </a:lnTo>
                  <a:lnTo>
                    <a:pt x="1701244" y="213915"/>
                  </a:lnTo>
                  <a:lnTo>
                    <a:pt x="1679688" y="199384"/>
                  </a:lnTo>
                  <a:lnTo>
                    <a:pt x="1653286" y="194055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83456" y="2730499"/>
              <a:ext cx="1721485" cy="601345"/>
            </a:xfrm>
            <a:custGeom>
              <a:avLst/>
              <a:gdLst/>
              <a:ahLst/>
              <a:cxnLst/>
              <a:rect l="l" t="t" r="r" b="b"/>
              <a:pathLst>
                <a:path w="1721485" h="601345">
                  <a:moveTo>
                    <a:pt x="719836" y="261874"/>
                  </a:moveTo>
                  <a:lnTo>
                    <a:pt x="725164" y="235471"/>
                  </a:lnTo>
                  <a:lnTo>
                    <a:pt x="739695" y="213915"/>
                  </a:lnTo>
                  <a:lnTo>
                    <a:pt x="761251" y="199384"/>
                  </a:lnTo>
                  <a:lnTo>
                    <a:pt x="787654" y="194055"/>
                  </a:lnTo>
                  <a:lnTo>
                    <a:pt x="886714" y="194055"/>
                  </a:lnTo>
                  <a:lnTo>
                    <a:pt x="1137031" y="194055"/>
                  </a:lnTo>
                  <a:lnTo>
                    <a:pt x="1653286" y="194055"/>
                  </a:lnTo>
                  <a:lnTo>
                    <a:pt x="1679688" y="199384"/>
                  </a:lnTo>
                  <a:lnTo>
                    <a:pt x="1701244" y="213915"/>
                  </a:lnTo>
                  <a:lnTo>
                    <a:pt x="1715775" y="235471"/>
                  </a:lnTo>
                  <a:lnTo>
                    <a:pt x="1721104" y="261874"/>
                  </a:lnTo>
                  <a:lnTo>
                    <a:pt x="1721104" y="363600"/>
                  </a:lnTo>
                  <a:lnTo>
                    <a:pt x="1721104" y="533146"/>
                  </a:lnTo>
                  <a:lnTo>
                    <a:pt x="1715775" y="559548"/>
                  </a:lnTo>
                  <a:lnTo>
                    <a:pt x="1701244" y="581104"/>
                  </a:lnTo>
                  <a:lnTo>
                    <a:pt x="1679688" y="595635"/>
                  </a:lnTo>
                  <a:lnTo>
                    <a:pt x="1653286" y="600963"/>
                  </a:lnTo>
                  <a:lnTo>
                    <a:pt x="1137031" y="600963"/>
                  </a:lnTo>
                  <a:lnTo>
                    <a:pt x="886714" y="600963"/>
                  </a:lnTo>
                  <a:lnTo>
                    <a:pt x="787654" y="600963"/>
                  </a:lnTo>
                  <a:lnTo>
                    <a:pt x="761251" y="595635"/>
                  </a:lnTo>
                  <a:lnTo>
                    <a:pt x="739695" y="581104"/>
                  </a:lnTo>
                  <a:lnTo>
                    <a:pt x="725164" y="559548"/>
                  </a:lnTo>
                  <a:lnTo>
                    <a:pt x="719836" y="533146"/>
                  </a:lnTo>
                  <a:lnTo>
                    <a:pt x="719836" y="363600"/>
                  </a:lnTo>
                  <a:lnTo>
                    <a:pt x="0" y="0"/>
                  </a:lnTo>
                  <a:lnTo>
                    <a:pt x="719836" y="26187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149722" y="2954781"/>
            <a:ext cx="709930" cy="31496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27329" marR="5080" indent="-215265">
              <a:lnSpc>
                <a:spcPts val="1080"/>
              </a:lnSpc>
              <a:spcBef>
                <a:spcPts val="229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j=0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000" spc="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의해 </a:t>
            </a:r>
            <a:r>
              <a:rPr dirty="0" sz="1000" spc="-3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중지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9927" y="4897151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960" y="0"/>
                </a:lnTo>
              </a:path>
            </a:pathLst>
          </a:custGeom>
          <a:ln w="89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53808" y="4897151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19960" y="0"/>
                </a:lnTo>
              </a:path>
            </a:pathLst>
          </a:custGeom>
          <a:ln w="89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95665" y="4897151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20008" y="0"/>
                </a:lnTo>
              </a:path>
            </a:pathLst>
          </a:custGeom>
          <a:ln w="89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37038" y="4897151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20008" y="0"/>
                </a:lnTo>
              </a:path>
            </a:pathLst>
          </a:custGeom>
          <a:ln w="89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63310" y="4897151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4" h="0">
                <a:moveTo>
                  <a:pt x="0" y="0"/>
                </a:moveTo>
                <a:lnTo>
                  <a:pt x="120008" y="0"/>
                </a:lnTo>
              </a:path>
            </a:pathLst>
          </a:custGeom>
          <a:ln w="89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91939" y="4897151"/>
            <a:ext cx="453390" cy="0"/>
          </a:xfrm>
          <a:custGeom>
            <a:avLst/>
            <a:gdLst/>
            <a:ahLst/>
            <a:cxnLst/>
            <a:rect l="l" t="t" r="r" b="b"/>
            <a:pathLst>
              <a:path w="453389" h="0">
                <a:moveTo>
                  <a:pt x="0" y="0"/>
                </a:moveTo>
                <a:lnTo>
                  <a:pt x="453393" y="0"/>
                </a:lnTo>
              </a:path>
            </a:pathLst>
          </a:custGeom>
          <a:ln w="89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24714" y="4897151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4" h="0">
                <a:moveTo>
                  <a:pt x="0" y="0"/>
                </a:moveTo>
                <a:lnTo>
                  <a:pt x="736854" y="0"/>
                </a:lnTo>
              </a:path>
            </a:pathLst>
          </a:custGeom>
          <a:ln w="89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36149" y="4897151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 h="0">
                <a:moveTo>
                  <a:pt x="0" y="0"/>
                </a:moveTo>
                <a:lnTo>
                  <a:pt x="453393" y="0"/>
                </a:lnTo>
              </a:path>
            </a:pathLst>
          </a:custGeom>
          <a:ln w="89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68924" y="4897151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 h="0">
                <a:moveTo>
                  <a:pt x="0" y="0"/>
                </a:moveTo>
                <a:lnTo>
                  <a:pt x="457954" y="0"/>
                </a:lnTo>
              </a:path>
            </a:pathLst>
          </a:custGeom>
          <a:ln w="89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96898" y="4897151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 h="0">
                <a:moveTo>
                  <a:pt x="0" y="0"/>
                </a:moveTo>
                <a:lnTo>
                  <a:pt x="120008" y="0"/>
                </a:lnTo>
              </a:path>
            </a:pathLst>
          </a:custGeom>
          <a:ln w="89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217276" y="4891169"/>
            <a:ext cx="67627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4360" algn="l"/>
              </a:tabLst>
            </a:pPr>
            <a:r>
              <a:rPr dirty="0" sz="1750" spc="270">
                <a:latin typeface="Times New Roman"/>
                <a:cs typeface="Times New Roman"/>
              </a:rPr>
              <a:t>2</a:t>
            </a:r>
            <a:r>
              <a:rPr dirty="0" sz="1750" spc="270">
                <a:latin typeface="Times New Roman"/>
                <a:cs typeface="Times New Roman"/>
              </a:rPr>
              <a:t>	</a:t>
            </a:r>
            <a:r>
              <a:rPr dirty="0" sz="1750" spc="150" i="1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60933" y="4891169"/>
            <a:ext cx="185102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1690" algn="l"/>
                <a:tab pos="1756410" algn="l"/>
              </a:tabLst>
            </a:pPr>
            <a:r>
              <a:rPr dirty="0" sz="1750" spc="150" i="1">
                <a:latin typeface="Times New Roman"/>
                <a:cs typeface="Times New Roman"/>
              </a:rPr>
              <a:t>i</a:t>
            </a:r>
            <a:r>
              <a:rPr dirty="0" sz="1750" spc="150" i="1">
                <a:latin typeface="Times New Roman"/>
                <a:cs typeface="Times New Roman"/>
              </a:rPr>
              <a:t>	</a:t>
            </a:r>
            <a:r>
              <a:rPr dirty="0" sz="1750" spc="215">
                <a:latin typeface="Times New Roman"/>
                <a:cs typeface="Times New Roman"/>
              </a:rPr>
              <a:t>2</a:t>
            </a:r>
            <a:r>
              <a:rPr dirty="0" sz="1750" spc="150" i="1">
                <a:latin typeface="Times New Roman"/>
                <a:cs typeface="Times New Roman"/>
              </a:rPr>
              <a:t>i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150" i="1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4728" y="4717215"/>
            <a:ext cx="38354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240" i="1">
                <a:latin typeface="Times New Roman"/>
                <a:cs typeface="Times New Roman"/>
              </a:rPr>
              <a:t>k</a:t>
            </a:r>
            <a:r>
              <a:rPr dirty="0" sz="1750" spc="15" i="1">
                <a:latin typeface="Times New Roman"/>
                <a:cs typeface="Times New Roman"/>
              </a:rPr>
              <a:t> </a:t>
            </a:r>
            <a:r>
              <a:rPr dirty="0" sz="1750" spc="300">
                <a:latin typeface="Symbol"/>
                <a:cs typeface="Symbol"/>
              </a:rPr>
              <a:t>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38979" y="4891169"/>
            <a:ext cx="53340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8784" algn="l"/>
              </a:tabLst>
            </a:pPr>
            <a:r>
              <a:rPr dirty="0" sz="1750" spc="150" i="1">
                <a:latin typeface="Times New Roman"/>
                <a:cs typeface="Times New Roman"/>
              </a:rPr>
              <a:t>i</a:t>
            </a:r>
            <a:r>
              <a:rPr dirty="0" sz="1750" spc="150" i="1">
                <a:latin typeface="Times New Roman"/>
                <a:cs typeface="Times New Roman"/>
              </a:rPr>
              <a:t>	</a:t>
            </a:r>
            <a:r>
              <a:rPr dirty="0" sz="1750" spc="150" i="1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97607" y="4891169"/>
            <a:ext cx="10668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150" i="1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12097" y="4576512"/>
            <a:ext cx="17145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27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4866" y="4576512"/>
            <a:ext cx="267716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6605" algn="l"/>
                <a:tab pos="2518410" algn="l"/>
              </a:tabLst>
            </a:pPr>
            <a:r>
              <a:rPr dirty="0" sz="1750" spc="270">
                <a:latin typeface="Times New Roman"/>
                <a:cs typeface="Times New Roman"/>
              </a:rPr>
              <a:t>1</a:t>
            </a:r>
            <a:r>
              <a:rPr dirty="0" sz="1750" spc="270">
                <a:latin typeface="Times New Roman"/>
                <a:cs typeface="Times New Roman"/>
              </a:rPr>
              <a:t>	</a:t>
            </a:r>
            <a:r>
              <a:rPr dirty="0" sz="1750" spc="270">
                <a:latin typeface="Times New Roman"/>
                <a:cs typeface="Times New Roman"/>
              </a:rPr>
              <a:t>1</a:t>
            </a:r>
            <a:r>
              <a:rPr dirty="0" sz="1750" spc="270">
                <a:latin typeface="Times New Roman"/>
                <a:cs typeface="Times New Roman"/>
              </a:rPr>
              <a:t>	</a:t>
            </a:r>
            <a:r>
              <a:rPr dirty="0" sz="1750" spc="27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12969" y="4490656"/>
            <a:ext cx="52959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2222" sz="2625" spc="405">
                <a:latin typeface="Times New Roman"/>
                <a:cs typeface="Times New Roman"/>
              </a:rPr>
              <a:t>1</a:t>
            </a:r>
            <a:r>
              <a:rPr dirty="0" baseline="-22222" sz="2625" spc="172">
                <a:latin typeface="Times New Roman"/>
                <a:cs typeface="Times New Roman"/>
              </a:rPr>
              <a:t> </a:t>
            </a:r>
            <a:r>
              <a:rPr dirty="0" sz="1000" spc="155" i="1">
                <a:latin typeface="Times New Roman"/>
                <a:cs typeface="Times New Roman"/>
              </a:rPr>
              <a:t>i</a:t>
            </a:r>
            <a:r>
              <a:rPr dirty="0" sz="1000" spc="155">
                <a:latin typeface="Symbol"/>
                <a:cs typeface="Symbol"/>
              </a:rPr>
              <a:t></a:t>
            </a:r>
            <a:r>
              <a:rPr dirty="0" sz="1000" spc="15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17662" y="4657396"/>
            <a:ext cx="337820" cy="5473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995"/>
              </a:lnSpc>
              <a:spcBef>
                <a:spcPts val="130"/>
              </a:spcBef>
            </a:pPr>
            <a:r>
              <a:rPr dirty="0" sz="2600" spc="600">
                <a:latin typeface="Symbol"/>
                <a:cs typeface="Symbol"/>
              </a:rPr>
              <a:t></a:t>
            </a:r>
            <a:endParaRPr sz="2600">
              <a:latin typeface="Symbol"/>
              <a:cs typeface="Symbol"/>
            </a:endParaRPr>
          </a:p>
          <a:p>
            <a:pPr marL="41910">
              <a:lnSpc>
                <a:spcPts val="1075"/>
              </a:lnSpc>
            </a:pPr>
            <a:r>
              <a:rPr dirty="0" sz="1000" spc="150" i="1">
                <a:latin typeface="Times New Roman"/>
                <a:cs typeface="Times New Roman"/>
              </a:rPr>
              <a:t>k</a:t>
            </a:r>
            <a:r>
              <a:rPr dirty="0" sz="1000" spc="-85" i="1">
                <a:latin typeface="Times New Roman"/>
                <a:cs typeface="Times New Roman"/>
              </a:rPr>
              <a:t> </a:t>
            </a:r>
            <a:r>
              <a:rPr dirty="0" sz="1000" spc="105">
                <a:latin typeface="Symbol"/>
                <a:cs typeface="Symbol"/>
              </a:rPr>
              <a:t></a:t>
            </a:r>
            <a:r>
              <a:rPr dirty="0" sz="1000" spc="16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85203" y="4717215"/>
            <a:ext cx="16065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750" spc="300">
                <a:latin typeface="Symbol"/>
                <a:cs typeface="Symbol"/>
              </a:rPr>
              <a:t>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26287" y="4717215"/>
            <a:ext cx="18605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30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34010" y="4576512"/>
            <a:ext cx="160972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4855" algn="l"/>
                <a:tab pos="1450975" algn="l"/>
              </a:tabLst>
            </a:pPr>
            <a:r>
              <a:rPr dirty="0" sz="1750" spc="150" i="1">
                <a:latin typeface="Times New Roman"/>
                <a:cs typeface="Times New Roman"/>
              </a:rPr>
              <a:t>i</a:t>
            </a:r>
            <a:r>
              <a:rPr dirty="0" sz="1750" spc="-10" i="1">
                <a:latin typeface="Times New Roman"/>
                <a:cs typeface="Times New Roman"/>
              </a:rPr>
              <a:t> </a:t>
            </a:r>
            <a:r>
              <a:rPr dirty="0" sz="1750" spc="420">
                <a:latin typeface="Symbol"/>
                <a:cs typeface="Symbol"/>
              </a:rPr>
              <a:t></a:t>
            </a:r>
            <a:r>
              <a:rPr dirty="0" sz="1750" spc="270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150" i="1">
                <a:latin typeface="Times New Roman"/>
                <a:cs typeface="Times New Roman"/>
              </a:rPr>
              <a:t>i</a:t>
            </a:r>
            <a:r>
              <a:rPr dirty="0" sz="1750" spc="-15" i="1">
                <a:latin typeface="Times New Roman"/>
                <a:cs typeface="Times New Roman"/>
              </a:rPr>
              <a:t> </a:t>
            </a:r>
            <a:r>
              <a:rPr dirty="0" sz="1750" spc="455">
                <a:latin typeface="Symbol"/>
                <a:cs typeface="Symbol"/>
              </a:rPr>
              <a:t></a:t>
            </a:r>
            <a:r>
              <a:rPr dirty="0" sz="1750" spc="270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27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82077" y="4717215"/>
            <a:ext cx="121158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38225" algn="l"/>
              </a:tabLst>
            </a:pPr>
            <a:r>
              <a:rPr dirty="0" sz="1750" spc="300">
                <a:latin typeface="Symbol"/>
                <a:cs typeface="Symbol"/>
              </a:rPr>
              <a:t></a:t>
            </a:r>
            <a:r>
              <a:rPr dirty="0" sz="1750" spc="300">
                <a:latin typeface="Times New Roman"/>
                <a:cs typeface="Times New Roman"/>
              </a:rPr>
              <a:t>	</a:t>
            </a:r>
            <a:r>
              <a:rPr dirty="0" sz="1750" spc="300">
                <a:latin typeface="Symbol"/>
                <a:cs typeface="Symbol"/>
              </a:rPr>
              <a:t>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89800" y="4576512"/>
            <a:ext cx="146494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dirty="0" sz="1750" spc="150" i="1">
                <a:latin typeface="Times New Roman"/>
                <a:cs typeface="Times New Roman"/>
              </a:rPr>
              <a:t>i</a:t>
            </a:r>
            <a:r>
              <a:rPr dirty="0" sz="1750" spc="-20" i="1">
                <a:latin typeface="Times New Roman"/>
                <a:cs typeface="Times New Roman"/>
              </a:rPr>
              <a:t> </a:t>
            </a:r>
            <a:r>
              <a:rPr dirty="0" sz="1750" spc="345">
                <a:latin typeface="Symbol"/>
                <a:cs typeface="Symbol"/>
              </a:rPr>
              <a:t></a:t>
            </a:r>
            <a:r>
              <a:rPr dirty="0" sz="1750" spc="345">
                <a:latin typeface="Times New Roman"/>
                <a:cs typeface="Times New Roman"/>
              </a:rPr>
              <a:t>1	</a:t>
            </a:r>
            <a:r>
              <a:rPr dirty="0" sz="1750" spc="155">
                <a:latin typeface="Times New Roman"/>
                <a:cs typeface="Times New Roman"/>
              </a:rPr>
              <a:t>(</a:t>
            </a:r>
            <a:r>
              <a:rPr dirty="0" sz="1750" spc="155" i="1">
                <a:latin typeface="Times New Roman"/>
                <a:cs typeface="Times New Roman"/>
              </a:rPr>
              <a:t>i</a:t>
            </a:r>
            <a:r>
              <a:rPr dirty="0" sz="1750" spc="-85" i="1">
                <a:latin typeface="Times New Roman"/>
                <a:cs typeface="Times New Roman"/>
              </a:rPr>
              <a:t> </a:t>
            </a:r>
            <a:r>
              <a:rPr dirty="0" sz="1750" spc="200">
                <a:latin typeface="Symbol"/>
                <a:cs typeface="Symbol"/>
              </a:rPr>
              <a:t></a:t>
            </a:r>
            <a:r>
              <a:rPr dirty="0" sz="1750" spc="200">
                <a:latin typeface="Times New Roman"/>
                <a:cs typeface="Times New Roman"/>
              </a:rPr>
              <a:t>1)</a:t>
            </a:r>
            <a:r>
              <a:rPr dirty="0" sz="1750" spc="200" i="1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17243" y="4774957"/>
            <a:ext cx="292100" cy="28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50"/>
              </a:lnSpc>
            </a:pPr>
            <a:r>
              <a:rPr dirty="0" sz="1750" spc="545">
                <a:latin typeface="Microsoft Sans Serif"/>
                <a:cs typeface="Microsoft Sans Serif"/>
              </a:rPr>
              <a:t></a:t>
            </a:r>
            <a:endParaRPr sz="1750">
              <a:latin typeface="Microsoft Sans Serif"/>
              <a:cs typeface="Microsoft Sans Serif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7113" y="5084127"/>
            <a:ext cx="2107565" cy="696595"/>
            <a:chOff x="677113" y="5084127"/>
            <a:chExt cx="2107565" cy="696595"/>
          </a:xfrm>
        </p:grpSpPr>
        <p:sp>
          <p:nvSpPr>
            <p:cNvPr id="35" name="object 35"/>
            <p:cNvSpPr/>
            <p:nvPr/>
          </p:nvSpPr>
          <p:spPr>
            <a:xfrm>
              <a:off x="681875" y="5088890"/>
              <a:ext cx="2098040" cy="687070"/>
            </a:xfrm>
            <a:custGeom>
              <a:avLst/>
              <a:gdLst/>
              <a:ahLst/>
              <a:cxnLst/>
              <a:rect l="l" t="t" r="r" b="b"/>
              <a:pathLst>
                <a:path w="2098040" h="687070">
                  <a:moveTo>
                    <a:pt x="0" y="0"/>
                  </a:moveTo>
                  <a:lnTo>
                    <a:pt x="938136" y="359029"/>
                  </a:lnTo>
                  <a:lnTo>
                    <a:pt x="938136" y="593344"/>
                  </a:lnTo>
                  <a:lnTo>
                    <a:pt x="945494" y="629827"/>
                  </a:lnTo>
                  <a:lnTo>
                    <a:pt x="965568" y="659618"/>
                  </a:lnTo>
                  <a:lnTo>
                    <a:pt x="995357" y="679704"/>
                  </a:lnTo>
                  <a:lnTo>
                    <a:pt x="1031862" y="687070"/>
                  </a:lnTo>
                  <a:lnTo>
                    <a:pt x="2004174" y="687070"/>
                  </a:lnTo>
                  <a:lnTo>
                    <a:pt x="2040678" y="679704"/>
                  </a:lnTo>
                  <a:lnTo>
                    <a:pt x="2070468" y="659618"/>
                  </a:lnTo>
                  <a:lnTo>
                    <a:pt x="2090542" y="629827"/>
                  </a:lnTo>
                  <a:lnTo>
                    <a:pt x="2097900" y="593344"/>
                  </a:lnTo>
                  <a:lnTo>
                    <a:pt x="2097900" y="218440"/>
                  </a:lnTo>
                  <a:lnTo>
                    <a:pt x="938136" y="218440"/>
                  </a:lnTo>
                  <a:lnTo>
                    <a:pt x="0" y="0"/>
                  </a:lnTo>
                  <a:close/>
                </a:path>
                <a:path w="2098040" h="687070">
                  <a:moveTo>
                    <a:pt x="2004174" y="124714"/>
                  </a:moveTo>
                  <a:lnTo>
                    <a:pt x="1031862" y="124714"/>
                  </a:lnTo>
                  <a:lnTo>
                    <a:pt x="995357" y="132072"/>
                  </a:lnTo>
                  <a:lnTo>
                    <a:pt x="965568" y="152146"/>
                  </a:lnTo>
                  <a:lnTo>
                    <a:pt x="945494" y="181935"/>
                  </a:lnTo>
                  <a:lnTo>
                    <a:pt x="938136" y="218440"/>
                  </a:lnTo>
                  <a:lnTo>
                    <a:pt x="2097900" y="218440"/>
                  </a:lnTo>
                  <a:lnTo>
                    <a:pt x="2090542" y="181935"/>
                  </a:lnTo>
                  <a:lnTo>
                    <a:pt x="2070468" y="152146"/>
                  </a:lnTo>
                  <a:lnTo>
                    <a:pt x="2040678" y="132072"/>
                  </a:lnTo>
                  <a:lnTo>
                    <a:pt x="2004174" y="124714"/>
                  </a:lnTo>
                  <a:close/>
                </a:path>
              </a:pathLst>
            </a:custGeom>
            <a:solidFill>
              <a:srgbClr val="FFFF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81875" y="5088890"/>
              <a:ext cx="2098040" cy="687070"/>
            </a:xfrm>
            <a:custGeom>
              <a:avLst/>
              <a:gdLst/>
              <a:ahLst/>
              <a:cxnLst/>
              <a:rect l="l" t="t" r="r" b="b"/>
              <a:pathLst>
                <a:path w="2098040" h="687070">
                  <a:moveTo>
                    <a:pt x="938136" y="218440"/>
                  </a:moveTo>
                  <a:lnTo>
                    <a:pt x="945494" y="181935"/>
                  </a:lnTo>
                  <a:lnTo>
                    <a:pt x="965568" y="152146"/>
                  </a:lnTo>
                  <a:lnTo>
                    <a:pt x="995357" y="132072"/>
                  </a:lnTo>
                  <a:lnTo>
                    <a:pt x="1031862" y="124714"/>
                  </a:lnTo>
                  <a:lnTo>
                    <a:pt x="1131430" y="124714"/>
                  </a:lnTo>
                  <a:lnTo>
                    <a:pt x="1421371" y="124714"/>
                  </a:lnTo>
                  <a:lnTo>
                    <a:pt x="2004174" y="124714"/>
                  </a:lnTo>
                  <a:lnTo>
                    <a:pt x="2040678" y="132072"/>
                  </a:lnTo>
                  <a:lnTo>
                    <a:pt x="2070468" y="152146"/>
                  </a:lnTo>
                  <a:lnTo>
                    <a:pt x="2090542" y="181935"/>
                  </a:lnTo>
                  <a:lnTo>
                    <a:pt x="2097900" y="218440"/>
                  </a:lnTo>
                  <a:lnTo>
                    <a:pt x="2097900" y="359029"/>
                  </a:lnTo>
                  <a:lnTo>
                    <a:pt x="2097900" y="593344"/>
                  </a:lnTo>
                  <a:lnTo>
                    <a:pt x="2090542" y="629827"/>
                  </a:lnTo>
                  <a:lnTo>
                    <a:pt x="2070468" y="659618"/>
                  </a:lnTo>
                  <a:lnTo>
                    <a:pt x="2040678" y="679704"/>
                  </a:lnTo>
                  <a:lnTo>
                    <a:pt x="2004174" y="687070"/>
                  </a:lnTo>
                  <a:lnTo>
                    <a:pt x="1421371" y="687070"/>
                  </a:lnTo>
                  <a:lnTo>
                    <a:pt x="1131430" y="687070"/>
                  </a:lnTo>
                  <a:lnTo>
                    <a:pt x="1031862" y="687070"/>
                  </a:lnTo>
                  <a:lnTo>
                    <a:pt x="995357" y="679704"/>
                  </a:lnTo>
                  <a:lnTo>
                    <a:pt x="965568" y="659618"/>
                  </a:lnTo>
                  <a:lnTo>
                    <a:pt x="945494" y="629827"/>
                  </a:lnTo>
                  <a:lnTo>
                    <a:pt x="938136" y="593344"/>
                  </a:lnTo>
                  <a:lnTo>
                    <a:pt x="938136" y="359029"/>
                  </a:lnTo>
                  <a:lnTo>
                    <a:pt x="0" y="0"/>
                  </a:lnTo>
                  <a:lnTo>
                    <a:pt x="938136" y="21844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769110" y="5252084"/>
            <a:ext cx="862330" cy="45212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 marL="12700" marR="5080" indent="-1905">
              <a:lnSpc>
                <a:spcPts val="1080"/>
              </a:lnSpc>
              <a:spcBef>
                <a:spcPts val="229"/>
              </a:spcBef>
            </a:pP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10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r>
              <a:rPr dirty="0" sz="10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해당 </a:t>
            </a:r>
            <a:r>
              <a:rPr dirty="0" sz="1000" spc="-3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위치의</a:t>
            </a:r>
            <a:r>
              <a:rPr dirty="0" sz="1000" spc="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데이터 </a:t>
            </a:r>
            <a:r>
              <a:rPr dirty="0" sz="1000" spc="-3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1000" spc="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될</a:t>
            </a:r>
            <a:r>
              <a:rPr dirty="0" sz="1000" spc="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확률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6240" y="4581144"/>
            <a:ext cx="1496695" cy="786765"/>
            <a:chOff x="396240" y="4581144"/>
            <a:chExt cx="1496695" cy="786765"/>
          </a:xfrm>
        </p:grpSpPr>
        <p:sp>
          <p:nvSpPr>
            <p:cNvPr id="39" name="object 39"/>
            <p:cNvSpPr/>
            <p:nvPr/>
          </p:nvSpPr>
          <p:spPr>
            <a:xfrm>
              <a:off x="396240" y="4581144"/>
              <a:ext cx="254635" cy="786765"/>
            </a:xfrm>
            <a:custGeom>
              <a:avLst/>
              <a:gdLst/>
              <a:ahLst/>
              <a:cxnLst/>
              <a:rect l="l" t="t" r="r" b="b"/>
              <a:pathLst>
                <a:path w="254634" h="786764">
                  <a:moveTo>
                    <a:pt x="127254" y="0"/>
                  </a:moveTo>
                  <a:lnTo>
                    <a:pt x="82850" y="24597"/>
                  </a:lnTo>
                  <a:lnTo>
                    <a:pt x="45265" y="92468"/>
                  </a:lnTo>
                  <a:lnTo>
                    <a:pt x="29928" y="139856"/>
                  </a:lnTo>
                  <a:lnTo>
                    <a:pt x="17373" y="194733"/>
                  </a:lnTo>
                  <a:lnTo>
                    <a:pt x="7961" y="255988"/>
                  </a:lnTo>
                  <a:lnTo>
                    <a:pt x="2050" y="322511"/>
                  </a:lnTo>
                  <a:lnTo>
                    <a:pt x="0" y="393191"/>
                  </a:lnTo>
                  <a:lnTo>
                    <a:pt x="2050" y="463872"/>
                  </a:lnTo>
                  <a:lnTo>
                    <a:pt x="7961" y="530395"/>
                  </a:lnTo>
                  <a:lnTo>
                    <a:pt x="17373" y="591650"/>
                  </a:lnTo>
                  <a:lnTo>
                    <a:pt x="29928" y="646527"/>
                  </a:lnTo>
                  <a:lnTo>
                    <a:pt x="45265" y="693915"/>
                  </a:lnTo>
                  <a:lnTo>
                    <a:pt x="63025" y="732705"/>
                  </a:lnTo>
                  <a:lnTo>
                    <a:pt x="104379" y="780049"/>
                  </a:lnTo>
                  <a:lnTo>
                    <a:pt x="127254" y="786383"/>
                  </a:lnTo>
                  <a:lnTo>
                    <a:pt x="150128" y="780049"/>
                  </a:lnTo>
                  <a:lnTo>
                    <a:pt x="191482" y="732705"/>
                  </a:lnTo>
                  <a:lnTo>
                    <a:pt x="209242" y="693915"/>
                  </a:lnTo>
                  <a:lnTo>
                    <a:pt x="224579" y="646527"/>
                  </a:lnTo>
                  <a:lnTo>
                    <a:pt x="237134" y="591650"/>
                  </a:lnTo>
                  <a:lnTo>
                    <a:pt x="246546" y="530395"/>
                  </a:lnTo>
                  <a:lnTo>
                    <a:pt x="252457" y="463872"/>
                  </a:lnTo>
                  <a:lnTo>
                    <a:pt x="254508" y="393191"/>
                  </a:lnTo>
                  <a:lnTo>
                    <a:pt x="252457" y="322511"/>
                  </a:lnTo>
                  <a:lnTo>
                    <a:pt x="246546" y="255988"/>
                  </a:lnTo>
                  <a:lnTo>
                    <a:pt x="237134" y="194733"/>
                  </a:lnTo>
                  <a:lnTo>
                    <a:pt x="224579" y="139856"/>
                  </a:lnTo>
                  <a:lnTo>
                    <a:pt x="209242" y="92468"/>
                  </a:lnTo>
                  <a:lnTo>
                    <a:pt x="191482" y="53678"/>
                  </a:lnTo>
                  <a:lnTo>
                    <a:pt x="150128" y="6334"/>
                  </a:lnTo>
                  <a:lnTo>
                    <a:pt x="127254" y="0"/>
                  </a:lnTo>
                  <a:close/>
                </a:path>
              </a:pathLst>
            </a:custGeom>
            <a:solidFill>
              <a:srgbClr val="ACACAC">
                <a:alpha val="490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598676" y="4805172"/>
              <a:ext cx="294640" cy="154305"/>
            </a:xfrm>
            <a:custGeom>
              <a:avLst/>
              <a:gdLst/>
              <a:ahLst/>
              <a:cxnLst/>
              <a:rect l="l" t="t" r="r" b="b"/>
              <a:pathLst>
                <a:path w="294639" h="154304">
                  <a:moveTo>
                    <a:pt x="294131" y="0"/>
                  </a:moveTo>
                  <a:lnTo>
                    <a:pt x="0" y="0"/>
                  </a:lnTo>
                  <a:lnTo>
                    <a:pt x="0" y="153923"/>
                  </a:lnTo>
                  <a:lnTo>
                    <a:pt x="294131" y="153923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00153" y="4717215"/>
            <a:ext cx="4531995" cy="46735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1735"/>
              </a:lnSpc>
              <a:spcBef>
                <a:spcPts val="105"/>
              </a:spcBef>
              <a:tabLst>
                <a:tab pos="568325" algn="l"/>
                <a:tab pos="1332230" algn="l"/>
                <a:tab pos="3073400" algn="l"/>
                <a:tab pos="4332605" algn="l"/>
              </a:tabLst>
            </a:pPr>
            <a:r>
              <a:rPr dirty="0" sz="1750" spc="295">
                <a:latin typeface="Times New Roman"/>
                <a:cs typeface="Times New Roman"/>
              </a:rPr>
              <a:t>1</a:t>
            </a:r>
            <a:r>
              <a:rPr dirty="0" sz="1750" spc="295">
                <a:latin typeface="Symbol"/>
                <a:cs typeface="Symbol"/>
              </a:rPr>
              <a:t></a:t>
            </a:r>
            <a:r>
              <a:rPr dirty="0" sz="1750" spc="295">
                <a:latin typeface="Times New Roman"/>
                <a:cs typeface="Times New Roman"/>
              </a:rPr>
              <a:t>	</a:t>
            </a:r>
            <a:r>
              <a:rPr dirty="0" sz="1750" spc="300">
                <a:latin typeface="Symbol"/>
                <a:cs typeface="Symbol"/>
              </a:rPr>
              <a:t>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 spc="270">
                <a:latin typeface="Times New Roman"/>
                <a:cs typeface="Times New Roman"/>
              </a:rPr>
              <a:t>2</a:t>
            </a:r>
            <a:r>
              <a:rPr dirty="0" sz="1750" spc="-240">
                <a:latin typeface="Times New Roman"/>
                <a:cs typeface="Times New Roman"/>
              </a:rPr>
              <a:t> </a:t>
            </a:r>
            <a:r>
              <a:rPr dirty="0" sz="1750" spc="300">
                <a:latin typeface="Symbol"/>
                <a:cs typeface="Symbol"/>
              </a:rPr>
              <a:t></a:t>
            </a:r>
            <a:r>
              <a:rPr dirty="0" sz="1750" spc="300">
                <a:latin typeface="Times New Roman"/>
                <a:cs typeface="Times New Roman"/>
              </a:rPr>
              <a:t>	</a:t>
            </a:r>
            <a:r>
              <a:rPr dirty="0" sz="1750" spc="300">
                <a:latin typeface="Symbol"/>
                <a:cs typeface="Symbol"/>
              </a:rPr>
              <a:t></a:t>
            </a:r>
            <a:r>
              <a:rPr dirty="0" sz="1750" spc="165">
                <a:latin typeface="Times New Roman"/>
                <a:cs typeface="Times New Roman"/>
              </a:rPr>
              <a:t> </a:t>
            </a:r>
            <a:r>
              <a:rPr dirty="0" baseline="16666" sz="1500" spc="-7" b="1">
                <a:solidFill>
                  <a:srgbClr val="3E3D00"/>
                </a:solidFill>
                <a:latin typeface="Courier New"/>
                <a:cs typeface="Courier New"/>
              </a:rPr>
              <a:t>..</a:t>
            </a:r>
            <a:r>
              <a:rPr dirty="0" baseline="16666" sz="1500" spc="412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750" spc="300">
                <a:latin typeface="Symbol"/>
                <a:cs typeface="Symbol"/>
              </a:rPr>
              <a:t></a:t>
            </a:r>
            <a:r>
              <a:rPr dirty="0" sz="1750" spc="-70">
                <a:latin typeface="Times New Roman"/>
                <a:cs typeface="Times New Roman"/>
              </a:rPr>
              <a:t> </a:t>
            </a:r>
            <a:r>
              <a:rPr dirty="0" sz="1750" spc="155">
                <a:latin typeface="Times New Roman"/>
                <a:cs typeface="Times New Roman"/>
              </a:rPr>
              <a:t>(</a:t>
            </a:r>
            <a:r>
              <a:rPr dirty="0" sz="1750" spc="155" i="1">
                <a:latin typeface="Times New Roman"/>
                <a:cs typeface="Times New Roman"/>
              </a:rPr>
              <a:t>i</a:t>
            </a:r>
            <a:r>
              <a:rPr dirty="0" sz="1750" spc="-10" i="1">
                <a:latin typeface="Times New Roman"/>
                <a:cs typeface="Times New Roman"/>
              </a:rPr>
              <a:t> </a:t>
            </a:r>
            <a:r>
              <a:rPr dirty="0" sz="1750" spc="225">
                <a:latin typeface="Symbol"/>
                <a:cs typeface="Symbol"/>
              </a:rPr>
              <a:t></a:t>
            </a:r>
            <a:r>
              <a:rPr dirty="0" sz="1750" spc="225">
                <a:latin typeface="Times New Roman"/>
                <a:cs typeface="Times New Roman"/>
              </a:rPr>
              <a:t>1)</a:t>
            </a:r>
            <a:r>
              <a:rPr dirty="0" sz="1750" spc="-215">
                <a:latin typeface="Times New Roman"/>
                <a:cs typeface="Times New Roman"/>
              </a:rPr>
              <a:t> </a:t>
            </a:r>
            <a:r>
              <a:rPr dirty="0" sz="1750" spc="300">
                <a:latin typeface="Symbol"/>
                <a:cs typeface="Symbol"/>
              </a:rPr>
              <a:t></a:t>
            </a:r>
            <a:r>
              <a:rPr dirty="0" sz="1750" spc="300">
                <a:latin typeface="Times New Roman"/>
                <a:cs typeface="Times New Roman"/>
              </a:rPr>
              <a:t>	</a:t>
            </a:r>
            <a:r>
              <a:rPr dirty="0" sz="1750" spc="300">
                <a:latin typeface="Symbol"/>
                <a:cs typeface="Symbol"/>
              </a:rPr>
              <a:t></a:t>
            </a:r>
            <a:r>
              <a:rPr dirty="0" sz="1750" spc="-65">
                <a:latin typeface="Times New Roman"/>
                <a:cs typeface="Times New Roman"/>
              </a:rPr>
              <a:t> </a:t>
            </a:r>
            <a:r>
              <a:rPr dirty="0" sz="1750" spc="155">
                <a:latin typeface="Times New Roman"/>
                <a:cs typeface="Times New Roman"/>
              </a:rPr>
              <a:t>(</a:t>
            </a:r>
            <a:r>
              <a:rPr dirty="0" sz="1750" spc="155" i="1">
                <a:latin typeface="Times New Roman"/>
                <a:cs typeface="Times New Roman"/>
              </a:rPr>
              <a:t>i</a:t>
            </a:r>
            <a:r>
              <a:rPr dirty="0" sz="1750" spc="-20" i="1">
                <a:latin typeface="Times New Roman"/>
                <a:cs typeface="Times New Roman"/>
              </a:rPr>
              <a:t> </a:t>
            </a:r>
            <a:r>
              <a:rPr dirty="0" sz="1750" spc="225">
                <a:latin typeface="Symbol"/>
                <a:cs typeface="Symbol"/>
              </a:rPr>
              <a:t></a:t>
            </a:r>
            <a:r>
              <a:rPr dirty="0" sz="1750" spc="225">
                <a:latin typeface="Times New Roman"/>
                <a:cs typeface="Times New Roman"/>
              </a:rPr>
              <a:t>1)</a:t>
            </a:r>
            <a:r>
              <a:rPr dirty="0" sz="1750" spc="-210">
                <a:latin typeface="Times New Roman"/>
                <a:cs typeface="Times New Roman"/>
              </a:rPr>
              <a:t> </a:t>
            </a:r>
            <a:r>
              <a:rPr dirty="0" sz="1750" spc="300">
                <a:latin typeface="Symbol"/>
                <a:cs typeface="Symbol"/>
              </a:rPr>
              <a:t></a:t>
            </a:r>
            <a:r>
              <a:rPr dirty="0" sz="1750" spc="300">
                <a:latin typeface="Times New Roman"/>
                <a:cs typeface="Times New Roman"/>
              </a:rPr>
              <a:t>	</a:t>
            </a:r>
            <a:r>
              <a:rPr dirty="0" sz="1750" spc="30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  <a:p>
            <a:pPr marL="403860">
              <a:lnSpc>
                <a:spcPts val="1735"/>
              </a:lnSpc>
              <a:tabLst>
                <a:tab pos="1168400" algn="l"/>
              </a:tabLst>
            </a:pPr>
            <a:r>
              <a:rPr dirty="0" sz="1750" spc="150" i="1">
                <a:latin typeface="Times New Roman"/>
                <a:cs typeface="Times New Roman"/>
              </a:rPr>
              <a:t>i	i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9495" y="1988820"/>
            <a:ext cx="6911975" cy="792480"/>
          </a:xfrm>
          <a:custGeom>
            <a:avLst/>
            <a:gdLst/>
            <a:ahLst/>
            <a:cxnLst/>
            <a:rect l="l" t="t" r="r" b="b"/>
            <a:pathLst>
              <a:path w="6911975" h="792480">
                <a:moveTo>
                  <a:pt x="0" y="364235"/>
                </a:moveTo>
                <a:lnTo>
                  <a:pt x="6911975" y="364235"/>
                </a:lnTo>
              </a:path>
              <a:path w="6911975" h="792480">
                <a:moveTo>
                  <a:pt x="3025140" y="0"/>
                </a:moveTo>
                <a:lnTo>
                  <a:pt x="3025140" y="792099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73623" y="5213603"/>
            <a:ext cx="2664460" cy="1621790"/>
          </a:xfrm>
          <a:custGeom>
            <a:avLst/>
            <a:gdLst/>
            <a:ahLst/>
            <a:cxnLst/>
            <a:rect l="l" t="t" r="r" b="b"/>
            <a:pathLst>
              <a:path w="2664459" h="1621790">
                <a:moveTo>
                  <a:pt x="2663952" y="0"/>
                </a:moveTo>
                <a:lnTo>
                  <a:pt x="0" y="0"/>
                </a:lnTo>
                <a:lnTo>
                  <a:pt x="0" y="1621536"/>
                </a:lnTo>
                <a:lnTo>
                  <a:pt x="2663952" y="1621536"/>
                </a:lnTo>
                <a:lnTo>
                  <a:pt x="266395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453253" y="5217033"/>
            <a:ext cx="2381250" cy="1611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8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insertionsort(</a:t>
            </a: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8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8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keytype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S[]){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800" spc="-9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i,j;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800" spc="-9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x;</a:t>
            </a:r>
            <a:endParaRPr sz="800">
              <a:latin typeface="Courier New"/>
              <a:cs typeface="Courier New"/>
            </a:endParaRPr>
          </a:p>
          <a:p>
            <a:pPr marL="254635" marR="1030605" indent="-120650">
              <a:lnSpc>
                <a:spcPct val="100000"/>
              </a:lnSpc>
              <a:spcBef>
                <a:spcPts val="5"/>
              </a:spcBef>
            </a:pP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(i=2;</a:t>
            </a:r>
            <a:r>
              <a:rPr dirty="0" sz="8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i&lt;=n;</a:t>
            </a:r>
            <a:r>
              <a:rPr dirty="0" sz="8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i++){ </a:t>
            </a:r>
            <a:r>
              <a:rPr dirty="0" sz="800" spc="-4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 x</a:t>
            </a:r>
            <a:r>
              <a:rPr dirty="0" sz="8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8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S[i];</a:t>
            </a:r>
            <a:endParaRPr sz="800">
              <a:latin typeface="Courier New"/>
              <a:cs typeface="Courier New"/>
            </a:endParaRPr>
          </a:p>
          <a:p>
            <a:pPr marL="254635">
              <a:lnSpc>
                <a:spcPct val="100000"/>
              </a:lnSpc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dirty="0" sz="8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8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8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-</a:t>
            </a:r>
            <a:r>
              <a:rPr dirty="0" sz="8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800">
              <a:latin typeface="Courier New"/>
              <a:cs typeface="Courier New"/>
            </a:endParaRPr>
          </a:p>
          <a:p>
            <a:pPr marL="495300" marR="849630" indent="-241300">
              <a:lnSpc>
                <a:spcPct val="100000"/>
              </a:lnSpc>
            </a:pP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(j&gt;0 &amp;&amp; S[j]&gt;x){ </a:t>
            </a:r>
            <a:r>
              <a:rPr dirty="0" sz="800" spc="-4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S[j+1]</a:t>
            </a:r>
            <a:r>
              <a:rPr dirty="0" sz="8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8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S[j];</a:t>
            </a:r>
            <a:endParaRPr sz="8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</a:pP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j--;</a:t>
            </a:r>
            <a:endParaRPr sz="800">
              <a:latin typeface="Courier New"/>
              <a:cs typeface="Courier New"/>
            </a:endParaRPr>
          </a:p>
          <a:p>
            <a:pPr marL="254635" marR="1452880" indent="240665">
              <a:lnSpc>
                <a:spcPct val="100000"/>
              </a:lnSpc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} </a:t>
            </a:r>
            <a:r>
              <a:rPr dirty="0" sz="8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S[j+1]</a:t>
            </a:r>
            <a:r>
              <a:rPr dirty="0" sz="8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8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x;</a:t>
            </a:r>
            <a:endParaRPr sz="800">
              <a:latin typeface="Courier New"/>
              <a:cs typeface="Courier New"/>
            </a:endParaRPr>
          </a:p>
          <a:p>
            <a:pPr marL="314325">
              <a:lnSpc>
                <a:spcPct val="100000"/>
              </a:lnSpc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6029325" y="883285"/>
          <a:ext cx="2851150" cy="25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/>
                <a:gridCol w="566420"/>
                <a:gridCol w="566420"/>
                <a:gridCol w="566419"/>
                <a:gridCol w="566419"/>
              </a:tblGrid>
              <a:tr h="243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079"/>
              </a:lnSpc>
              <a:spcBef>
                <a:spcPts val="100"/>
              </a:spcBef>
            </a:pPr>
            <a:r>
              <a:rPr dirty="0" spc="-5"/>
              <a:t>삽입정</a:t>
            </a:r>
            <a:r>
              <a:rPr dirty="0"/>
              <a:t>렬</a:t>
            </a:r>
            <a:r>
              <a:rPr dirty="0" spc="-365"/>
              <a:t> </a:t>
            </a:r>
            <a:r>
              <a:rPr dirty="0"/>
              <a:t>알고리즘의</a:t>
            </a:r>
            <a:r>
              <a:rPr dirty="0" spc="-375"/>
              <a:t> </a:t>
            </a:r>
            <a:r>
              <a:rPr dirty="0" spc="-5"/>
              <a:t>분석</a:t>
            </a:r>
          </a:p>
          <a:p>
            <a:pPr algn="r" marR="800735">
              <a:lnSpc>
                <a:spcPts val="1200"/>
              </a:lnSpc>
            </a:pP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35416" y="684657"/>
            <a:ext cx="67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1140" y="827379"/>
            <a:ext cx="6210935" cy="179197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평균의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시간복잡도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419100">
              <a:lnSpc>
                <a:spcPct val="100000"/>
              </a:lnSpc>
              <a:spcBef>
                <a:spcPts val="480"/>
              </a:spcBef>
            </a:pP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주어졌을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삽입될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장소가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4959350">
              <a:lnSpc>
                <a:spcPct val="10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4949825">
              <a:lnSpc>
                <a:spcPct val="100000"/>
              </a:lnSpc>
              <a:spcBef>
                <a:spcPts val="63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879094"/>
            <a:ext cx="510603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</a:rPr>
              <a:t>따라서</a:t>
            </a:r>
            <a:r>
              <a:rPr dirty="0" sz="2000" spc="-6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정렬하는데</a:t>
            </a:r>
            <a:r>
              <a:rPr dirty="0" sz="2000" spc="-6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필요한</a:t>
            </a:r>
            <a:r>
              <a:rPr dirty="0" sz="2000" spc="-7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평균</a:t>
            </a:r>
            <a:r>
              <a:rPr dirty="0" sz="2000" spc="-5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비교</a:t>
            </a:r>
            <a:r>
              <a:rPr dirty="0" sz="2000" spc="-70">
                <a:solidFill>
                  <a:srgbClr val="3E3D00"/>
                </a:solidFill>
              </a:rPr>
              <a:t> </a:t>
            </a:r>
            <a:r>
              <a:rPr dirty="0" sz="2000" spc="60">
                <a:solidFill>
                  <a:srgbClr val="3E3D00"/>
                </a:solidFill>
              </a:rPr>
              <a:t>횟수는: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680508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4490013"/>
            <a:ext cx="4325620" cy="14624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공간복잡도</a:t>
            </a:r>
            <a:r>
              <a:rPr dirty="0" sz="2000" spc="-1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분석:</a:t>
            </a:r>
            <a:endParaRPr sz="2000">
              <a:latin typeface="Malgun Gothic"/>
              <a:cs typeface="Malgun Gothic"/>
            </a:endParaRPr>
          </a:p>
          <a:p>
            <a:pPr marL="417830" indent="-243204">
              <a:lnSpc>
                <a:spcPct val="100000"/>
              </a:lnSpc>
              <a:spcBef>
                <a:spcPts val="375"/>
              </a:spcBef>
              <a:buFont typeface="Malgun Gothic"/>
              <a:buChar char="-"/>
              <a:tabLst>
                <a:tab pos="41846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in-place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sorting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  <a:p>
            <a:pPr marL="417830" indent="-243204">
              <a:lnSpc>
                <a:spcPct val="100000"/>
              </a:lnSpc>
              <a:spcBef>
                <a:spcPts val="590"/>
              </a:spcBef>
              <a:buChar char="-"/>
              <a:tabLst>
                <a:tab pos="41846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저장장소가</a:t>
            </a:r>
            <a:r>
              <a:rPr dirty="0" sz="20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추가로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필요하지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않다.</a:t>
            </a:r>
            <a:endParaRPr sz="2000">
              <a:latin typeface="Malgun Gothic"/>
              <a:cs typeface="Malgun Gothic"/>
            </a:endParaRPr>
          </a:p>
          <a:p>
            <a:pPr marL="175260">
              <a:lnSpc>
                <a:spcPct val="100000"/>
              </a:lnSpc>
              <a:spcBef>
                <a:spcPts val="370"/>
              </a:spcBef>
            </a:pPr>
            <a:r>
              <a:rPr dirty="0" sz="2000" spc="43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M(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14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5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95">
                <a:solidFill>
                  <a:srgbClr val="3E3D00"/>
                </a:solidFill>
                <a:latin typeface="Malgun Gothic"/>
                <a:cs typeface="Malgun Gothic"/>
              </a:rPr>
              <a:t>(1</a:t>
            </a:r>
            <a:r>
              <a:rPr dirty="0" sz="2000" spc="185">
                <a:solidFill>
                  <a:srgbClr val="3E3D00"/>
                </a:solidFill>
                <a:latin typeface="Malgun Gothic"/>
                <a:cs typeface="Malgun Gothic"/>
              </a:rPr>
              <a:t>).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7671" y="2365248"/>
            <a:ext cx="690880" cy="1152525"/>
          </a:xfrm>
          <a:custGeom>
            <a:avLst/>
            <a:gdLst/>
            <a:ahLst/>
            <a:cxnLst/>
            <a:rect l="l" t="t" r="r" b="b"/>
            <a:pathLst>
              <a:path w="690879" h="1152525">
                <a:moveTo>
                  <a:pt x="0" y="1152143"/>
                </a:moveTo>
                <a:lnTo>
                  <a:pt x="0" y="0"/>
                </a:lnTo>
                <a:lnTo>
                  <a:pt x="690372" y="1152143"/>
                </a:lnTo>
                <a:lnTo>
                  <a:pt x="0" y="115214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83707" y="2400706"/>
            <a:ext cx="736600" cy="13671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5</a:t>
            </a:r>
            <a:r>
              <a:rPr dirty="0" sz="1600" spc="-2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4</a:t>
            </a:r>
            <a:r>
              <a:rPr dirty="0" sz="1600" spc="-2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5</a:t>
            </a:r>
            <a:r>
              <a:rPr dirty="0" sz="1600" spc="-2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3</a:t>
            </a:r>
            <a:r>
              <a:rPr dirty="0" sz="1600" spc="-2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4</a:t>
            </a:r>
            <a:r>
              <a:rPr dirty="0" sz="1600" spc="-2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5</a:t>
            </a:r>
            <a:r>
              <a:rPr dirty="0" sz="1600" spc="-2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2</a:t>
            </a:r>
            <a:r>
              <a:rPr dirty="0" sz="1600" spc="-2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3</a:t>
            </a:r>
            <a:r>
              <a:rPr dirty="0" sz="1600" spc="-2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4</a:t>
            </a:r>
            <a:r>
              <a:rPr dirty="0" sz="1600" spc="-2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6F93DC"/>
                </a:solidFill>
                <a:latin typeface="Times New Roman"/>
                <a:cs typeface="Times New Roman"/>
              </a:rPr>
              <a:t>5</a:t>
            </a:r>
            <a:r>
              <a:rPr dirty="0" sz="1600" spc="-20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6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04230" y="2941320"/>
            <a:ext cx="103505" cy="647700"/>
          </a:xfrm>
          <a:custGeom>
            <a:avLst/>
            <a:gdLst/>
            <a:ahLst/>
            <a:cxnLst/>
            <a:rect l="l" t="t" r="r" b="b"/>
            <a:pathLst>
              <a:path w="103504" h="647700">
                <a:moveTo>
                  <a:pt x="7112" y="551688"/>
                </a:moveTo>
                <a:lnTo>
                  <a:pt x="1016" y="555243"/>
                </a:lnTo>
                <a:lnTo>
                  <a:pt x="0" y="559053"/>
                </a:lnTo>
                <a:lnTo>
                  <a:pt x="51689" y="647700"/>
                </a:lnTo>
                <a:lnTo>
                  <a:pt x="59020" y="635126"/>
                </a:lnTo>
                <a:lnTo>
                  <a:pt x="45339" y="635126"/>
                </a:lnTo>
                <a:lnTo>
                  <a:pt x="45339" y="611704"/>
                </a:lnTo>
                <a:lnTo>
                  <a:pt x="10922" y="552703"/>
                </a:lnTo>
                <a:lnTo>
                  <a:pt x="7112" y="551688"/>
                </a:lnTo>
                <a:close/>
              </a:path>
              <a:path w="103504" h="647700">
                <a:moveTo>
                  <a:pt x="45339" y="611704"/>
                </a:moveTo>
                <a:lnTo>
                  <a:pt x="45339" y="635126"/>
                </a:lnTo>
                <a:lnTo>
                  <a:pt x="58039" y="635126"/>
                </a:lnTo>
                <a:lnTo>
                  <a:pt x="58039" y="631951"/>
                </a:lnTo>
                <a:lnTo>
                  <a:pt x="46228" y="631951"/>
                </a:lnTo>
                <a:lnTo>
                  <a:pt x="51688" y="622590"/>
                </a:lnTo>
                <a:lnTo>
                  <a:pt x="45339" y="611704"/>
                </a:lnTo>
                <a:close/>
              </a:path>
              <a:path w="103504" h="647700">
                <a:moveTo>
                  <a:pt x="96266" y="551688"/>
                </a:moveTo>
                <a:lnTo>
                  <a:pt x="92456" y="552703"/>
                </a:lnTo>
                <a:lnTo>
                  <a:pt x="58039" y="611704"/>
                </a:lnTo>
                <a:lnTo>
                  <a:pt x="58039" y="635126"/>
                </a:lnTo>
                <a:lnTo>
                  <a:pt x="59020" y="635126"/>
                </a:lnTo>
                <a:lnTo>
                  <a:pt x="103378" y="559053"/>
                </a:lnTo>
                <a:lnTo>
                  <a:pt x="102362" y="555243"/>
                </a:lnTo>
                <a:lnTo>
                  <a:pt x="96266" y="551688"/>
                </a:lnTo>
                <a:close/>
              </a:path>
              <a:path w="103504" h="647700">
                <a:moveTo>
                  <a:pt x="51689" y="622590"/>
                </a:moveTo>
                <a:lnTo>
                  <a:pt x="46228" y="631951"/>
                </a:lnTo>
                <a:lnTo>
                  <a:pt x="57150" y="631951"/>
                </a:lnTo>
                <a:lnTo>
                  <a:pt x="51689" y="622590"/>
                </a:lnTo>
                <a:close/>
              </a:path>
              <a:path w="103504" h="647700">
                <a:moveTo>
                  <a:pt x="58039" y="611704"/>
                </a:moveTo>
                <a:lnTo>
                  <a:pt x="51689" y="622590"/>
                </a:lnTo>
                <a:lnTo>
                  <a:pt x="57150" y="631951"/>
                </a:lnTo>
                <a:lnTo>
                  <a:pt x="58039" y="631951"/>
                </a:lnTo>
                <a:lnTo>
                  <a:pt x="58039" y="611704"/>
                </a:lnTo>
                <a:close/>
              </a:path>
              <a:path w="103504" h="647700">
                <a:moveTo>
                  <a:pt x="58039" y="0"/>
                </a:moveTo>
                <a:lnTo>
                  <a:pt x="45339" y="0"/>
                </a:lnTo>
                <a:lnTo>
                  <a:pt x="45339" y="611704"/>
                </a:lnTo>
                <a:lnTo>
                  <a:pt x="51689" y="622590"/>
                </a:lnTo>
                <a:lnTo>
                  <a:pt x="58038" y="611704"/>
                </a:lnTo>
                <a:lnTo>
                  <a:pt x="58039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99328" y="2647950"/>
            <a:ext cx="3143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tep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42037" y="2625661"/>
            <a:ext cx="1624965" cy="660400"/>
            <a:chOff x="6142037" y="2625661"/>
            <a:chExt cx="1624965" cy="660400"/>
          </a:xfrm>
        </p:grpSpPr>
        <p:sp>
          <p:nvSpPr>
            <p:cNvPr id="10" name="object 10"/>
            <p:cNvSpPr/>
            <p:nvPr/>
          </p:nvSpPr>
          <p:spPr>
            <a:xfrm>
              <a:off x="6146800" y="2630423"/>
              <a:ext cx="1615440" cy="650875"/>
            </a:xfrm>
            <a:custGeom>
              <a:avLst/>
              <a:gdLst/>
              <a:ahLst/>
              <a:cxnLst/>
              <a:rect l="l" t="t" r="r" b="b"/>
              <a:pathLst>
                <a:path w="1615440" h="650875">
                  <a:moveTo>
                    <a:pt x="1515872" y="0"/>
                  </a:moveTo>
                  <a:lnTo>
                    <a:pt x="903224" y="0"/>
                  </a:lnTo>
                  <a:lnTo>
                    <a:pt x="864653" y="7780"/>
                  </a:lnTo>
                  <a:lnTo>
                    <a:pt x="833167" y="29003"/>
                  </a:lnTo>
                  <a:lnTo>
                    <a:pt x="811944" y="60489"/>
                  </a:lnTo>
                  <a:lnTo>
                    <a:pt x="804164" y="99060"/>
                  </a:lnTo>
                  <a:lnTo>
                    <a:pt x="804164" y="346710"/>
                  </a:lnTo>
                  <a:lnTo>
                    <a:pt x="0" y="650621"/>
                  </a:lnTo>
                  <a:lnTo>
                    <a:pt x="804164" y="495300"/>
                  </a:lnTo>
                  <a:lnTo>
                    <a:pt x="1614931" y="495300"/>
                  </a:lnTo>
                  <a:lnTo>
                    <a:pt x="1614931" y="99060"/>
                  </a:lnTo>
                  <a:lnTo>
                    <a:pt x="1607151" y="60489"/>
                  </a:lnTo>
                  <a:lnTo>
                    <a:pt x="1585928" y="29003"/>
                  </a:lnTo>
                  <a:lnTo>
                    <a:pt x="1554442" y="7780"/>
                  </a:lnTo>
                  <a:lnTo>
                    <a:pt x="1515872" y="0"/>
                  </a:lnTo>
                  <a:close/>
                </a:path>
                <a:path w="1615440" h="650875">
                  <a:moveTo>
                    <a:pt x="1614931" y="495300"/>
                  </a:moveTo>
                  <a:lnTo>
                    <a:pt x="804164" y="495300"/>
                  </a:lnTo>
                  <a:lnTo>
                    <a:pt x="811944" y="533870"/>
                  </a:lnTo>
                  <a:lnTo>
                    <a:pt x="833167" y="565356"/>
                  </a:lnTo>
                  <a:lnTo>
                    <a:pt x="864653" y="586579"/>
                  </a:lnTo>
                  <a:lnTo>
                    <a:pt x="903224" y="594360"/>
                  </a:lnTo>
                  <a:lnTo>
                    <a:pt x="1515872" y="594360"/>
                  </a:lnTo>
                  <a:lnTo>
                    <a:pt x="1554442" y="586579"/>
                  </a:lnTo>
                  <a:lnTo>
                    <a:pt x="1585928" y="565356"/>
                  </a:lnTo>
                  <a:lnTo>
                    <a:pt x="1607151" y="533870"/>
                  </a:lnTo>
                  <a:lnTo>
                    <a:pt x="1614931" y="49530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46800" y="2630423"/>
              <a:ext cx="1615440" cy="650875"/>
            </a:xfrm>
            <a:custGeom>
              <a:avLst/>
              <a:gdLst/>
              <a:ahLst/>
              <a:cxnLst/>
              <a:rect l="l" t="t" r="r" b="b"/>
              <a:pathLst>
                <a:path w="1615440" h="650875">
                  <a:moveTo>
                    <a:pt x="804164" y="99060"/>
                  </a:moveTo>
                  <a:lnTo>
                    <a:pt x="811944" y="60489"/>
                  </a:lnTo>
                  <a:lnTo>
                    <a:pt x="833167" y="29003"/>
                  </a:lnTo>
                  <a:lnTo>
                    <a:pt x="864653" y="7780"/>
                  </a:lnTo>
                  <a:lnTo>
                    <a:pt x="903224" y="0"/>
                  </a:lnTo>
                  <a:lnTo>
                    <a:pt x="939292" y="0"/>
                  </a:lnTo>
                  <a:lnTo>
                    <a:pt x="1141983" y="0"/>
                  </a:lnTo>
                  <a:lnTo>
                    <a:pt x="1515872" y="0"/>
                  </a:lnTo>
                  <a:lnTo>
                    <a:pt x="1554442" y="7780"/>
                  </a:lnTo>
                  <a:lnTo>
                    <a:pt x="1585928" y="29003"/>
                  </a:lnTo>
                  <a:lnTo>
                    <a:pt x="1607151" y="60489"/>
                  </a:lnTo>
                  <a:lnTo>
                    <a:pt x="1614931" y="99060"/>
                  </a:lnTo>
                  <a:lnTo>
                    <a:pt x="1614931" y="346710"/>
                  </a:lnTo>
                  <a:lnTo>
                    <a:pt x="1614931" y="495300"/>
                  </a:lnTo>
                  <a:lnTo>
                    <a:pt x="1607151" y="533870"/>
                  </a:lnTo>
                  <a:lnTo>
                    <a:pt x="1585928" y="565356"/>
                  </a:lnTo>
                  <a:lnTo>
                    <a:pt x="1554442" y="586579"/>
                  </a:lnTo>
                  <a:lnTo>
                    <a:pt x="1515872" y="594360"/>
                  </a:lnTo>
                  <a:lnTo>
                    <a:pt x="1141983" y="594360"/>
                  </a:lnTo>
                  <a:lnTo>
                    <a:pt x="939292" y="594360"/>
                  </a:lnTo>
                  <a:lnTo>
                    <a:pt x="903224" y="594360"/>
                  </a:lnTo>
                  <a:lnTo>
                    <a:pt x="864653" y="586579"/>
                  </a:lnTo>
                  <a:lnTo>
                    <a:pt x="833167" y="565356"/>
                  </a:lnTo>
                  <a:lnTo>
                    <a:pt x="811944" y="533870"/>
                  </a:lnTo>
                  <a:lnTo>
                    <a:pt x="804164" y="495300"/>
                  </a:lnTo>
                  <a:lnTo>
                    <a:pt x="0" y="650621"/>
                  </a:lnTo>
                  <a:lnTo>
                    <a:pt x="804164" y="346710"/>
                  </a:lnTo>
                  <a:lnTo>
                    <a:pt x="804164" y="99060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039991" y="2662554"/>
            <a:ext cx="633730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825"/>
              </a:lnSpc>
              <a:spcBef>
                <a:spcPts val="95"/>
              </a:spcBef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Area</a:t>
            </a:r>
            <a:r>
              <a:rPr dirty="0" sz="16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≈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1825"/>
              </a:lnSpc>
            </a:pP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26455" sz="157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/4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57671" y="2365248"/>
            <a:ext cx="344805" cy="1152525"/>
          </a:xfrm>
          <a:custGeom>
            <a:avLst/>
            <a:gdLst/>
            <a:ahLst/>
            <a:cxnLst/>
            <a:rect l="l" t="t" r="r" b="b"/>
            <a:pathLst>
              <a:path w="344804" h="1152525">
                <a:moveTo>
                  <a:pt x="0" y="0"/>
                </a:moveTo>
                <a:lnTo>
                  <a:pt x="344424" y="1152525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7159561" y="3806761"/>
            <a:ext cx="873760" cy="1304925"/>
            <a:chOff x="7159561" y="3806761"/>
            <a:chExt cx="873760" cy="1304925"/>
          </a:xfrm>
        </p:grpSpPr>
        <p:sp>
          <p:nvSpPr>
            <p:cNvPr id="15" name="object 15"/>
            <p:cNvSpPr/>
            <p:nvPr/>
          </p:nvSpPr>
          <p:spPr>
            <a:xfrm>
              <a:off x="7164323" y="3811523"/>
              <a:ext cx="864235" cy="1295400"/>
            </a:xfrm>
            <a:custGeom>
              <a:avLst/>
              <a:gdLst/>
              <a:ahLst/>
              <a:cxnLst/>
              <a:rect l="l" t="t" r="r" b="b"/>
              <a:pathLst>
                <a:path w="864234" h="1295400">
                  <a:moveTo>
                    <a:pt x="0" y="0"/>
                  </a:moveTo>
                  <a:lnTo>
                    <a:pt x="0" y="1295400"/>
                  </a:lnTo>
                  <a:lnTo>
                    <a:pt x="864107" y="129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64323" y="3811523"/>
              <a:ext cx="864235" cy="1295400"/>
            </a:xfrm>
            <a:custGeom>
              <a:avLst/>
              <a:gdLst/>
              <a:ahLst/>
              <a:cxnLst/>
              <a:rect l="l" t="t" r="r" b="b"/>
              <a:pathLst>
                <a:path w="864234" h="1295400">
                  <a:moveTo>
                    <a:pt x="0" y="1295400"/>
                  </a:moveTo>
                  <a:lnTo>
                    <a:pt x="0" y="0"/>
                  </a:lnTo>
                  <a:lnTo>
                    <a:pt x="864107" y="1295400"/>
                  </a:lnTo>
                  <a:lnTo>
                    <a:pt x="0" y="129540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64323" y="3811523"/>
              <a:ext cx="431800" cy="1295400"/>
            </a:xfrm>
            <a:custGeom>
              <a:avLst/>
              <a:gdLst/>
              <a:ahLst/>
              <a:cxnLst/>
              <a:rect l="l" t="t" r="r" b="b"/>
              <a:pathLst>
                <a:path w="431800" h="1295400">
                  <a:moveTo>
                    <a:pt x="0" y="0"/>
                  </a:moveTo>
                  <a:lnTo>
                    <a:pt x="0" y="1295400"/>
                  </a:lnTo>
                  <a:lnTo>
                    <a:pt x="431292" y="129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164323" y="3811523"/>
              <a:ext cx="431800" cy="1295400"/>
            </a:xfrm>
            <a:custGeom>
              <a:avLst/>
              <a:gdLst/>
              <a:ahLst/>
              <a:cxnLst/>
              <a:rect l="l" t="t" r="r" b="b"/>
              <a:pathLst>
                <a:path w="431800" h="1295400">
                  <a:moveTo>
                    <a:pt x="0" y="1295400"/>
                  </a:moveTo>
                  <a:lnTo>
                    <a:pt x="0" y="0"/>
                  </a:lnTo>
                  <a:lnTo>
                    <a:pt x="431292" y="1295400"/>
                  </a:lnTo>
                  <a:lnTo>
                    <a:pt x="0" y="129540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02824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4591" y="883996"/>
            <a:ext cx="48393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레코드</a:t>
            </a:r>
            <a:r>
              <a:rPr dirty="0" u="sng" sz="2000" spc="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의</a:t>
            </a:r>
            <a:r>
              <a:rPr dirty="0" u="sng" sz="2000" spc="-22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지</a:t>
            </a:r>
            <a:r>
              <a:rPr dirty="0" u="sng" sz="2000" spc="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정</a:t>
            </a:r>
            <a:r>
              <a:rPr dirty="0" u="sng" sz="2000" spc="-21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횟수</a:t>
            </a:r>
            <a:r>
              <a:rPr dirty="0" u="sng" sz="2000" spc="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를</a:t>
            </a:r>
            <a:r>
              <a:rPr dirty="0" u="sng" sz="2000" spc="-21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기준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첨자변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경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제외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1988" y="2710688"/>
            <a:ext cx="4881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6005" algn="l"/>
                <a:tab pos="1310640" algn="l"/>
                <a:tab pos="2390140" algn="l"/>
                <a:tab pos="2644775" algn="l"/>
                <a:tab pos="3978275" algn="l"/>
                <a:tab pos="4485640" algn="l"/>
                <a:tab pos="474027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→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→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6995" y="3076448"/>
            <a:ext cx="31375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3565" algn="l"/>
                <a:tab pos="838200" algn="l"/>
                <a:tab pos="1092835" algn="l"/>
                <a:tab pos="160083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→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u="sng" sz="20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5</a:t>
            </a:r>
            <a:r>
              <a:rPr dirty="0" sz="2000" spc="49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	→</a:t>
            </a:r>
            <a:r>
              <a:rPr dirty="0" sz="2000" spc="47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4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48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691" y="3810711"/>
            <a:ext cx="37426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평균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시간복잡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석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삽입정</a:t>
            </a:r>
            <a:r>
              <a:rPr dirty="0"/>
              <a:t>렬</a:t>
            </a:r>
            <a:r>
              <a:rPr dirty="0" spc="-365"/>
              <a:t> </a:t>
            </a:r>
            <a:r>
              <a:rPr dirty="0"/>
              <a:t>알고리즘의</a:t>
            </a:r>
            <a:r>
              <a:rPr dirty="0" spc="-375"/>
              <a:t> </a:t>
            </a:r>
            <a:r>
              <a:rPr dirty="0" spc="-5"/>
              <a:t>분석</a:t>
            </a:r>
          </a:p>
        </p:txBody>
      </p:sp>
      <p:sp>
        <p:nvSpPr>
          <p:cNvPr id="8" name="object 8"/>
          <p:cNvSpPr/>
          <p:nvPr/>
        </p:nvSpPr>
        <p:spPr>
          <a:xfrm>
            <a:off x="4005327" y="233985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 h="0">
                <a:moveTo>
                  <a:pt x="0" y="0"/>
                </a:moveTo>
                <a:lnTo>
                  <a:pt x="1188380" y="0"/>
                </a:lnTo>
              </a:path>
            </a:pathLst>
          </a:custGeom>
          <a:ln w="94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42285" y="2339850"/>
            <a:ext cx="248285" cy="0"/>
          </a:xfrm>
          <a:custGeom>
            <a:avLst/>
            <a:gdLst/>
            <a:ahLst/>
            <a:cxnLst/>
            <a:rect l="l" t="t" r="r" b="b"/>
            <a:pathLst>
              <a:path w="248285" h="0">
                <a:moveTo>
                  <a:pt x="0" y="0"/>
                </a:moveTo>
                <a:lnTo>
                  <a:pt x="247993" y="0"/>
                </a:lnTo>
              </a:path>
            </a:pathLst>
          </a:custGeom>
          <a:ln w="94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32021" y="2334653"/>
            <a:ext cx="144145" cy="30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9952" y="1899273"/>
            <a:ext cx="275590" cy="30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4024" sz="2775" spc="82" i="1">
                <a:latin typeface="Times New Roman"/>
                <a:cs typeface="Times New Roman"/>
              </a:rPr>
              <a:t>n</a:t>
            </a:r>
            <a:r>
              <a:rPr dirty="0" sz="1050" spc="5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3493" y="2151364"/>
            <a:ext cx="399415" cy="490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30"/>
              </a:lnSpc>
              <a:spcBef>
                <a:spcPts val="95"/>
              </a:spcBef>
            </a:pPr>
            <a:r>
              <a:rPr dirty="0" sz="1850" spc="5">
                <a:latin typeface="Symbol"/>
                <a:cs typeface="Symbol"/>
              </a:rPr>
              <a:t></a:t>
            </a:r>
            <a:endParaRPr sz="1850">
              <a:latin typeface="Symbol"/>
              <a:cs typeface="Symbol"/>
            </a:endParaRPr>
          </a:p>
          <a:p>
            <a:pPr algn="r" marR="5080">
              <a:lnSpc>
                <a:spcPts val="1830"/>
              </a:lnSpc>
            </a:pPr>
            <a:r>
              <a:rPr dirty="0" sz="1850" spc="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0459" y="2011427"/>
            <a:ext cx="94615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15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4501" y="2003871"/>
            <a:ext cx="1192530" cy="30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40">
                <a:latin typeface="Times New Roman"/>
                <a:cs typeface="Times New Roman"/>
              </a:rPr>
              <a:t>(</a:t>
            </a:r>
            <a:r>
              <a:rPr dirty="0" sz="1850" spc="5" i="1">
                <a:latin typeface="Times New Roman"/>
                <a:cs typeface="Times New Roman"/>
              </a:rPr>
              <a:t>n</a:t>
            </a:r>
            <a:r>
              <a:rPr dirty="0" sz="1850" spc="-160" i="1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Symbol"/>
                <a:cs typeface="Symbol"/>
              </a:rPr>
              <a:t></a:t>
            </a:r>
            <a:r>
              <a:rPr dirty="0" sz="1850" spc="-14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4</a:t>
            </a:r>
            <a:r>
              <a:rPr dirty="0" sz="1850" spc="10">
                <a:latin typeface="Times New Roman"/>
                <a:cs typeface="Times New Roman"/>
              </a:rPr>
              <a:t>)</a:t>
            </a:r>
            <a:r>
              <a:rPr dirty="0" sz="1850" spc="15">
                <a:latin typeface="Times New Roman"/>
                <a:cs typeface="Times New Roman"/>
              </a:rPr>
              <a:t>(</a:t>
            </a:r>
            <a:r>
              <a:rPr dirty="0" sz="1850" spc="5" i="1">
                <a:latin typeface="Times New Roman"/>
                <a:cs typeface="Times New Roman"/>
              </a:rPr>
              <a:t>n</a:t>
            </a:r>
            <a:r>
              <a:rPr dirty="0" sz="1850" spc="-165" i="1">
                <a:latin typeface="Times New Roman"/>
                <a:cs typeface="Times New Roman"/>
              </a:rPr>
              <a:t> </a:t>
            </a:r>
            <a:r>
              <a:rPr dirty="0" sz="1850" spc="100">
                <a:latin typeface="Symbol"/>
                <a:cs typeface="Symbol"/>
              </a:rPr>
              <a:t></a:t>
            </a:r>
            <a:r>
              <a:rPr dirty="0" sz="1850" spc="-155">
                <a:latin typeface="Times New Roman"/>
                <a:cs typeface="Times New Roman"/>
              </a:rPr>
              <a:t>1</a:t>
            </a:r>
            <a:r>
              <a:rPr dirty="0" sz="1850" spc="5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291" y="1534373"/>
            <a:ext cx="3813175" cy="947419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45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380365" algn="l"/>
                <a:tab pos="3810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시간복잡도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1579880">
              <a:lnSpc>
                <a:spcPct val="100000"/>
              </a:lnSpc>
              <a:spcBef>
                <a:spcPts val="905"/>
              </a:spcBef>
            </a:pPr>
            <a:r>
              <a:rPr dirty="0" sz="1850" spc="10" i="1">
                <a:latin typeface="Times New Roman"/>
                <a:cs typeface="Times New Roman"/>
              </a:rPr>
              <a:t>W</a:t>
            </a:r>
            <a:r>
              <a:rPr dirty="0" sz="1850" spc="-210" i="1">
                <a:latin typeface="Times New Roman"/>
                <a:cs typeface="Times New Roman"/>
              </a:rPr>
              <a:t> </a:t>
            </a:r>
            <a:r>
              <a:rPr dirty="0" sz="1850" spc="40">
                <a:latin typeface="Times New Roman"/>
                <a:cs typeface="Times New Roman"/>
              </a:rPr>
              <a:t>(</a:t>
            </a:r>
            <a:r>
              <a:rPr dirty="0" sz="1850" spc="20" i="1">
                <a:latin typeface="Times New Roman"/>
                <a:cs typeface="Times New Roman"/>
              </a:rPr>
              <a:t>n</a:t>
            </a:r>
            <a:r>
              <a:rPr dirty="0" sz="1850" spc="5">
                <a:latin typeface="Times New Roman"/>
                <a:cs typeface="Times New Roman"/>
              </a:rPr>
              <a:t>)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Symbol"/>
                <a:cs typeface="Symbol"/>
              </a:rPr>
              <a:t></a:t>
            </a:r>
            <a:r>
              <a:rPr dirty="0" sz="1850" spc="-65">
                <a:latin typeface="Times New Roman"/>
                <a:cs typeface="Times New Roman"/>
              </a:rPr>
              <a:t> </a:t>
            </a:r>
            <a:r>
              <a:rPr dirty="0" baseline="-9090" sz="4125" spc="330">
                <a:latin typeface="Symbol"/>
                <a:cs typeface="Symbol"/>
              </a:rPr>
              <a:t></a:t>
            </a:r>
            <a:r>
              <a:rPr dirty="0" sz="1850" spc="10">
                <a:latin typeface="Times New Roman"/>
                <a:cs typeface="Times New Roman"/>
              </a:rPr>
              <a:t>(</a:t>
            </a:r>
            <a:r>
              <a:rPr dirty="0" sz="1850" spc="-45">
                <a:latin typeface="Times New Roman"/>
                <a:cs typeface="Times New Roman"/>
              </a:rPr>
              <a:t>(</a:t>
            </a:r>
            <a:r>
              <a:rPr dirty="0" sz="1850" i="1">
                <a:latin typeface="Times New Roman"/>
                <a:cs typeface="Times New Roman"/>
              </a:rPr>
              <a:t>i</a:t>
            </a:r>
            <a:r>
              <a:rPr dirty="0" sz="1850" spc="-120" i="1">
                <a:latin typeface="Times New Roman"/>
                <a:cs typeface="Times New Roman"/>
              </a:rPr>
              <a:t> </a:t>
            </a:r>
            <a:r>
              <a:rPr dirty="0" sz="1850" spc="100">
                <a:latin typeface="Symbol"/>
                <a:cs typeface="Symbol"/>
              </a:rPr>
              <a:t></a:t>
            </a:r>
            <a:r>
              <a:rPr dirty="0" sz="1850" spc="-155">
                <a:latin typeface="Times New Roman"/>
                <a:cs typeface="Times New Roman"/>
              </a:rPr>
              <a:t>1</a:t>
            </a:r>
            <a:r>
              <a:rPr dirty="0" sz="1850" spc="5">
                <a:latin typeface="Times New Roman"/>
                <a:cs typeface="Times New Roman"/>
              </a:rPr>
              <a:t>)</a:t>
            </a:r>
            <a:r>
              <a:rPr dirty="0" sz="1850" spc="-16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Symbol"/>
                <a:cs typeface="Symbol"/>
              </a:rPr>
              <a:t></a:t>
            </a:r>
            <a:r>
              <a:rPr dirty="0" sz="1850" spc="-13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2</a:t>
            </a:r>
            <a:r>
              <a:rPr dirty="0" sz="1850" spc="5">
                <a:latin typeface="Times New Roman"/>
                <a:cs typeface="Times New Roman"/>
              </a:rPr>
              <a:t>)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4159" y="2472729"/>
            <a:ext cx="226695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90" i="1">
                <a:latin typeface="Times New Roman"/>
                <a:cs typeface="Times New Roman"/>
              </a:rPr>
              <a:t>i</a:t>
            </a:r>
            <a:r>
              <a:rPr dirty="0" sz="1050" spc="75">
                <a:latin typeface="Symbol"/>
                <a:cs typeface="Symbol"/>
              </a:rPr>
              <a:t></a:t>
            </a:r>
            <a:r>
              <a:rPr dirty="0" sz="1050" spc="1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25641" y="4495214"/>
            <a:ext cx="351155" cy="9525"/>
          </a:xfrm>
          <a:custGeom>
            <a:avLst/>
            <a:gdLst/>
            <a:ahLst/>
            <a:cxnLst/>
            <a:rect l="l" t="t" r="r" b="b"/>
            <a:pathLst>
              <a:path w="351154" h="9525">
                <a:moveTo>
                  <a:pt x="350815" y="0"/>
                </a:moveTo>
                <a:lnTo>
                  <a:pt x="0" y="0"/>
                </a:lnTo>
                <a:lnTo>
                  <a:pt x="0" y="9424"/>
                </a:lnTo>
                <a:lnTo>
                  <a:pt x="317091" y="9424"/>
                </a:lnTo>
                <a:lnTo>
                  <a:pt x="350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128673" y="4165381"/>
            <a:ext cx="75438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45" i="1">
                <a:latin typeface="Times New Roman"/>
                <a:cs typeface="Times New Roman"/>
              </a:rPr>
              <a:t>n</a:t>
            </a:r>
            <a:r>
              <a:rPr dirty="0" sz="1800" spc="55">
                <a:latin typeface="Times New Roman"/>
                <a:cs typeface="Times New Roman"/>
              </a:rPr>
              <a:t>(</a:t>
            </a:r>
            <a:r>
              <a:rPr dirty="0" sz="1800" spc="25" i="1">
                <a:latin typeface="Times New Roman"/>
                <a:cs typeface="Times New Roman"/>
              </a:rPr>
              <a:t>n</a:t>
            </a:r>
            <a:r>
              <a:rPr dirty="0" sz="1800" spc="-145" i="1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Symbol"/>
                <a:cs typeface="Symbol"/>
              </a:rPr>
              <a:t>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7</a:t>
            </a:r>
            <a:r>
              <a:rPr dirty="0" sz="1800" spc="1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1630" y="4312398"/>
            <a:ext cx="62992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30" i="1">
                <a:latin typeface="Times New Roman"/>
                <a:cs typeface="Times New Roman"/>
              </a:rPr>
              <a:t>A</a:t>
            </a:r>
            <a:r>
              <a:rPr dirty="0" sz="1800" spc="30">
                <a:latin typeface="Times New Roman"/>
                <a:cs typeface="Times New Roman"/>
              </a:rPr>
              <a:t>(</a:t>
            </a:r>
            <a:r>
              <a:rPr dirty="0" sz="1800" spc="30" i="1">
                <a:latin typeface="Times New Roman"/>
                <a:cs typeface="Times New Roman"/>
              </a:rPr>
              <a:t>n</a:t>
            </a:r>
            <a:r>
              <a:rPr dirty="0" sz="1800" spc="30">
                <a:latin typeface="Times New Roman"/>
                <a:cs typeface="Times New Roman"/>
              </a:rPr>
              <a:t>)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45175" y="1479613"/>
            <a:ext cx="2085975" cy="1306830"/>
            <a:chOff x="5845175" y="1479613"/>
            <a:chExt cx="2085975" cy="1306830"/>
          </a:xfrm>
        </p:grpSpPr>
        <p:sp>
          <p:nvSpPr>
            <p:cNvPr id="21" name="object 21"/>
            <p:cNvSpPr/>
            <p:nvPr/>
          </p:nvSpPr>
          <p:spPr>
            <a:xfrm>
              <a:off x="7062216" y="1484375"/>
              <a:ext cx="864235" cy="1297305"/>
            </a:xfrm>
            <a:custGeom>
              <a:avLst/>
              <a:gdLst/>
              <a:ahLst/>
              <a:cxnLst/>
              <a:rect l="l" t="t" r="r" b="b"/>
              <a:pathLst>
                <a:path w="864234" h="1297305">
                  <a:moveTo>
                    <a:pt x="0" y="0"/>
                  </a:moveTo>
                  <a:lnTo>
                    <a:pt x="0" y="1296924"/>
                  </a:lnTo>
                  <a:lnTo>
                    <a:pt x="864107" y="12969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62216" y="1484375"/>
              <a:ext cx="864235" cy="1297305"/>
            </a:xfrm>
            <a:custGeom>
              <a:avLst/>
              <a:gdLst/>
              <a:ahLst/>
              <a:cxnLst/>
              <a:rect l="l" t="t" r="r" b="b"/>
              <a:pathLst>
                <a:path w="864234" h="1297305">
                  <a:moveTo>
                    <a:pt x="0" y="1296924"/>
                  </a:moveTo>
                  <a:lnTo>
                    <a:pt x="0" y="0"/>
                  </a:lnTo>
                  <a:lnTo>
                    <a:pt x="864107" y="1296924"/>
                  </a:lnTo>
                  <a:lnTo>
                    <a:pt x="0" y="129692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845175" y="2089911"/>
              <a:ext cx="1360170" cy="194945"/>
            </a:xfrm>
            <a:custGeom>
              <a:avLst/>
              <a:gdLst/>
              <a:ahLst/>
              <a:cxnLst/>
              <a:rect l="l" t="t" r="r" b="b"/>
              <a:pathLst>
                <a:path w="1360170" h="194944">
                  <a:moveTo>
                    <a:pt x="47371" y="173736"/>
                  </a:moveTo>
                  <a:lnTo>
                    <a:pt x="0" y="178688"/>
                  </a:lnTo>
                  <a:lnTo>
                    <a:pt x="1777" y="194437"/>
                  </a:lnTo>
                  <a:lnTo>
                    <a:pt x="49022" y="189484"/>
                  </a:lnTo>
                  <a:lnTo>
                    <a:pt x="47371" y="173736"/>
                  </a:lnTo>
                  <a:close/>
                </a:path>
                <a:path w="1360170" h="194944">
                  <a:moveTo>
                    <a:pt x="110616" y="167004"/>
                  </a:moveTo>
                  <a:lnTo>
                    <a:pt x="63246" y="172085"/>
                  </a:lnTo>
                  <a:lnTo>
                    <a:pt x="64897" y="187833"/>
                  </a:lnTo>
                  <a:lnTo>
                    <a:pt x="112267" y="182879"/>
                  </a:lnTo>
                  <a:lnTo>
                    <a:pt x="110616" y="167004"/>
                  </a:lnTo>
                  <a:close/>
                </a:path>
                <a:path w="1360170" h="194944">
                  <a:moveTo>
                    <a:pt x="173736" y="160400"/>
                  </a:moveTo>
                  <a:lnTo>
                    <a:pt x="126364" y="165353"/>
                  </a:lnTo>
                  <a:lnTo>
                    <a:pt x="128015" y="181228"/>
                  </a:lnTo>
                  <a:lnTo>
                    <a:pt x="175387" y="176149"/>
                  </a:lnTo>
                  <a:lnTo>
                    <a:pt x="173736" y="160400"/>
                  </a:lnTo>
                  <a:close/>
                </a:path>
                <a:path w="1360170" h="194944">
                  <a:moveTo>
                    <a:pt x="236854" y="153797"/>
                  </a:moveTo>
                  <a:lnTo>
                    <a:pt x="189484" y="158750"/>
                  </a:lnTo>
                  <a:lnTo>
                    <a:pt x="191135" y="174498"/>
                  </a:lnTo>
                  <a:lnTo>
                    <a:pt x="238505" y="169545"/>
                  </a:lnTo>
                  <a:lnTo>
                    <a:pt x="236854" y="153797"/>
                  </a:lnTo>
                  <a:close/>
                </a:path>
                <a:path w="1360170" h="194944">
                  <a:moveTo>
                    <a:pt x="299974" y="147192"/>
                  </a:moveTo>
                  <a:lnTo>
                    <a:pt x="252602" y="152146"/>
                  </a:lnTo>
                  <a:lnTo>
                    <a:pt x="254380" y="167893"/>
                  </a:lnTo>
                  <a:lnTo>
                    <a:pt x="301625" y="162940"/>
                  </a:lnTo>
                  <a:lnTo>
                    <a:pt x="299974" y="147192"/>
                  </a:lnTo>
                  <a:close/>
                </a:path>
                <a:path w="1360170" h="194944">
                  <a:moveTo>
                    <a:pt x="363220" y="140462"/>
                  </a:moveTo>
                  <a:lnTo>
                    <a:pt x="315849" y="145414"/>
                  </a:lnTo>
                  <a:lnTo>
                    <a:pt x="317500" y="161289"/>
                  </a:lnTo>
                  <a:lnTo>
                    <a:pt x="364871" y="156337"/>
                  </a:lnTo>
                  <a:lnTo>
                    <a:pt x="363220" y="140462"/>
                  </a:lnTo>
                  <a:close/>
                </a:path>
                <a:path w="1360170" h="194944">
                  <a:moveTo>
                    <a:pt x="426338" y="133858"/>
                  </a:moveTo>
                  <a:lnTo>
                    <a:pt x="378967" y="138811"/>
                  </a:lnTo>
                  <a:lnTo>
                    <a:pt x="380619" y="154559"/>
                  </a:lnTo>
                  <a:lnTo>
                    <a:pt x="427989" y="149605"/>
                  </a:lnTo>
                  <a:lnTo>
                    <a:pt x="426338" y="133858"/>
                  </a:lnTo>
                  <a:close/>
                </a:path>
                <a:path w="1360170" h="194944">
                  <a:moveTo>
                    <a:pt x="489458" y="127253"/>
                  </a:moveTo>
                  <a:lnTo>
                    <a:pt x="442087" y="132207"/>
                  </a:lnTo>
                  <a:lnTo>
                    <a:pt x="443738" y="147954"/>
                  </a:lnTo>
                  <a:lnTo>
                    <a:pt x="491109" y="143001"/>
                  </a:lnTo>
                  <a:lnTo>
                    <a:pt x="489458" y="127253"/>
                  </a:lnTo>
                  <a:close/>
                </a:path>
                <a:path w="1360170" h="194944">
                  <a:moveTo>
                    <a:pt x="552576" y="120523"/>
                  </a:moveTo>
                  <a:lnTo>
                    <a:pt x="505333" y="125602"/>
                  </a:lnTo>
                  <a:lnTo>
                    <a:pt x="506984" y="141350"/>
                  </a:lnTo>
                  <a:lnTo>
                    <a:pt x="554354" y="136398"/>
                  </a:lnTo>
                  <a:lnTo>
                    <a:pt x="552576" y="120523"/>
                  </a:lnTo>
                  <a:close/>
                </a:path>
                <a:path w="1360170" h="194944">
                  <a:moveTo>
                    <a:pt x="615823" y="113918"/>
                  </a:moveTo>
                  <a:lnTo>
                    <a:pt x="568451" y="118872"/>
                  </a:lnTo>
                  <a:lnTo>
                    <a:pt x="570102" y="134747"/>
                  </a:lnTo>
                  <a:lnTo>
                    <a:pt x="617474" y="129666"/>
                  </a:lnTo>
                  <a:lnTo>
                    <a:pt x="615823" y="113918"/>
                  </a:lnTo>
                  <a:close/>
                </a:path>
                <a:path w="1360170" h="194944">
                  <a:moveTo>
                    <a:pt x="678942" y="107314"/>
                  </a:moveTo>
                  <a:lnTo>
                    <a:pt x="631571" y="112267"/>
                  </a:lnTo>
                  <a:lnTo>
                    <a:pt x="633222" y="128015"/>
                  </a:lnTo>
                  <a:lnTo>
                    <a:pt x="680593" y="123062"/>
                  </a:lnTo>
                  <a:lnTo>
                    <a:pt x="678942" y="107314"/>
                  </a:lnTo>
                  <a:close/>
                </a:path>
                <a:path w="1360170" h="194944">
                  <a:moveTo>
                    <a:pt x="742060" y="100711"/>
                  </a:moveTo>
                  <a:lnTo>
                    <a:pt x="694690" y="105663"/>
                  </a:lnTo>
                  <a:lnTo>
                    <a:pt x="696341" y="121412"/>
                  </a:lnTo>
                  <a:lnTo>
                    <a:pt x="743711" y="116459"/>
                  </a:lnTo>
                  <a:lnTo>
                    <a:pt x="742060" y="100711"/>
                  </a:lnTo>
                  <a:close/>
                </a:path>
                <a:path w="1360170" h="194944">
                  <a:moveTo>
                    <a:pt x="805179" y="93979"/>
                  </a:moveTo>
                  <a:lnTo>
                    <a:pt x="757935" y="98933"/>
                  </a:lnTo>
                  <a:lnTo>
                    <a:pt x="759586" y="114808"/>
                  </a:lnTo>
                  <a:lnTo>
                    <a:pt x="806957" y="109854"/>
                  </a:lnTo>
                  <a:lnTo>
                    <a:pt x="805179" y="93979"/>
                  </a:lnTo>
                  <a:close/>
                </a:path>
                <a:path w="1360170" h="194944">
                  <a:moveTo>
                    <a:pt x="868426" y="87375"/>
                  </a:moveTo>
                  <a:lnTo>
                    <a:pt x="821054" y="92328"/>
                  </a:lnTo>
                  <a:lnTo>
                    <a:pt x="822705" y="108076"/>
                  </a:lnTo>
                  <a:lnTo>
                    <a:pt x="870076" y="103124"/>
                  </a:lnTo>
                  <a:lnTo>
                    <a:pt x="868426" y="87375"/>
                  </a:lnTo>
                  <a:close/>
                </a:path>
                <a:path w="1360170" h="194944">
                  <a:moveTo>
                    <a:pt x="931545" y="80772"/>
                  </a:moveTo>
                  <a:lnTo>
                    <a:pt x="884174" y="85725"/>
                  </a:lnTo>
                  <a:lnTo>
                    <a:pt x="885825" y="101473"/>
                  </a:lnTo>
                  <a:lnTo>
                    <a:pt x="933196" y="96520"/>
                  </a:lnTo>
                  <a:lnTo>
                    <a:pt x="931545" y="80772"/>
                  </a:lnTo>
                  <a:close/>
                </a:path>
                <a:path w="1360170" h="194944">
                  <a:moveTo>
                    <a:pt x="994664" y="74040"/>
                  </a:moveTo>
                  <a:lnTo>
                    <a:pt x="947293" y="79121"/>
                  </a:lnTo>
                  <a:lnTo>
                    <a:pt x="948944" y="94868"/>
                  </a:lnTo>
                  <a:lnTo>
                    <a:pt x="996315" y="89915"/>
                  </a:lnTo>
                  <a:lnTo>
                    <a:pt x="994664" y="74040"/>
                  </a:lnTo>
                  <a:close/>
                </a:path>
                <a:path w="1360170" h="194944">
                  <a:moveTo>
                    <a:pt x="1057909" y="67437"/>
                  </a:moveTo>
                  <a:lnTo>
                    <a:pt x="1010539" y="72389"/>
                  </a:lnTo>
                  <a:lnTo>
                    <a:pt x="1012190" y="88264"/>
                  </a:lnTo>
                  <a:lnTo>
                    <a:pt x="1059560" y="83185"/>
                  </a:lnTo>
                  <a:lnTo>
                    <a:pt x="1057909" y="67437"/>
                  </a:lnTo>
                  <a:close/>
                </a:path>
                <a:path w="1360170" h="194944">
                  <a:moveTo>
                    <a:pt x="1121028" y="60833"/>
                  </a:moveTo>
                  <a:lnTo>
                    <a:pt x="1073657" y="65786"/>
                  </a:lnTo>
                  <a:lnTo>
                    <a:pt x="1075308" y="81534"/>
                  </a:lnTo>
                  <a:lnTo>
                    <a:pt x="1122679" y="76580"/>
                  </a:lnTo>
                  <a:lnTo>
                    <a:pt x="1121028" y="60833"/>
                  </a:lnTo>
                  <a:close/>
                </a:path>
                <a:path w="1360170" h="194944">
                  <a:moveTo>
                    <a:pt x="1184148" y="54228"/>
                  </a:moveTo>
                  <a:lnTo>
                    <a:pt x="1136777" y="59182"/>
                  </a:lnTo>
                  <a:lnTo>
                    <a:pt x="1138427" y="74929"/>
                  </a:lnTo>
                  <a:lnTo>
                    <a:pt x="1185799" y="69976"/>
                  </a:lnTo>
                  <a:lnTo>
                    <a:pt x="1184148" y="54228"/>
                  </a:lnTo>
                  <a:close/>
                </a:path>
                <a:path w="1360170" h="194944">
                  <a:moveTo>
                    <a:pt x="1247267" y="47498"/>
                  </a:moveTo>
                  <a:lnTo>
                    <a:pt x="1199896" y="52450"/>
                  </a:lnTo>
                  <a:lnTo>
                    <a:pt x="1201547" y="68325"/>
                  </a:lnTo>
                  <a:lnTo>
                    <a:pt x="1248918" y="63373"/>
                  </a:lnTo>
                  <a:lnTo>
                    <a:pt x="1247267" y="47498"/>
                  </a:lnTo>
                  <a:close/>
                </a:path>
                <a:path w="1360170" h="194944">
                  <a:moveTo>
                    <a:pt x="1327177" y="47987"/>
                  </a:moveTo>
                  <a:lnTo>
                    <a:pt x="1268349" y="91059"/>
                  </a:lnTo>
                  <a:lnTo>
                    <a:pt x="1264793" y="93725"/>
                  </a:lnTo>
                  <a:lnTo>
                    <a:pt x="1264030" y="98678"/>
                  </a:lnTo>
                  <a:lnTo>
                    <a:pt x="1266571" y="102235"/>
                  </a:lnTo>
                  <a:lnTo>
                    <a:pt x="1269238" y="105790"/>
                  </a:lnTo>
                  <a:lnTo>
                    <a:pt x="1274191" y="106552"/>
                  </a:lnTo>
                  <a:lnTo>
                    <a:pt x="1277747" y="103886"/>
                  </a:lnTo>
                  <a:lnTo>
                    <a:pt x="1344384" y="54990"/>
                  </a:lnTo>
                  <a:lnTo>
                    <a:pt x="1327911" y="54990"/>
                  </a:lnTo>
                  <a:lnTo>
                    <a:pt x="1327177" y="47987"/>
                  </a:lnTo>
                  <a:close/>
                </a:path>
                <a:path w="1360170" h="194944">
                  <a:moveTo>
                    <a:pt x="1310513" y="40893"/>
                  </a:moveTo>
                  <a:lnTo>
                    <a:pt x="1263142" y="45847"/>
                  </a:lnTo>
                  <a:lnTo>
                    <a:pt x="1264793" y="61722"/>
                  </a:lnTo>
                  <a:lnTo>
                    <a:pt x="1312164" y="56641"/>
                  </a:lnTo>
                  <a:lnTo>
                    <a:pt x="1310513" y="40893"/>
                  </a:lnTo>
                  <a:close/>
                </a:path>
                <a:path w="1360170" h="194944">
                  <a:moveTo>
                    <a:pt x="1328508" y="47013"/>
                  </a:moveTo>
                  <a:lnTo>
                    <a:pt x="1327177" y="47987"/>
                  </a:lnTo>
                  <a:lnTo>
                    <a:pt x="1327911" y="54990"/>
                  </a:lnTo>
                  <a:lnTo>
                    <a:pt x="1345056" y="53212"/>
                  </a:lnTo>
                  <a:lnTo>
                    <a:pt x="1344985" y="52577"/>
                  </a:lnTo>
                  <a:lnTo>
                    <a:pt x="1340866" y="52577"/>
                  </a:lnTo>
                  <a:lnTo>
                    <a:pt x="1328508" y="47013"/>
                  </a:lnTo>
                  <a:close/>
                </a:path>
                <a:path w="1360170" h="194944">
                  <a:moveTo>
                    <a:pt x="1345962" y="37464"/>
                  </a:moveTo>
                  <a:lnTo>
                    <a:pt x="1343278" y="37464"/>
                  </a:lnTo>
                  <a:lnTo>
                    <a:pt x="1345056" y="53212"/>
                  </a:lnTo>
                  <a:lnTo>
                    <a:pt x="1327911" y="54990"/>
                  </a:lnTo>
                  <a:lnTo>
                    <a:pt x="1344384" y="54990"/>
                  </a:lnTo>
                  <a:lnTo>
                    <a:pt x="1359789" y="43687"/>
                  </a:lnTo>
                  <a:lnTo>
                    <a:pt x="1345962" y="37464"/>
                  </a:lnTo>
                  <a:close/>
                </a:path>
                <a:path w="1360170" h="194944">
                  <a:moveTo>
                    <a:pt x="1339469" y="38988"/>
                  </a:moveTo>
                  <a:lnTo>
                    <a:pt x="1328508" y="47013"/>
                  </a:lnTo>
                  <a:lnTo>
                    <a:pt x="1340866" y="52577"/>
                  </a:lnTo>
                  <a:lnTo>
                    <a:pt x="1339469" y="38988"/>
                  </a:lnTo>
                  <a:close/>
                </a:path>
                <a:path w="1360170" h="194944">
                  <a:moveTo>
                    <a:pt x="1343451" y="38988"/>
                  </a:moveTo>
                  <a:lnTo>
                    <a:pt x="1339469" y="38988"/>
                  </a:lnTo>
                  <a:lnTo>
                    <a:pt x="1340866" y="52577"/>
                  </a:lnTo>
                  <a:lnTo>
                    <a:pt x="1344985" y="52577"/>
                  </a:lnTo>
                  <a:lnTo>
                    <a:pt x="1343451" y="38988"/>
                  </a:lnTo>
                  <a:close/>
                </a:path>
                <a:path w="1360170" h="194944">
                  <a:moveTo>
                    <a:pt x="1327004" y="46337"/>
                  </a:moveTo>
                  <a:lnTo>
                    <a:pt x="1327177" y="47987"/>
                  </a:lnTo>
                  <a:lnTo>
                    <a:pt x="1328508" y="47013"/>
                  </a:lnTo>
                  <a:lnTo>
                    <a:pt x="1327004" y="46337"/>
                  </a:lnTo>
                  <a:close/>
                </a:path>
                <a:path w="1360170" h="194944">
                  <a:moveTo>
                    <a:pt x="1343278" y="37464"/>
                  </a:moveTo>
                  <a:lnTo>
                    <a:pt x="1326260" y="39242"/>
                  </a:lnTo>
                  <a:lnTo>
                    <a:pt x="1327004" y="46337"/>
                  </a:lnTo>
                  <a:lnTo>
                    <a:pt x="1328508" y="47013"/>
                  </a:lnTo>
                  <a:lnTo>
                    <a:pt x="1339469" y="38988"/>
                  </a:lnTo>
                  <a:lnTo>
                    <a:pt x="1343451" y="38988"/>
                  </a:lnTo>
                  <a:lnTo>
                    <a:pt x="1343278" y="37464"/>
                  </a:lnTo>
                  <a:close/>
                </a:path>
                <a:path w="1360170" h="194944">
                  <a:moveTo>
                    <a:pt x="1263015" y="0"/>
                  </a:moveTo>
                  <a:lnTo>
                    <a:pt x="1258316" y="1777"/>
                  </a:lnTo>
                  <a:lnTo>
                    <a:pt x="1256538" y="5841"/>
                  </a:lnTo>
                  <a:lnTo>
                    <a:pt x="1254632" y="9778"/>
                  </a:lnTo>
                  <a:lnTo>
                    <a:pt x="1256410" y="14477"/>
                  </a:lnTo>
                  <a:lnTo>
                    <a:pt x="1260475" y="16383"/>
                  </a:lnTo>
                  <a:lnTo>
                    <a:pt x="1327004" y="46337"/>
                  </a:lnTo>
                  <a:lnTo>
                    <a:pt x="1326260" y="39242"/>
                  </a:lnTo>
                  <a:lnTo>
                    <a:pt x="1343278" y="37464"/>
                  </a:lnTo>
                  <a:lnTo>
                    <a:pt x="1345962" y="37464"/>
                  </a:lnTo>
                  <a:lnTo>
                    <a:pt x="1266952" y="1904"/>
                  </a:lnTo>
                  <a:lnTo>
                    <a:pt x="1263015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4756530" y="3150107"/>
            <a:ext cx="4197350" cy="2085339"/>
            <a:chOff x="4756530" y="3150107"/>
            <a:chExt cx="4197350" cy="2085339"/>
          </a:xfrm>
        </p:grpSpPr>
        <p:sp>
          <p:nvSpPr>
            <p:cNvPr id="25" name="object 25"/>
            <p:cNvSpPr/>
            <p:nvPr/>
          </p:nvSpPr>
          <p:spPr>
            <a:xfrm>
              <a:off x="5550407" y="3934967"/>
              <a:ext cx="862965" cy="1295400"/>
            </a:xfrm>
            <a:custGeom>
              <a:avLst/>
              <a:gdLst/>
              <a:ahLst/>
              <a:cxnLst/>
              <a:rect l="l" t="t" r="r" b="b"/>
              <a:pathLst>
                <a:path w="862964" h="1295400">
                  <a:moveTo>
                    <a:pt x="0" y="0"/>
                  </a:moveTo>
                  <a:lnTo>
                    <a:pt x="0" y="1295399"/>
                  </a:lnTo>
                  <a:lnTo>
                    <a:pt x="862583" y="129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550407" y="3934967"/>
              <a:ext cx="862965" cy="1295400"/>
            </a:xfrm>
            <a:custGeom>
              <a:avLst/>
              <a:gdLst/>
              <a:ahLst/>
              <a:cxnLst/>
              <a:rect l="l" t="t" r="r" b="b"/>
              <a:pathLst>
                <a:path w="862964" h="1295400">
                  <a:moveTo>
                    <a:pt x="0" y="1295399"/>
                  </a:moveTo>
                  <a:lnTo>
                    <a:pt x="0" y="0"/>
                  </a:lnTo>
                  <a:lnTo>
                    <a:pt x="862583" y="1295399"/>
                  </a:lnTo>
                  <a:lnTo>
                    <a:pt x="0" y="129539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550407" y="3934967"/>
              <a:ext cx="431800" cy="1295400"/>
            </a:xfrm>
            <a:custGeom>
              <a:avLst/>
              <a:gdLst/>
              <a:ahLst/>
              <a:cxnLst/>
              <a:rect l="l" t="t" r="r" b="b"/>
              <a:pathLst>
                <a:path w="431800" h="1295400">
                  <a:moveTo>
                    <a:pt x="0" y="0"/>
                  </a:moveTo>
                  <a:lnTo>
                    <a:pt x="0" y="1295399"/>
                  </a:lnTo>
                  <a:lnTo>
                    <a:pt x="431291" y="129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550407" y="3934967"/>
              <a:ext cx="431800" cy="1295400"/>
            </a:xfrm>
            <a:custGeom>
              <a:avLst/>
              <a:gdLst/>
              <a:ahLst/>
              <a:cxnLst/>
              <a:rect l="l" t="t" r="r" b="b"/>
              <a:pathLst>
                <a:path w="431800" h="1295400">
                  <a:moveTo>
                    <a:pt x="0" y="1295399"/>
                  </a:moveTo>
                  <a:lnTo>
                    <a:pt x="0" y="0"/>
                  </a:lnTo>
                  <a:lnTo>
                    <a:pt x="431291" y="1295399"/>
                  </a:lnTo>
                  <a:lnTo>
                    <a:pt x="0" y="129539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56530" y="4503165"/>
              <a:ext cx="1225550" cy="260985"/>
            </a:xfrm>
            <a:custGeom>
              <a:avLst/>
              <a:gdLst/>
              <a:ahLst/>
              <a:cxnLst/>
              <a:rect l="l" t="t" r="r" b="b"/>
              <a:pathLst>
                <a:path w="1225550" h="260985">
                  <a:moveTo>
                    <a:pt x="2794" y="0"/>
                  </a:moveTo>
                  <a:lnTo>
                    <a:pt x="0" y="15747"/>
                  </a:lnTo>
                  <a:lnTo>
                    <a:pt x="46863" y="24002"/>
                  </a:lnTo>
                  <a:lnTo>
                    <a:pt x="49657" y="8381"/>
                  </a:lnTo>
                  <a:lnTo>
                    <a:pt x="2794" y="0"/>
                  </a:lnTo>
                  <a:close/>
                </a:path>
                <a:path w="1225550" h="260985">
                  <a:moveTo>
                    <a:pt x="65278" y="11048"/>
                  </a:moveTo>
                  <a:lnTo>
                    <a:pt x="62611" y="26669"/>
                  </a:lnTo>
                  <a:lnTo>
                    <a:pt x="109474" y="35051"/>
                  </a:lnTo>
                  <a:lnTo>
                    <a:pt x="112268" y="19303"/>
                  </a:lnTo>
                  <a:lnTo>
                    <a:pt x="65278" y="11048"/>
                  </a:lnTo>
                  <a:close/>
                </a:path>
                <a:path w="1225550" h="260985">
                  <a:moveTo>
                    <a:pt x="127889" y="22097"/>
                  </a:moveTo>
                  <a:lnTo>
                    <a:pt x="125095" y="37718"/>
                  </a:lnTo>
                  <a:lnTo>
                    <a:pt x="171958" y="45973"/>
                  </a:lnTo>
                  <a:lnTo>
                    <a:pt x="174752" y="30352"/>
                  </a:lnTo>
                  <a:lnTo>
                    <a:pt x="127889" y="22097"/>
                  </a:lnTo>
                  <a:close/>
                </a:path>
                <a:path w="1225550" h="260985">
                  <a:moveTo>
                    <a:pt x="190373" y="33146"/>
                  </a:moveTo>
                  <a:lnTo>
                    <a:pt x="187579" y="48767"/>
                  </a:lnTo>
                  <a:lnTo>
                    <a:pt x="234569" y="57022"/>
                  </a:lnTo>
                  <a:lnTo>
                    <a:pt x="237236" y="41401"/>
                  </a:lnTo>
                  <a:lnTo>
                    <a:pt x="190373" y="33146"/>
                  </a:lnTo>
                  <a:close/>
                </a:path>
                <a:path w="1225550" h="260985">
                  <a:moveTo>
                    <a:pt x="252857" y="44195"/>
                  </a:moveTo>
                  <a:lnTo>
                    <a:pt x="250190" y="59816"/>
                  </a:lnTo>
                  <a:lnTo>
                    <a:pt x="297053" y="68071"/>
                  </a:lnTo>
                  <a:lnTo>
                    <a:pt x="299847" y="52450"/>
                  </a:lnTo>
                  <a:lnTo>
                    <a:pt x="252857" y="44195"/>
                  </a:lnTo>
                  <a:close/>
                </a:path>
                <a:path w="1225550" h="260985">
                  <a:moveTo>
                    <a:pt x="315468" y="55244"/>
                  </a:moveTo>
                  <a:lnTo>
                    <a:pt x="312674" y="70865"/>
                  </a:lnTo>
                  <a:lnTo>
                    <a:pt x="359537" y="79120"/>
                  </a:lnTo>
                  <a:lnTo>
                    <a:pt x="362331" y="63499"/>
                  </a:lnTo>
                  <a:lnTo>
                    <a:pt x="315468" y="55244"/>
                  </a:lnTo>
                  <a:close/>
                </a:path>
                <a:path w="1225550" h="260985">
                  <a:moveTo>
                    <a:pt x="377952" y="66293"/>
                  </a:moveTo>
                  <a:lnTo>
                    <a:pt x="375285" y="81914"/>
                  </a:lnTo>
                  <a:lnTo>
                    <a:pt x="422148" y="90169"/>
                  </a:lnTo>
                  <a:lnTo>
                    <a:pt x="424942" y="74548"/>
                  </a:lnTo>
                  <a:lnTo>
                    <a:pt x="377952" y="66293"/>
                  </a:lnTo>
                  <a:close/>
                </a:path>
                <a:path w="1225550" h="260985">
                  <a:moveTo>
                    <a:pt x="440563" y="77215"/>
                  </a:moveTo>
                  <a:lnTo>
                    <a:pt x="437769" y="92963"/>
                  </a:lnTo>
                  <a:lnTo>
                    <a:pt x="484632" y="101218"/>
                  </a:lnTo>
                  <a:lnTo>
                    <a:pt x="487426" y="85597"/>
                  </a:lnTo>
                  <a:lnTo>
                    <a:pt x="440563" y="77215"/>
                  </a:lnTo>
                  <a:close/>
                </a:path>
                <a:path w="1225550" h="260985">
                  <a:moveTo>
                    <a:pt x="503047" y="88264"/>
                  </a:moveTo>
                  <a:lnTo>
                    <a:pt x="500253" y="103885"/>
                  </a:lnTo>
                  <a:lnTo>
                    <a:pt x="547243" y="112267"/>
                  </a:lnTo>
                  <a:lnTo>
                    <a:pt x="549910" y="96519"/>
                  </a:lnTo>
                  <a:lnTo>
                    <a:pt x="503047" y="88264"/>
                  </a:lnTo>
                  <a:close/>
                </a:path>
                <a:path w="1225550" h="260985">
                  <a:moveTo>
                    <a:pt x="565531" y="99313"/>
                  </a:moveTo>
                  <a:lnTo>
                    <a:pt x="562864" y="114934"/>
                  </a:lnTo>
                  <a:lnTo>
                    <a:pt x="609727" y="123189"/>
                  </a:lnTo>
                  <a:lnTo>
                    <a:pt x="612521" y="107568"/>
                  </a:lnTo>
                  <a:lnTo>
                    <a:pt x="565531" y="99313"/>
                  </a:lnTo>
                  <a:close/>
                </a:path>
                <a:path w="1225550" h="260985">
                  <a:moveTo>
                    <a:pt x="628142" y="110362"/>
                  </a:moveTo>
                  <a:lnTo>
                    <a:pt x="625348" y="125983"/>
                  </a:lnTo>
                  <a:lnTo>
                    <a:pt x="672211" y="134238"/>
                  </a:lnTo>
                  <a:lnTo>
                    <a:pt x="675005" y="118617"/>
                  </a:lnTo>
                  <a:lnTo>
                    <a:pt x="628142" y="110362"/>
                  </a:lnTo>
                  <a:close/>
                </a:path>
                <a:path w="1225550" h="260985">
                  <a:moveTo>
                    <a:pt x="690626" y="121411"/>
                  </a:moveTo>
                  <a:lnTo>
                    <a:pt x="687959" y="137032"/>
                  </a:lnTo>
                  <a:lnTo>
                    <a:pt x="734822" y="145287"/>
                  </a:lnTo>
                  <a:lnTo>
                    <a:pt x="737616" y="129666"/>
                  </a:lnTo>
                  <a:lnTo>
                    <a:pt x="690626" y="121411"/>
                  </a:lnTo>
                  <a:close/>
                </a:path>
                <a:path w="1225550" h="260985">
                  <a:moveTo>
                    <a:pt x="753237" y="132460"/>
                  </a:moveTo>
                  <a:lnTo>
                    <a:pt x="750443" y="148081"/>
                  </a:lnTo>
                  <a:lnTo>
                    <a:pt x="797306" y="156336"/>
                  </a:lnTo>
                  <a:lnTo>
                    <a:pt x="800100" y="140715"/>
                  </a:lnTo>
                  <a:lnTo>
                    <a:pt x="753237" y="132460"/>
                  </a:lnTo>
                  <a:close/>
                </a:path>
                <a:path w="1225550" h="260985">
                  <a:moveTo>
                    <a:pt x="815721" y="143509"/>
                  </a:moveTo>
                  <a:lnTo>
                    <a:pt x="812927" y="159130"/>
                  </a:lnTo>
                  <a:lnTo>
                    <a:pt x="859917" y="167385"/>
                  </a:lnTo>
                  <a:lnTo>
                    <a:pt x="862584" y="151764"/>
                  </a:lnTo>
                  <a:lnTo>
                    <a:pt x="815721" y="143509"/>
                  </a:lnTo>
                  <a:close/>
                </a:path>
                <a:path w="1225550" h="260985">
                  <a:moveTo>
                    <a:pt x="878205" y="154431"/>
                  </a:moveTo>
                  <a:lnTo>
                    <a:pt x="875538" y="170179"/>
                  </a:lnTo>
                  <a:lnTo>
                    <a:pt x="922401" y="178434"/>
                  </a:lnTo>
                  <a:lnTo>
                    <a:pt x="925195" y="162813"/>
                  </a:lnTo>
                  <a:lnTo>
                    <a:pt x="878205" y="154431"/>
                  </a:lnTo>
                  <a:close/>
                </a:path>
                <a:path w="1225550" h="260985">
                  <a:moveTo>
                    <a:pt x="940816" y="165480"/>
                  </a:moveTo>
                  <a:lnTo>
                    <a:pt x="938022" y="181101"/>
                  </a:lnTo>
                  <a:lnTo>
                    <a:pt x="984885" y="189483"/>
                  </a:lnTo>
                  <a:lnTo>
                    <a:pt x="987679" y="173735"/>
                  </a:lnTo>
                  <a:lnTo>
                    <a:pt x="940816" y="165480"/>
                  </a:lnTo>
                  <a:close/>
                </a:path>
                <a:path w="1225550" h="260985">
                  <a:moveTo>
                    <a:pt x="1003300" y="176529"/>
                  </a:moveTo>
                  <a:lnTo>
                    <a:pt x="1000506" y="192150"/>
                  </a:lnTo>
                  <a:lnTo>
                    <a:pt x="1047496" y="200405"/>
                  </a:lnTo>
                  <a:lnTo>
                    <a:pt x="1050290" y="184784"/>
                  </a:lnTo>
                  <a:lnTo>
                    <a:pt x="1003300" y="176529"/>
                  </a:lnTo>
                  <a:close/>
                </a:path>
                <a:path w="1225550" h="260985">
                  <a:moveTo>
                    <a:pt x="1065911" y="187578"/>
                  </a:moveTo>
                  <a:lnTo>
                    <a:pt x="1063117" y="203199"/>
                  </a:lnTo>
                  <a:lnTo>
                    <a:pt x="1109980" y="211454"/>
                  </a:lnTo>
                  <a:lnTo>
                    <a:pt x="1112774" y="195833"/>
                  </a:lnTo>
                  <a:lnTo>
                    <a:pt x="1065911" y="187578"/>
                  </a:lnTo>
                  <a:close/>
                </a:path>
                <a:path w="1225550" h="260985">
                  <a:moveTo>
                    <a:pt x="1189071" y="220263"/>
                  </a:moveTo>
                  <a:lnTo>
                    <a:pt x="1120267" y="245617"/>
                  </a:lnTo>
                  <a:lnTo>
                    <a:pt x="1118108" y="250189"/>
                  </a:lnTo>
                  <a:lnTo>
                    <a:pt x="1119632" y="254380"/>
                  </a:lnTo>
                  <a:lnTo>
                    <a:pt x="1121156" y="258444"/>
                  </a:lnTo>
                  <a:lnTo>
                    <a:pt x="1125728" y="260603"/>
                  </a:lnTo>
                  <a:lnTo>
                    <a:pt x="1211681" y="228853"/>
                  </a:lnTo>
                  <a:lnTo>
                    <a:pt x="1208532" y="228853"/>
                  </a:lnTo>
                  <a:lnTo>
                    <a:pt x="1188212" y="225297"/>
                  </a:lnTo>
                  <a:lnTo>
                    <a:pt x="1189071" y="220263"/>
                  </a:lnTo>
                  <a:close/>
                </a:path>
                <a:path w="1225550" h="260985">
                  <a:moveTo>
                    <a:pt x="1194375" y="218310"/>
                  </a:moveTo>
                  <a:lnTo>
                    <a:pt x="1189071" y="220263"/>
                  </a:lnTo>
                  <a:lnTo>
                    <a:pt x="1188212" y="225297"/>
                  </a:lnTo>
                  <a:lnTo>
                    <a:pt x="1208532" y="228853"/>
                  </a:lnTo>
                  <a:lnTo>
                    <a:pt x="1208835" y="227075"/>
                  </a:lnTo>
                  <a:lnTo>
                    <a:pt x="1204722" y="227075"/>
                  </a:lnTo>
                  <a:lnTo>
                    <a:pt x="1194375" y="218310"/>
                  </a:lnTo>
                  <a:close/>
                </a:path>
                <a:path w="1225550" h="260985">
                  <a:moveTo>
                    <a:pt x="1208767" y="209676"/>
                  </a:moveTo>
                  <a:lnTo>
                    <a:pt x="1190879" y="209676"/>
                  </a:lnTo>
                  <a:lnTo>
                    <a:pt x="1211199" y="213232"/>
                  </a:lnTo>
                  <a:lnTo>
                    <a:pt x="1208532" y="228853"/>
                  </a:lnTo>
                  <a:lnTo>
                    <a:pt x="1211681" y="228853"/>
                  </a:lnTo>
                  <a:lnTo>
                    <a:pt x="1225423" y="223773"/>
                  </a:lnTo>
                  <a:lnTo>
                    <a:pt x="1208767" y="209676"/>
                  </a:lnTo>
                  <a:close/>
                </a:path>
                <a:path w="1225550" h="260985">
                  <a:moveTo>
                    <a:pt x="1207135" y="213613"/>
                  </a:moveTo>
                  <a:lnTo>
                    <a:pt x="1194375" y="218310"/>
                  </a:lnTo>
                  <a:lnTo>
                    <a:pt x="1204722" y="227075"/>
                  </a:lnTo>
                  <a:lnTo>
                    <a:pt x="1207135" y="213613"/>
                  </a:lnTo>
                  <a:close/>
                </a:path>
                <a:path w="1225550" h="260985">
                  <a:moveTo>
                    <a:pt x="1211133" y="213613"/>
                  </a:moveTo>
                  <a:lnTo>
                    <a:pt x="1207135" y="213613"/>
                  </a:lnTo>
                  <a:lnTo>
                    <a:pt x="1204722" y="227075"/>
                  </a:lnTo>
                  <a:lnTo>
                    <a:pt x="1208835" y="227075"/>
                  </a:lnTo>
                  <a:lnTo>
                    <a:pt x="1211133" y="213613"/>
                  </a:lnTo>
                  <a:close/>
                </a:path>
                <a:path w="1225550" h="260985">
                  <a:moveTo>
                    <a:pt x="1128395" y="198627"/>
                  </a:moveTo>
                  <a:lnTo>
                    <a:pt x="1125601" y="214248"/>
                  </a:lnTo>
                  <a:lnTo>
                    <a:pt x="1172591" y="222503"/>
                  </a:lnTo>
                  <a:lnTo>
                    <a:pt x="1175258" y="206882"/>
                  </a:lnTo>
                  <a:lnTo>
                    <a:pt x="1128395" y="198627"/>
                  </a:lnTo>
                  <a:close/>
                </a:path>
                <a:path w="1225550" h="260985">
                  <a:moveTo>
                    <a:pt x="1190032" y="214632"/>
                  </a:moveTo>
                  <a:lnTo>
                    <a:pt x="1189071" y="220263"/>
                  </a:lnTo>
                  <a:lnTo>
                    <a:pt x="1194375" y="218310"/>
                  </a:lnTo>
                  <a:lnTo>
                    <a:pt x="1190032" y="214632"/>
                  </a:lnTo>
                  <a:close/>
                </a:path>
                <a:path w="1225550" h="260985">
                  <a:moveTo>
                    <a:pt x="1190879" y="209676"/>
                  </a:moveTo>
                  <a:lnTo>
                    <a:pt x="1190032" y="214632"/>
                  </a:lnTo>
                  <a:lnTo>
                    <a:pt x="1194375" y="218310"/>
                  </a:lnTo>
                  <a:lnTo>
                    <a:pt x="1207135" y="213613"/>
                  </a:lnTo>
                  <a:lnTo>
                    <a:pt x="1211133" y="213613"/>
                  </a:lnTo>
                  <a:lnTo>
                    <a:pt x="1211199" y="213232"/>
                  </a:lnTo>
                  <a:lnTo>
                    <a:pt x="1190879" y="209676"/>
                  </a:lnTo>
                  <a:close/>
                </a:path>
                <a:path w="1225550" h="260985">
                  <a:moveTo>
                    <a:pt x="1144397" y="155193"/>
                  </a:moveTo>
                  <a:lnTo>
                    <a:pt x="1139317" y="155574"/>
                  </a:lnTo>
                  <a:lnTo>
                    <a:pt x="1136523" y="158876"/>
                  </a:lnTo>
                  <a:lnTo>
                    <a:pt x="1133729" y="162305"/>
                  </a:lnTo>
                  <a:lnTo>
                    <a:pt x="1134110" y="167258"/>
                  </a:lnTo>
                  <a:lnTo>
                    <a:pt x="1190032" y="214632"/>
                  </a:lnTo>
                  <a:lnTo>
                    <a:pt x="1190879" y="209676"/>
                  </a:lnTo>
                  <a:lnTo>
                    <a:pt x="1208767" y="209676"/>
                  </a:lnTo>
                  <a:lnTo>
                    <a:pt x="1144397" y="155193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227063" y="3150107"/>
              <a:ext cx="2726690" cy="1653539"/>
            </a:xfrm>
            <a:custGeom>
              <a:avLst/>
              <a:gdLst/>
              <a:ahLst/>
              <a:cxnLst/>
              <a:rect l="l" t="t" r="r" b="b"/>
              <a:pathLst>
                <a:path w="2726690" h="1653539">
                  <a:moveTo>
                    <a:pt x="2726436" y="0"/>
                  </a:moveTo>
                  <a:lnTo>
                    <a:pt x="0" y="0"/>
                  </a:lnTo>
                  <a:lnTo>
                    <a:pt x="0" y="1653539"/>
                  </a:lnTo>
                  <a:lnTo>
                    <a:pt x="2726436" y="1653539"/>
                  </a:lnTo>
                  <a:lnTo>
                    <a:pt x="2726436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960437" y="5367401"/>
          <a:ext cx="6115685" cy="1139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8765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5265" marR="209550" indent="92710">
                        <a:lnSpc>
                          <a:spcPts val="1920"/>
                        </a:lnSpc>
                      </a:pPr>
                      <a:r>
                        <a:rPr dirty="0" sz="1600" spc="-1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paris</a:t>
                      </a:r>
                      <a:r>
                        <a:rPr dirty="0" sz="1600" spc="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38760" marR="230504" indent="69850">
                        <a:lnSpc>
                          <a:spcPts val="1920"/>
                        </a:lnSpc>
                      </a:pPr>
                      <a:r>
                        <a:rPr dirty="0" sz="1600" spc="-1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ig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extra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space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639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insertion sort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2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8610" marR="278130" indent="-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 </a:t>
                      </a:r>
                      <a:r>
                        <a:rPr dirty="0" sz="1600" spc="-38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8610" marR="277495" indent="-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 </a:t>
                      </a:r>
                      <a:r>
                        <a:rPr dirty="0" sz="1600" spc="-38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3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in-place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24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6227064" y="3150107"/>
            <a:ext cx="2726690" cy="1653539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25"/>
              </a:spcBef>
            </a:pP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8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insertionsort(</a:t>
            </a: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int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8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8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S[]){</a:t>
            </a:r>
            <a:endParaRPr sz="800">
              <a:latin typeface="Courier New"/>
              <a:cs typeface="Courier New"/>
            </a:endParaRPr>
          </a:p>
          <a:p>
            <a:pPr marL="575945">
              <a:lnSpc>
                <a:spcPct val="100000"/>
              </a:lnSpc>
            </a:pPr>
            <a:r>
              <a:rPr dirty="0" sz="8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8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i,j;</a:t>
            </a:r>
            <a:r>
              <a:rPr dirty="0" sz="8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8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5">
                <a:solidFill>
                  <a:srgbClr val="3E3D00"/>
                </a:solidFill>
                <a:latin typeface="Courier New"/>
                <a:cs typeface="Courier New"/>
              </a:rPr>
              <a:t>x;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Courier New"/>
              <a:cs typeface="Courier New"/>
            </a:endParaRPr>
          </a:p>
          <a:p>
            <a:pPr marL="696595" marR="933450" indent="-120650">
              <a:lnSpc>
                <a:spcPct val="100000"/>
              </a:lnSpc>
              <a:spcBef>
                <a:spcPts val="5"/>
              </a:spcBef>
            </a:pP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(i=2;</a:t>
            </a:r>
            <a:r>
              <a:rPr dirty="0" sz="8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i&lt;=n;</a:t>
            </a:r>
            <a:r>
              <a:rPr dirty="0" sz="8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i++){ </a:t>
            </a:r>
            <a:r>
              <a:rPr dirty="0" sz="800" spc="-4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 x</a:t>
            </a:r>
            <a:r>
              <a:rPr dirty="0" sz="8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8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S[i];</a:t>
            </a:r>
            <a:endParaRPr sz="800">
              <a:latin typeface="Courier New"/>
              <a:cs typeface="Courier New"/>
            </a:endParaRPr>
          </a:p>
          <a:p>
            <a:pPr marL="696595">
              <a:lnSpc>
                <a:spcPct val="100000"/>
              </a:lnSpc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j</a:t>
            </a:r>
            <a:r>
              <a:rPr dirty="0" sz="8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8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8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-</a:t>
            </a:r>
            <a:r>
              <a:rPr dirty="0" sz="8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800">
              <a:latin typeface="Courier New"/>
              <a:cs typeface="Courier New"/>
            </a:endParaRPr>
          </a:p>
          <a:p>
            <a:pPr marL="1068705" marR="749300" indent="-372745">
              <a:lnSpc>
                <a:spcPct val="100000"/>
              </a:lnSpc>
            </a:pPr>
            <a:r>
              <a:rPr dirty="0" sz="800" spc="-10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(j&gt;0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&amp;&amp;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S[j]&gt;x){ </a:t>
            </a:r>
            <a:r>
              <a:rPr dirty="0" sz="800" spc="-4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S[j+1]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=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S[j]; </a:t>
            </a:r>
            <a:r>
              <a:rPr dirty="0" sz="800" spc="-47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5">
                <a:solidFill>
                  <a:srgbClr val="3E3D00"/>
                </a:solidFill>
                <a:latin typeface="Courier New"/>
                <a:cs typeface="Courier New"/>
              </a:rPr>
              <a:t>j--;</a:t>
            </a:r>
            <a:endParaRPr sz="800">
              <a:latin typeface="Courier New"/>
              <a:cs typeface="Courier New"/>
            </a:endParaRPr>
          </a:p>
          <a:p>
            <a:pPr algn="ctr" marR="641985">
              <a:lnSpc>
                <a:spcPct val="100000"/>
              </a:lnSpc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algn="ctr" marR="660400">
              <a:lnSpc>
                <a:spcPct val="100000"/>
              </a:lnSpc>
            </a:pP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S[j+1]</a:t>
            </a:r>
            <a:r>
              <a:rPr dirty="0" sz="8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8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800" spc="-10">
                <a:solidFill>
                  <a:srgbClr val="3E3D00"/>
                </a:solidFill>
                <a:latin typeface="Courier New"/>
                <a:cs typeface="Courier New"/>
              </a:rPr>
              <a:t>x;</a:t>
            </a:r>
            <a:endParaRPr sz="800">
              <a:latin typeface="Courier New"/>
              <a:cs typeface="Courier New"/>
            </a:endParaRPr>
          </a:p>
          <a:p>
            <a:pPr algn="ctr" marR="1263650">
              <a:lnSpc>
                <a:spcPct val="100000"/>
              </a:lnSpc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algn="ctr" marR="1623695">
              <a:lnSpc>
                <a:spcPct val="100000"/>
              </a:lnSpc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588252" y="3678935"/>
            <a:ext cx="220979" cy="814069"/>
            <a:chOff x="6588252" y="3678935"/>
            <a:chExt cx="220979" cy="814069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8252" y="3678935"/>
              <a:ext cx="215900" cy="762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2824" y="4047743"/>
              <a:ext cx="215900" cy="76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8252" y="4416551"/>
              <a:ext cx="215900" cy="762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310884" y="3617976"/>
            <a:ext cx="277495" cy="196850"/>
          </a:xfrm>
          <a:prstGeom prst="rect">
            <a:avLst/>
          </a:prstGeom>
          <a:solidFill>
            <a:srgbClr val="6F93DC"/>
          </a:solidFill>
        </p:spPr>
        <p:txBody>
          <a:bodyPr wrap="square" lIns="0" tIns="36194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284"/>
              </a:spcBef>
            </a:pPr>
            <a:r>
              <a:rPr dirty="0" sz="800">
                <a:solidFill>
                  <a:srgbClr val="3E3D00"/>
                </a:solidFill>
                <a:latin typeface="Malgun Gothic"/>
                <a:cs typeface="Malgun Gothic"/>
              </a:rPr>
              <a:t>지정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20</a:t>
            </a:fld>
          </a:p>
        </p:txBody>
      </p:sp>
      <p:sp>
        <p:nvSpPr>
          <p:cNvPr id="38" name="object 38"/>
          <p:cNvSpPr txBox="1"/>
          <p:nvPr/>
        </p:nvSpPr>
        <p:spPr>
          <a:xfrm>
            <a:off x="6310884" y="3963923"/>
            <a:ext cx="277495" cy="195580"/>
          </a:xfrm>
          <a:prstGeom prst="rect">
            <a:avLst/>
          </a:prstGeom>
          <a:solidFill>
            <a:srgbClr val="6F93DC"/>
          </a:solidFill>
        </p:spPr>
        <p:txBody>
          <a:bodyPr wrap="square" lIns="0" tIns="3556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280"/>
              </a:spcBef>
            </a:pPr>
            <a:r>
              <a:rPr dirty="0" sz="800">
                <a:solidFill>
                  <a:srgbClr val="3E3D00"/>
                </a:solidFill>
                <a:latin typeface="Malgun Gothic"/>
                <a:cs typeface="Malgun Gothic"/>
              </a:rPr>
              <a:t>지정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10884" y="4360164"/>
            <a:ext cx="277495" cy="195580"/>
          </a:xfrm>
          <a:prstGeom prst="rect">
            <a:avLst/>
          </a:prstGeom>
          <a:solidFill>
            <a:srgbClr val="6F93DC"/>
          </a:solidFill>
        </p:spPr>
        <p:txBody>
          <a:bodyPr wrap="square" lIns="0" tIns="3492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275"/>
              </a:spcBef>
            </a:pPr>
            <a:r>
              <a:rPr dirty="0" sz="800">
                <a:solidFill>
                  <a:srgbClr val="3E3D00"/>
                </a:solidFill>
                <a:latin typeface="Malgun Gothic"/>
                <a:cs typeface="Malgun Gothic"/>
              </a:rPr>
              <a:t>지정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972" y="274065"/>
            <a:ext cx="65284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선택정렬</a:t>
            </a:r>
            <a:r>
              <a:rPr dirty="0" spc="-365"/>
              <a:t> </a:t>
            </a:r>
            <a:r>
              <a:rPr dirty="0"/>
              <a:t>알고리즘</a:t>
            </a:r>
            <a:r>
              <a:rPr dirty="0">
                <a:latin typeface="Times New Roman"/>
                <a:cs typeface="Times New Roman"/>
              </a:rPr>
              <a:t>(selec</a:t>
            </a:r>
            <a:r>
              <a:rPr dirty="0" spc="-15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ion</a:t>
            </a:r>
            <a:r>
              <a:rPr dirty="0" spc="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021" y="1182293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7768" y="978255"/>
            <a:ext cx="51739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89635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비내림차순으로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  입력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양의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;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S[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비내림차순으로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S[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..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021" y="1548053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021" y="1913813"/>
            <a:ext cx="121513" cy="130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779" y="2421635"/>
            <a:ext cx="5806440" cy="314261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381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selectionsort(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S[]){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j,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smallest;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urier New"/>
              <a:cs typeface="Courier New"/>
            </a:endParaRPr>
          </a:p>
          <a:p>
            <a:pPr marL="1494155" marR="1739900" indent="-243840">
              <a:lnSpc>
                <a:spcPct val="11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(i=1; i&lt;=n-1; i++){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smallest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i;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(j=i+1;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j&lt;=n;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600">
              <a:latin typeface="Courier New"/>
              <a:cs typeface="Courier New"/>
            </a:endParaRPr>
          </a:p>
          <a:p>
            <a:pPr marL="1983739" marR="1496060" indent="-245745">
              <a:lnSpc>
                <a:spcPct val="11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if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(S[j]&lt;S[smallest]) </a:t>
            </a:r>
            <a:r>
              <a:rPr dirty="0" sz="1600" spc="-9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smallest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j;</a:t>
            </a:r>
            <a:endParaRPr sz="1600">
              <a:latin typeface="Courier New"/>
              <a:cs typeface="Courier New"/>
            </a:endParaRPr>
          </a:p>
          <a:p>
            <a:pPr marL="1494155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S[smallest];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724" y="935863"/>
            <a:ext cx="436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3804" y="2052066"/>
            <a:ext cx="1422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565" algn="l"/>
                <a:tab pos="647700" algn="l"/>
                <a:tab pos="965200" algn="l"/>
                <a:tab pos="128206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8172" y="553212"/>
            <a:ext cx="650875" cy="578485"/>
          </a:xfrm>
          <a:custGeom>
            <a:avLst/>
            <a:gdLst/>
            <a:ahLst/>
            <a:cxnLst/>
            <a:rect l="l" t="t" r="r" b="b"/>
            <a:pathLst>
              <a:path w="650875" h="578485">
                <a:moveTo>
                  <a:pt x="271144" y="182879"/>
                </a:moveTo>
                <a:lnTo>
                  <a:pt x="108457" y="182879"/>
                </a:lnTo>
                <a:lnTo>
                  <a:pt x="27685" y="578103"/>
                </a:lnTo>
                <a:lnTo>
                  <a:pt x="271144" y="182879"/>
                </a:lnTo>
                <a:close/>
              </a:path>
              <a:path w="650875" h="578485">
                <a:moveTo>
                  <a:pt x="620267" y="0"/>
                </a:moveTo>
                <a:lnTo>
                  <a:pt x="30479" y="0"/>
                </a:ln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79"/>
                </a:lnTo>
                <a:lnTo>
                  <a:pt x="0" y="152400"/>
                </a:lnTo>
                <a:lnTo>
                  <a:pt x="2387" y="164288"/>
                </a:lnTo>
                <a:lnTo>
                  <a:pt x="8905" y="173974"/>
                </a:lnTo>
                <a:lnTo>
                  <a:pt x="18591" y="180492"/>
                </a:lnTo>
                <a:lnTo>
                  <a:pt x="30479" y="182879"/>
                </a:lnTo>
                <a:lnTo>
                  <a:pt x="620267" y="182879"/>
                </a:lnTo>
                <a:lnTo>
                  <a:pt x="632156" y="180492"/>
                </a:lnTo>
                <a:lnTo>
                  <a:pt x="641842" y="173974"/>
                </a:lnTo>
                <a:lnTo>
                  <a:pt x="648360" y="164288"/>
                </a:lnTo>
                <a:lnTo>
                  <a:pt x="650747" y="152400"/>
                </a:lnTo>
                <a:lnTo>
                  <a:pt x="650747" y="30479"/>
                </a:lnTo>
                <a:lnTo>
                  <a:pt x="648360" y="18591"/>
                </a:lnTo>
                <a:lnTo>
                  <a:pt x="641842" y="8905"/>
                </a:lnTo>
                <a:lnTo>
                  <a:pt x="632156" y="2387"/>
                </a:lnTo>
                <a:lnTo>
                  <a:pt x="620267" y="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36912" y="526796"/>
            <a:ext cx="1423670" cy="740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04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smallest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17500" algn="l"/>
                <a:tab pos="634365" algn="l"/>
                <a:tab pos="952500" algn="l"/>
                <a:tab pos="127063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	</a:t>
            </a:r>
            <a:r>
              <a:rPr dirty="0" sz="2000">
                <a:solidFill>
                  <a:srgbClr val="6F93DC"/>
                </a:solidFill>
                <a:latin typeface="Times New Roman"/>
                <a:cs typeface="Times New Roman"/>
              </a:rPr>
              <a:t>1	4	5	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8719" y="457200"/>
            <a:ext cx="647700" cy="497205"/>
          </a:xfrm>
          <a:custGeom>
            <a:avLst/>
            <a:gdLst/>
            <a:ahLst/>
            <a:cxnLst/>
            <a:rect l="l" t="t" r="r" b="b"/>
            <a:pathLst>
              <a:path w="647700" h="497205">
                <a:moveTo>
                  <a:pt x="539750" y="184403"/>
                </a:moveTo>
                <a:lnTo>
                  <a:pt x="377825" y="184403"/>
                </a:lnTo>
                <a:lnTo>
                  <a:pt x="579628" y="496950"/>
                </a:lnTo>
                <a:lnTo>
                  <a:pt x="539750" y="184403"/>
                </a:lnTo>
                <a:close/>
              </a:path>
              <a:path w="647700" h="497205">
                <a:moveTo>
                  <a:pt x="616966" y="0"/>
                </a:moveTo>
                <a:lnTo>
                  <a:pt x="30734" y="0"/>
                </a:lnTo>
                <a:lnTo>
                  <a:pt x="18768" y="2409"/>
                </a:lnTo>
                <a:lnTo>
                  <a:pt x="8999" y="8985"/>
                </a:lnTo>
                <a:lnTo>
                  <a:pt x="2414" y="18752"/>
                </a:lnTo>
                <a:lnTo>
                  <a:pt x="0" y="30734"/>
                </a:lnTo>
                <a:lnTo>
                  <a:pt x="0" y="153670"/>
                </a:lnTo>
                <a:lnTo>
                  <a:pt x="2414" y="165651"/>
                </a:lnTo>
                <a:lnTo>
                  <a:pt x="8999" y="175418"/>
                </a:lnTo>
                <a:lnTo>
                  <a:pt x="18768" y="181994"/>
                </a:lnTo>
                <a:lnTo>
                  <a:pt x="30734" y="184403"/>
                </a:lnTo>
                <a:lnTo>
                  <a:pt x="616966" y="184403"/>
                </a:lnTo>
                <a:lnTo>
                  <a:pt x="628947" y="181994"/>
                </a:lnTo>
                <a:lnTo>
                  <a:pt x="638714" y="175418"/>
                </a:lnTo>
                <a:lnTo>
                  <a:pt x="645290" y="165651"/>
                </a:lnTo>
                <a:lnTo>
                  <a:pt x="647700" y="153670"/>
                </a:lnTo>
                <a:lnTo>
                  <a:pt x="647700" y="30734"/>
                </a:lnTo>
                <a:lnTo>
                  <a:pt x="645290" y="18752"/>
                </a:lnTo>
                <a:lnTo>
                  <a:pt x="638714" y="8985"/>
                </a:lnTo>
                <a:lnTo>
                  <a:pt x="628947" y="2409"/>
                </a:lnTo>
                <a:lnTo>
                  <a:pt x="616966" y="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97000" y="431114"/>
            <a:ext cx="229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200" spc="-10">
                <a:solidFill>
                  <a:srgbClr val="3E3D00"/>
                </a:solidFill>
                <a:latin typeface="Times New Roman"/>
                <a:cs typeface="Times New Roman"/>
              </a:rPr>
              <a:t>=1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73476" y="1684020"/>
            <a:ext cx="801370" cy="545465"/>
          </a:xfrm>
          <a:custGeom>
            <a:avLst/>
            <a:gdLst/>
            <a:ahLst/>
            <a:cxnLst/>
            <a:rect l="l" t="t" r="r" b="b"/>
            <a:pathLst>
              <a:path w="801370" h="545464">
                <a:moveTo>
                  <a:pt x="423290" y="181355"/>
                </a:moveTo>
                <a:lnTo>
                  <a:pt x="261365" y="181355"/>
                </a:lnTo>
                <a:lnTo>
                  <a:pt x="0" y="545210"/>
                </a:lnTo>
                <a:lnTo>
                  <a:pt x="423290" y="181355"/>
                </a:lnTo>
                <a:close/>
              </a:path>
              <a:path w="801370" h="545464">
                <a:moveTo>
                  <a:pt x="770889" y="0"/>
                </a:moveTo>
                <a:lnTo>
                  <a:pt x="183641" y="0"/>
                </a:lnTo>
                <a:lnTo>
                  <a:pt x="171900" y="2383"/>
                </a:lnTo>
                <a:lnTo>
                  <a:pt x="162290" y="8874"/>
                </a:lnTo>
                <a:lnTo>
                  <a:pt x="155799" y="18484"/>
                </a:lnTo>
                <a:lnTo>
                  <a:pt x="153415" y="30225"/>
                </a:lnTo>
                <a:lnTo>
                  <a:pt x="153415" y="151129"/>
                </a:lnTo>
                <a:lnTo>
                  <a:pt x="155799" y="162871"/>
                </a:lnTo>
                <a:lnTo>
                  <a:pt x="162290" y="172481"/>
                </a:lnTo>
                <a:lnTo>
                  <a:pt x="171900" y="178972"/>
                </a:lnTo>
                <a:lnTo>
                  <a:pt x="183641" y="181355"/>
                </a:lnTo>
                <a:lnTo>
                  <a:pt x="770889" y="181355"/>
                </a:lnTo>
                <a:lnTo>
                  <a:pt x="782631" y="178972"/>
                </a:lnTo>
                <a:lnTo>
                  <a:pt x="792241" y="172481"/>
                </a:lnTo>
                <a:lnTo>
                  <a:pt x="798732" y="162871"/>
                </a:lnTo>
                <a:lnTo>
                  <a:pt x="801115" y="151129"/>
                </a:lnTo>
                <a:lnTo>
                  <a:pt x="801115" y="30225"/>
                </a:lnTo>
                <a:lnTo>
                  <a:pt x="798732" y="18484"/>
                </a:lnTo>
                <a:lnTo>
                  <a:pt x="792241" y="8874"/>
                </a:lnTo>
                <a:lnTo>
                  <a:pt x="782631" y="2383"/>
                </a:lnTo>
                <a:lnTo>
                  <a:pt x="770889" y="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87978" y="1657350"/>
            <a:ext cx="525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smallest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1808" y="1591055"/>
            <a:ext cx="647700" cy="493395"/>
          </a:xfrm>
          <a:custGeom>
            <a:avLst/>
            <a:gdLst/>
            <a:ahLst/>
            <a:cxnLst/>
            <a:rect l="l" t="t" r="r" b="b"/>
            <a:pathLst>
              <a:path w="647700" h="493394">
                <a:moveTo>
                  <a:pt x="539749" y="182880"/>
                </a:moveTo>
                <a:lnTo>
                  <a:pt x="377824" y="182880"/>
                </a:lnTo>
                <a:lnTo>
                  <a:pt x="579628" y="492887"/>
                </a:lnTo>
                <a:lnTo>
                  <a:pt x="539749" y="182880"/>
                </a:lnTo>
                <a:close/>
              </a:path>
              <a:path w="647700" h="493394">
                <a:moveTo>
                  <a:pt x="617219" y="0"/>
                </a:moveTo>
                <a:lnTo>
                  <a:pt x="30479" y="0"/>
                </a:ln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80"/>
                </a:lnTo>
                <a:lnTo>
                  <a:pt x="0" y="152400"/>
                </a:lnTo>
                <a:lnTo>
                  <a:pt x="2387" y="164288"/>
                </a:lnTo>
                <a:lnTo>
                  <a:pt x="8905" y="173974"/>
                </a:lnTo>
                <a:lnTo>
                  <a:pt x="18591" y="180492"/>
                </a:lnTo>
                <a:lnTo>
                  <a:pt x="30479" y="182880"/>
                </a:lnTo>
                <a:lnTo>
                  <a:pt x="617219" y="182880"/>
                </a:lnTo>
                <a:lnTo>
                  <a:pt x="629108" y="180492"/>
                </a:lnTo>
                <a:lnTo>
                  <a:pt x="638794" y="173974"/>
                </a:lnTo>
                <a:lnTo>
                  <a:pt x="645312" y="164288"/>
                </a:lnTo>
                <a:lnTo>
                  <a:pt x="647699" y="152400"/>
                </a:lnTo>
                <a:lnTo>
                  <a:pt x="647699" y="30480"/>
                </a:lnTo>
                <a:lnTo>
                  <a:pt x="645312" y="18591"/>
                </a:lnTo>
                <a:lnTo>
                  <a:pt x="638794" y="8905"/>
                </a:lnTo>
                <a:lnTo>
                  <a:pt x="629108" y="2387"/>
                </a:lnTo>
                <a:lnTo>
                  <a:pt x="617219" y="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20976" y="1565275"/>
            <a:ext cx="229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=2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0032" y="2732532"/>
            <a:ext cx="801370" cy="554355"/>
          </a:xfrm>
          <a:custGeom>
            <a:avLst/>
            <a:gdLst/>
            <a:ahLst/>
            <a:cxnLst/>
            <a:rect l="l" t="t" r="r" b="b"/>
            <a:pathLst>
              <a:path w="801370" h="554354">
                <a:moveTo>
                  <a:pt x="423291" y="184403"/>
                </a:moveTo>
                <a:lnTo>
                  <a:pt x="261366" y="184403"/>
                </a:lnTo>
                <a:lnTo>
                  <a:pt x="0" y="554354"/>
                </a:lnTo>
                <a:lnTo>
                  <a:pt x="423291" y="184403"/>
                </a:lnTo>
                <a:close/>
              </a:path>
              <a:path w="801370" h="554354">
                <a:moveTo>
                  <a:pt x="770382" y="0"/>
                </a:moveTo>
                <a:lnTo>
                  <a:pt x="184150" y="0"/>
                </a:lnTo>
                <a:lnTo>
                  <a:pt x="172168" y="2409"/>
                </a:lnTo>
                <a:lnTo>
                  <a:pt x="162401" y="8985"/>
                </a:lnTo>
                <a:lnTo>
                  <a:pt x="155825" y="18752"/>
                </a:lnTo>
                <a:lnTo>
                  <a:pt x="153416" y="30733"/>
                </a:lnTo>
                <a:lnTo>
                  <a:pt x="153416" y="153669"/>
                </a:lnTo>
                <a:lnTo>
                  <a:pt x="155825" y="165651"/>
                </a:lnTo>
                <a:lnTo>
                  <a:pt x="162401" y="175418"/>
                </a:lnTo>
                <a:lnTo>
                  <a:pt x="172168" y="181994"/>
                </a:lnTo>
                <a:lnTo>
                  <a:pt x="184150" y="184403"/>
                </a:lnTo>
                <a:lnTo>
                  <a:pt x="770382" y="184403"/>
                </a:lnTo>
                <a:lnTo>
                  <a:pt x="782363" y="181994"/>
                </a:lnTo>
                <a:lnTo>
                  <a:pt x="792130" y="175418"/>
                </a:lnTo>
                <a:lnTo>
                  <a:pt x="798706" y="165651"/>
                </a:lnTo>
                <a:lnTo>
                  <a:pt x="801116" y="153669"/>
                </a:lnTo>
                <a:lnTo>
                  <a:pt x="801116" y="30733"/>
                </a:lnTo>
                <a:lnTo>
                  <a:pt x="798706" y="18752"/>
                </a:lnTo>
                <a:lnTo>
                  <a:pt x="792130" y="8985"/>
                </a:lnTo>
                <a:lnTo>
                  <a:pt x="782363" y="2409"/>
                </a:lnTo>
                <a:lnTo>
                  <a:pt x="770382" y="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65423" y="2707004"/>
            <a:ext cx="526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mallest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55064" y="2634995"/>
            <a:ext cx="694055" cy="530860"/>
          </a:xfrm>
          <a:custGeom>
            <a:avLst/>
            <a:gdLst/>
            <a:ahLst/>
            <a:cxnLst/>
            <a:rect l="l" t="t" r="r" b="b"/>
            <a:pathLst>
              <a:path w="694055" h="530860">
                <a:moveTo>
                  <a:pt x="539750" y="182879"/>
                </a:moveTo>
                <a:lnTo>
                  <a:pt x="377825" y="182879"/>
                </a:lnTo>
                <a:lnTo>
                  <a:pt x="693928" y="530732"/>
                </a:lnTo>
                <a:lnTo>
                  <a:pt x="539750" y="182879"/>
                </a:lnTo>
                <a:close/>
              </a:path>
              <a:path w="694055" h="530860">
                <a:moveTo>
                  <a:pt x="617219" y="0"/>
                </a:moveTo>
                <a:lnTo>
                  <a:pt x="30480" y="0"/>
                </a:ln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79"/>
                </a:lnTo>
                <a:lnTo>
                  <a:pt x="0" y="152400"/>
                </a:lnTo>
                <a:lnTo>
                  <a:pt x="2387" y="164288"/>
                </a:lnTo>
                <a:lnTo>
                  <a:pt x="8905" y="173974"/>
                </a:lnTo>
                <a:lnTo>
                  <a:pt x="18591" y="180492"/>
                </a:lnTo>
                <a:lnTo>
                  <a:pt x="30480" y="182879"/>
                </a:lnTo>
                <a:lnTo>
                  <a:pt x="617219" y="182879"/>
                </a:lnTo>
                <a:lnTo>
                  <a:pt x="629108" y="180492"/>
                </a:lnTo>
                <a:lnTo>
                  <a:pt x="638794" y="173974"/>
                </a:lnTo>
                <a:lnTo>
                  <a:pt x="645312" y="164288"/>
                </a:lnTo>
                <a:lnTo>
                  <a:pt x="647700" y="152400"/>
                </a:lnTo>
                <a:lnTo>
                  <a:pt x="647700" y="30479"/>
                </a:lnTo>
                <a:lnTo>
                  <a:pt x="645312" y="18591"/>
                </a:lnTo>
                <a:lnTo>
                  <a:pt x="638794" y="8905"/>
                </a:lnTo>
                <a:lnTo>
                  <a:pt x="629108" y="2387"/>
                </a:lnTo>
                <a:lnTo>
                  <a:pt x="617219" y="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63598" y="2608579"/>
            <a:ext cx="229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=3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643379" y="3127782"/>
          <a:ext cx="2236470" cy="2236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317500"/>
                <a:gridCol w="317499"/>
                <a:gridCol w="317500"/>
                <a:gridCol w="360680"/>
                <a:gridCol w="648969"/>
              </a:tblGrid>
              <a:tr h="432544">
                <a:tc>
                  <a:txBody>
                    <a:bodyPr/>
                    <a:lstStyle/>
                    <a:p>
                      <a:pPr algn="r" marR="67310">
                        <a:lnSpc>
                          <a:spcPts val="2185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ts val="2185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2185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185"/>
                        </a:lnSpc>
                      </a:pPr>
                      <a:r>
                        <a:rPr dirty="0" sz="2000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ts val="2185"/>
                        </a:lnSpc>
                      </a:pPr>
                      <a:r>
                        <a:rPr dirty="0" sz="2000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2309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r" marR="77470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r" marR="78105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 marL="19050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r" marR="120650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smallest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/>
                </a:tc>
              </a:tr>
              <a:tr h="5728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335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r" marR="107950">
                        <a:lnSpc>
                          <a:spcPts val="2335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R="32384">
                        <a:lnSpc>
                          <a:spcPts val="2335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ts val="2335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ts val="2335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120135" y="3707891"/>
            <a:ext cx="801370" cy="554355"/>
          </a:xfrm>
          <a:custGeom>
            <a:avLst/>
            <a:gdLst/>
            <a:ahLst/>
            <a:cxnLst/>
            <a:rect l="l" t="t" r="r" b="b"/>
            <a:pathLst>
              <a:path w="801370" h="554354">
                <a:moveTo>
                  <a:pt x="423290" y="184403"/>
                </a:moveTo>
                <a:lnTo>
                  <a:pt x="261365" y="184403"/>
                </a:lnTo>
                <a:lnTo>
                  <a:pt x="0" y="554354"/>
                </a:lnTo>
                <a:lnTo>
                  <a:pt x="423290" y="184403"/>
                </a:lnTo>
                <a:close/>
              </a:path>
              <a:path w="801370" h="554354">
                <a:moveTo>
                  <a:pt x="770381" y="0"/>
                </a:moveTo>
                <a:lnTo>
                  <a:pt x="184150" y="0"/>
                </a:lnTo>
                <a:lnTo>
                  <a:pt x="172168" y="2409"/>
                </a:lnTo>
                <a:lnTo>
                  <a:pt x="162401" y="8985"/>
                </a:lnTo>
                <a:lnTo>
                  <a:pt x="155825" y="18752"/>
                </a:lnTo>
                <a:lnTo>
                  <a:pt x="153415" y="30733"/>
                </a:lnTo>
                <a:lnTo>
                  <a:pt x="153415" y="153669"/>
                </a:lnTo>
                <a:lnTo>
                  <a:pt x="155825" y="165651"/>
                </a:lnTo>
                <a:lnTo>
                  <a:pt x="162401" y="175418"/>
                </a:lnTo>
                <a:lnTo>
                  <a:pt x="172168" y="181994"/>
                </a:lnTo>
                <a:lnTo>
                  <a:pt x="184150" y="184403"/>
                </a:lnTo>
                <a:lnTo>
                  <a:pt x="770381" y="184403"/>
                </a:lnTo>
                <a:lnTo>
                  <a:pt x="782363" y="181994"/>
                </a:lnTo>
                <a:lnTo>
                  <a:pt x="792130" y="175418"/>
                </a:lnTo>
                <a:lnTo>
                  <a:pt x="798706" y="165651"/>
                </a:lnTo>
                <a:lnTo>
                  <a:pt x="801115" y="153669"/>
                </a:lnTo>
                <a:lnTo>
                  <a:pt x="801115" y="30733"/>
                </a:lnTo>
                <a:lnTo>
                  <a:pt x="798706" y="18752"/>
                </a:lnTo>
                <a:lnTo>
                  <a:pt x="792130" y="8985"/>
                </a:lnTo>
                <a:lnTo>
                  <a:pt x="782363" y="2409"/>
                </a:lnTo>
                <a:lnTo>
                  <a:pt x="770381" y="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43628" y="1450847"/>
            <a:ext cx="998219" cy="285115"/>
          </a:xfrm>
          <a:prstGeom prst="rect">
            <a:avLst/>
          </a:prstGeom>
          <a:solidFill>
            <a:srgbClr val="FFFF33"/>
          </a:solidFill>
        </p:spPr>
        <p:txBody>
          <a:bodyPr wrap="square" lIns="0" tIns="1841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4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exchange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2771" y="2513076"/>
            <a:ext cx="1000125" cy="287020"/>
          </a:xfrm>
          <a:prstGeom prst="rect">
            <a:avLst/>
          </a:prstGeom>
          <a:solidFill>
            <a:srgbClr val="FFFF33"/>
          </a:solidFill>
        </p:spPr>
        <p:txBody>
          <a:bodyPr wrap="square" lIns="0" tIns="1968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exchange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2771" y="3768852"/>
            <a:ext cx="1000125" cy="288290"/>
          </a:xfrm>
          <a:prstGeom prst="rect">
            <a:avLst/>
          </a:prstGeom>
          <a:solidFill>
            <a:srgbClr val="FFFF33"/>
          </a:solidFill>
        </p:spPr>
        <p:txBody>
          <a:bodyPr wrap="square" lIns="0" tIns="2032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60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exchange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3628" y="4724400"/>
            <a:ext cx="998219" cy="288290"/>
          </a:xfrm>
          <a:prstGeom prst="rect">
            <a:avLst/>
          </a:prstGeom>
          <a:solidFill>
            <a:srgbClr val="FFFF33"/>
          </a:solidFill>
        </p:spPr>
        <p:txBody>
          <a:bodyPr wrap="square" lIns="0" tIns="2032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60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14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exchange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1369" y="5727293"/>
            <a:ext cx="16262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(ex)</a:t>
            </a:r>
            <a:r>
              <a:rPr dirty="0" sz="2000" spc="4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69389" y="489204"/>
            <a:ext cx="2388235" cy="833755"/>
            <a:chOff x="1969389" y="489204"/>
            <a:chExt cx="2388235" cy="833755"/>
          </a:xfrm>
        </p:grpSpPr>
        <p:sp>
          <p:nvSpPr>
            <p:cNvPr id="24" name="object 24"/>
            <p:cNvSpPr/>
            <p:nvPr/>
          </p:nvSpPr>
          <p:spPr>
            <a:xfrm>
              <a:off x="1978914" y="942594"/>
              <a:ext cx="1399540" cy="370840"/>
            </a:xfrm>
            <a:custGeom>
              <a:avLst/>
              <a:gdLst/>
              <a:ahLst/>
              <a:cxnLst/>
              <a:rect l="l" t="t" r="r" b="b"/>
              <a:pathLst>
                <a:path w="1399539" h="370840">
                  <a:moveTo>
                    <a:pt x="0" y="185165"/>
                  </a:moveTo>
                  <a:lnTo>
                    <a:pt x="14211" y="147857"/>
                  </a:lnTo>
                  <a:lnTo>
                    <a:pt x="54971" y="113103"/>
                  </a:lnTo>
                  <a:lnTo>
                    <a:pt x="119465" y="81650"/>
                  </a:lnTo>
                  <a:lnTo>
                    <a:pt x="159734" y="67395"/>
                  </a:lnTo>
                  <a:lnTo>
                    <a:pt x="204882" y="54244"/>
                  </a:lnTo>
                  <a:lnTo>
                    <a:pt x="254558" y="42292"/>
                  </a:lnTo>
                  <a:lnTo>
                    <a:pt x="308409" y="31631"/>
                  </a:lnTo>
                  <a:lnTo>
                    <a:pt x="366084" y="22354"/>
                  </a:lnTo>
                  <a:lnTo>
                    <a:pt x="427231" y="14555"/>
                  </a:lnTo>
                  <a:lnTo>
                    <a:pt x="491500" y="8327"/>
                  </a:lnTo>
                  <a:lnTo>
                    <a:pt x="558538" y="3763"/>
                  </a:lnTo>
                  <a:lnTo>
                    <a:pt x="627994" y="956"/>
                  </a:lnTo>
                  <a:lnTo>
                    <a:pt x="699516" y="0"/>
                  </a:lnTo>
                  <a:lnTo>
                    <a:pt x="771037" y="956"/>
                  </a:lnTo>
                  <a:lnTo>
                    <a:pt x="840493" y="3763"/>
                  </a:lnTo>
                  <a:lnTo>
                    <a:pt x="907531" y="8327"/>
                  </a:lnTo>
                  <a:lnTo>
                    <a:pt x="971800" y="14555"/>
                  </a:lnTo>
                  <a:lnTo>
                    <a:pt x="1032947" y="22354"/>
                  </a:lnTo>
                  <a:lnTo>
                    <a:pt x="1090622" y="31631"/>
                  </a:lnTo>
                  <a:lnTo>
                    <a:pt x="1144473" y="42292"/>
                  </a:lnTo>
                  <a:lnTo>
                    <a:pt x="1194149" y="54244"/>
                  </a:lnTo>
                  <a:lnTo>
                    <a:pt x="1239297" y="67395"/>
                  </a:lnTo>
                  <a:lnTo>
                    <a:pt x="1279566" y="81650"/>
                  </a:lnTo>
                  <a:lnTo>
                    <a:pt x="1314604" y="96917"/>
                  </a:lnTo>
                  <a:lnTo>
                    <a:pt x="1367583" y="130114"/>
                  </a:lnTo>
                  <a:lnTo>
                    <a:pt x="1395420" y="166238"/>
                  </a:lnTo>
                  <a:lnTo>
                    <a:pt x="1399032" y="185165"/>
                  </a:lnTo>
                  <a:lnTo>
                    <a:pt x="1395420" y="204093"/>
                  </a:lnTo>
                  <a:lnTo>
                    <a:pt x="1367583" y="240217"/>
                  </a:lnTo>
                  <a:lnTo>
                    <a:pt x="1314604" y="273414"/>
                  </a:lnTo>
                  <a:lnTo>
                    <a:pt x="1279566" y="288681"/>
                  </a:lnTo>
                  <a:lnTo>
                    <a:pt x="1239297" y="302936"/>
                  </a:lnTo>
                  <a:lnTo>
                    <a:pt x="1194149" y="316087"/>
                  </a:lnTo>
                  <a:lnTo>
                    <a:pt x="1144473" y="328039"/>
                  </a:lnTo>
                  <a:lnTo>
                    <a:pt x="1090622" y="338700"/>
                  </a:lnTo>
                  <a:lnTo>
                    <a:pt x="1032947" y="347977"/>
                  </a:lnTo>
                  <a:lnTo>
                    <a:pt x="971800" y="355776"/>
                  </a:lnTo>
                  <a:lnTo>
                    <a:pt x="907531" y="362004"/>
                  </a:lnTo>
                  <a:lnTo>
                    <a:pt x="840493" y="366568"/>
                  </a:lnTo>
                  <a:lnTo>
                    <a:pt x="771037" y="369375"/>
                  </a:lnTo>
                  <a:lnTo>
                    <a:pt x="699516" y="370331"/>
                  </a:lnTo>
                  <a:lnTo>
                    <a:pt x="627994" y="369375"/>
                  </a:lnTo>
                  <a:lnTo>
                    <a:pt x="558538" y="366568"/>
                  </a:lnTo>
                  <a:lnTo>
                    <a:pt x="491500" y="362004"/>
                  </a:lnTo>
                  <a:lnTo>
                    <a:pt x="427231" y="355776"/>
                  </a:lnTo>
                  <a:lnTo>
                    <a:pt x="366084" y="347977"/>
                  </a:lnTo>
                  <a:lnTo>
                    <a:pt x="308409" y="338700"/>
                  </a:lnTo>
                  <a:lnTo>
                    <a:pt x="254558" y="328039"/>
                  </a:lnTo>
                  <a:lnTo>
                    <a:pt x="204882" y="316087"/>
                  </a:lnTo>
                  <a:lnTo>
                    <a:pt x="159734" y="302936"/>
                  </a:lnTo>
                  <a:lnTo>
                    <a:pt x="119465" y="288681"/>
                  </a:lnTo>
                  <a:lnTo>
                    <a:pt x="84427" y="273414"/>
                  </a:lnTo>
                  <a:lnTo>
                    <a:pt x="31448" y="240217"/>
                  </a:lnTo>
                  <a:lnTo>
                    <a:pt x="3611" y="204093"/>
                  </a:lnTo>
                  <a:lnTo>
                    <a:pt x="0" y="185165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326892" y="489204"/>
              <a:ext cx="1030605" cy="567055"/>
            </a:xfrm>
            <a:custGeom>
              <a:avLst/>
              <a:gdLst/>
              <a:ahLst/>
              <a:cxnLst/>
              <a:rect l="l" t="t" r="r" b="b"/>
              <a:pathLst>
                <a:path w="1030604" h="567055">
                  <a:moveTo>
                    <a:pt x="429260" y="237744"/>
                  </a:moveTo>
                  <a:lnTo>
                    <a:pt x="171704" y="237744"/>
                  </a:lnTo>
                  <a:lnTo>
                    <a:pt x="24257" y="566928"/>
                  </a:lnTo>
                  <a:lnTo>
                    <a:pt x="429260" y="237744"/>
                  </a:lnTo>
                  <a:close/>
                </a:path>
                <a:path w="1030604" h="567055">
                  <a:moveTo>
                    <a:pt x="990600" y="0"/>
                  </a:moveTo>
                  <a:lnTo>
                    <a:pt x="39624" y="0"/>
                  </a:lnTo>
                  <a:lnTo>
                    <a:pt x="24217" y="3119"/>
                  </a:lnTo>
                  <a:lnTo>
                    <a:pt x="11620" y="11620"/>
                  </a:lnTo>
                  <a:lnTo>
                    <a:pt x="3119" y="24217"/>
                  </a:lnTo>
                  <a:lnTo>
                    <a:pt x="0" y="39624"/>
                  </a:lnTo>
                  <a:lnTo>
                    <a:pt x="0" y="198120"/>
                  </a:lnTo>
                  <a:lnTo>
                    <a:pt x="3119" y="213526"/>
                  </a:lnTo>
                  <a:lnTo>
                    <a:pt x="11620" y="226123"/>
                  </a:lnTo>
                  <a:lnTo>
                    <a:pt x="24217" y="234624"/>
                  </a:lnTo>
                  <a:lnTo>
                    <a:pt x="39624" y="237744"/>
                  </a:lnTo>
                  <a:lnTo>
                    <a:pt x="990600" y="237744"/>
                  </a:lnTo>
                  <a:lnTo>
                    <a:pt x="1006006" y="234624"/>
                  </a:lnTo>
                  <a:lnTo>
                    <a:pt x="1018603" y="226123"/>
                  </a:lnTo>
                  <a:lnTo>
                    <a:pt x="1027104" y="213526"/>
                  </a:lnTo>
                  <a:lnTo>
                    <a:pt x="1030224" y="198120"/>
                  </a:lnTo>
                  <a:lnTo>
                    <a:pt x="1030224" y="39624"/>
                  </a:lnTo>
                  <a:lnTo>
                    <a:pt x="1027104" y="24217"/>
                  </a:lnTo>
                  <a:lnTo>
                    <a:pt x="1018603" y="11620"/>
                  </a:lnTo>
                  <a:lnTo>
                    <a:pt x="1006006" y="311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474211" y="465835"/>
            <a:ext cx="735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comparison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93620" y="1488947"/>
            <a:ext cx="288290" cy="500380"/>
          </a:xfrm>
          <a:custGeom>
            <a:avLst/>
            <a:gdLst/>
            <a:ahLst/>
            <a:cxnLst/>
            <a:rect l="l" t="t" r="r" b="b"/>
            <a:pathLst>
              <a:path w="288289" h="500380">
                <a:moveTo>
                  <a:pt x="216027" y="0"/>
                </a:moveTo>
                <a:lnTo>
                  <a:pt x="72009" y="0"/>
                </a:lnTo>
                <a:lnTo>
                  <a:pt x="72009" y="355853"/>
                </a:lnTo>
                <a:lnTo>
                  <a:pt x="0" y="355853"/>
                </a:lnTo>
                <a:lnTo>
                  <a:pt x="144018" y="499872"/>
                </a:lnTo>
                <a:lnTo>
                  <a:pt x="288036" y="355853"/>
                </a:lnTo>
                <a:lnTo>
                  <a:pt x="216027" y="355853"/>
                </a:lnTo>
                <a:lnTo>
                  <a:pt x="216027" y="0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04288" y="4530852"/>
            <a:ext cx="287020" cy="502920"/>
          </a:xfrm>
          <a:custGeom>
            <a:avLst/>
            <a:gdLst/>
            <a:ahLst/>
            <a:cxnLst/>
            <a:rect l="l" t="t" r="r" b="b"/>
            <a:pathLst>
              <a:path w="287019" h="502920">
                <a:moveTo>
                  <a:pt x="214884" y="0"/>
                </a:moveTo>
                <a:lnTo>
                  <a:pt x="71628" y="0"/>
                </a:lnTo>
                <a:lnTo>
                  <a:pt x="71628" y="359664"/>
                </a:lnTo>
                <a:lnTo>
                  <a:pt x="0" y="359664"/>
                </a:lnTo>
                <a:lnTo>
                  <a:pt x="143256" y="502920"/>
                </a:lnTo>
                <a:lnTo>
                  <a:pt x="286512" y="359664"/>
                </a:lnTo>
                <a:lnTo>
                  <a:pt x="214884" y="359664"/>
                </a:lnTo>
                <a:lnTo>
                  <a:pt x="214884" y="0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2139188" y="2034920"/>
            <a:ext cx="1248410" cy="1962785"/>
            <a:chOff x="2139188" y="2034920"/>
            <a:chExt cx="1248410" cy="1962785"/>
          </a:xfrm>
        </p:grpSpPr>
        <p:sp>
          <p:nvSpPr>
            <p:cNvPr id="30" name="object 30"/>
            <p:cNvSpPr/>
            <p:nvPr/>
          </p:nvSpPr>
          <p:spPr>
            <a:xfrm>
              <a:off x="2293620" y="2467355"/>
              <a:ext cx="288290" cy="501650"/>
            </a:xfrm>
            <a:custGeom>
              <a:avLst/>
              <a:gdLst/>
              <a:ahLst/>
              <a:cxnLst/>
              <a:rect l="l" t="t" r="r" b="b"/>
              <a:pathLst>
                <a:path w="288289" h="501650">
                  <a:moveTo>
                    <a:pt x="216027" y="0"/>
                  </a:moveTo>
                  <a:lnTo>
                    <a:pt x="72009" y="0"/>
                  </a:lnTo>
                  <a:lnTo>
                    <a:pt x="72009" y="357378"/>
                  </a:lnTo>
                  <a:lnTo>
                    <a:pt x="0" y="357378"/>
                  </a:lnTo>
                  <a:lnTo>
                    <a:pt x="144018" y="501396"/>
                  </a:lnTo>
                  <a:lnTo>
                    <a:pt x="288036" y="357378"/>
                  </a:lnTo>
                  <a:lnTo>
                    <a:pt x="216027" y="357378"/>
                  </a:lnTo>
                  <a:lnTo>
                    <a:pt x="216027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294382" y="2044445"/>
              <a:ext cx="1083945" cy="370840"/>
            </a:xfrm>
            <a:custGeom>
              <a:avLst/>
              <a:gdLst/>
              <a:ahLst/>
              <a:cxnLst/>
              <a:rect l="l" t="t" r="r" b="b"/>
              <a:pathLst>
                <a:path w="1083945" h="370839">
                  <a:moveTo>
                    <a:pt x="0" y="185165"/>
                  </a:moveTo>
                  <a:lnTo>
                    <a:pt x="16546" y="139583"/>
                  </a:lnTo>
                  <a:lnTo>
                    <a:pt x="63479" y="98131"/>
                  </a:lnTo>
                  <a:lnTo>
                    <a:pt x="97070" y="79389"/>
                  </a:lnTo>
                  <a:lnTo>
                    <a:pt x="136735" y="62201"/>
                  </a:lnTo>
                  <a:lnTo>
                    <a:pt x="181965" y="46741"/>
                  </a:lnTo>
                  <a:lnTo>
                    <a:pt x="232252" y="33183"/>
                  </a:lnTo>
                  <a:lnTo>
                    <a:pt x="287090" y="21700"/>
                  </a:lnTo>
                  <a:lnTo>
                    <a:pt x="345969" y="12467"/>
                  </a:lnTo>
                  <a:lnTo>
                    <a:pt x="408383" y="5656"/>
                  </a:lnTo>
                  <a:lnTo>
                    <a:pt x="473823" y="1443"/>
                  </a:lnTo>
                  <a:lnTo>
                    <a:pt x="541782" y="0"/>
                  </a:lnTo>
                  <a:lnTo>
                    <a:pt x="609740" y="1443"/>
                  </a:lnTo>
                  <a:lnTo>
                    <a:pt x="675180" y="5656"/>
                  </a:lnTo>
                  <a:lnTo>
                    <a:pt x="737594" y="12467"/>
                  </a:lnTo>
                  <a:lnTo>
                    <a:pt x="796473" y="21700"/>
                  </a:lnTo>
                  <a:lnTo>
                    <a:pt x="851311" y="33183"/>
                  </a:lnTo>
                  <a:lnTo>
                    <a:pt x="901598" y="46741"/>
                  </a:lnTo>
                  <a:lnTo>
                    <a:pt x="946828" y="62201"/>
                  </a:lnTo>
                  <a:lnTo>
                    <a:pt x="986493" y="79389"/>
                  </a:lnTo>
                  <a:lnTo>
                    <a:pt x="1020084" y="98131"/>
                  </a:lnTo>
                  <a:lnTo>
                    <a:pt x="1067017" y="139583"/>
                  </a:lnTo>
                  <a:lnTo>
                    <a:pt x="1083564" y="185165"/>
                  </a:lnTo>
                  <a:lnTo>
                    <a:pt x="1079342" y="208387"/>
                  </a:lnTo>
                  <a:lnTo>
                    <a:pt x="1047095" y="252078"/>
                  </a:lnTo>
                  <a:lnTo>
                    <a:pt x="986493" y="290942"/>
                  </a:lnTo>
                  <a:lnTo>
                    <a:pt x="946828" y="308130"/>
                  </a:lnTo>
                  <a:lnTo>
                    <a:pt x="901598" y="323590"/>
                  </a:lnTo>
                  <a:lnTo>
                    <a:pt x="851311" y="337148"/>
                  </a:lnTo>
                  <a:lnTo>
                    <a:pt x="796473" y="348631"/>
                  </a:lnTo>
                  <a:lnTo>
                    <a:pt x="737594" y="357864"/>
                  </a:lnTo>
                  <a:lnTo>
                    <a:pt x="675180" y="364675"/>
                  </a:lnTo>
                  <a:lnTo>
                    <a:pt x="609740" y="368888"/>
                  </a:lnTo>
                  <a:lnTo>
                    <a:pt x="541782" y="370331"/>
                  </a:lnTo>
                  <a:lnTo>
                    <a:pt x="473823" y="368888"/>
                  </a:lnTo>
                  <a:lnTo>
                    <a:pt x="408383" y="364675"/>
                  </a:lnTo>
                  <a:lnTo>
                    <a:pt x="345969" y="357864"/>
                  </a:lnTo>
                  <a:lnTo>
                    <a:pt x="287090" y="348631"/>
                  </a:lnTo>
                  <a:lnTo>
                    <a:pt x="232252" y="337148"/>
                  </a:lnTo>
                  <a:lnTo>
                    <a:pt x="181965" y="323590"/>
                  </a:lnTo>
                  <a:lnTo>
                    <a:pt x="136735" y="308130"/>
                  </a:lnTo>
                  <a:lnTo>
                    <a:pt x="97070" y="290942"/>
                  </a:lnTo>
                  <a:lnTo>
                    <a:pt x="63479" y="272200"/>
                  </a:lnTo>
                  <a:lnTo>
                    <a:pt x="16546" y="230748"/>
                  </a:lnTo>
                  <a:lnTo>
                    <a:pt x="0" y="185165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304288" y="3496055"/>
              <a:ext cx="287020" cy="501650"/>
            </a:xfrm>
            <a:custGeom>
              <a:avLst/>
              <a:gdLst/>
              <a:ahLst/>
              <a:cxnLst/>
              <a:rect l="l" t="t" r="r" b="b"/>
              <a:pathLst>
                <a:path w="287019" h="501650">
                  <a:moveTo>
                    <a:pt x="214884" y="0"/>
                  </a:moveTo>
                  <a:lnTo>
                    <a:pt x="71628" y="0"/>
                  </a:lnTo>
                  <a:lnTo>
                    <a:pt x="71628" y="358140"/>
                  </a:lnTo>
                  <a:lnTo>
                    <a:pt x="0" y="358140"/>
                  </a:lnTo>
                  <a:lnTo>
                    <a:pt x="143256" y="501396"/>
                  </a:lnTo>
                  <a:lnTo>
                    <a:pt x="286512" y="358140"/>
                  </a:lnTo>
                  <a:lnTo>
                    <a:pt x="214884" y="358140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567178" y="3077717"/>
              <a:ext cx="760730" cy="370840"/>
            </a:xfrm>
            <a:custGeom>
              <a:avLst/>
              <a:gdLst/>
              <a:ahLst/>
              <a:cxnLst/>
              <a:rect l="l" t="t" r="r" b="b"/>
              <a:pathLst>
                <a:path w="760729" h="370839">
                  <a:moveTo>
                    <a:pt x="0" y="185166"/>
                  </a:moveTo>
                  <a:lnTo>
                    <a:pt x="19379" y="126650"/>
                  </a:lnTo>
                  <a:lnTo>
                    <a:pt x="73347" y="75822"/>
                  </a:lnTo>
                  <a:lnTo>
                    <a:pt x="111347" y="54244"/>
                  </a:lnTo>
                  <a:lnTo>
                    <a:pt x="155649" y="35734"/>
                  </a:lnTo>
                  <a:lnTo>
                    <a:pt x="205471" y="20673"/>
                  </a:lnTo>
                  <a:lnTo>
                    <a:pt x="260030" y="9442"/>
                  </a:lnTo>
                  <a:lnTo>
                    <a:pt x="318547" y="2424"/>
                  </a:lnTo>
                  <a:lnTo>
                    <a:pt x="380238" y="0"/>
                  </a:lnTo>
                  <a:lnTo>
                    <a:pt x="441928" y="2424"/>
                  </a:lnTo>
                  <a:lnTo>
                    <a:pt x="500445" y="9442"/>
                  </a:lnTo>
                  <a:lnTo>
                    <a:pt x="555004" y="20673"/>
                  </a:lnTo>
                  <a:lnTo>
                    <a:pt x="604826" y="35734"/>
                  </a:lnTo>
                  <a:lnTo>
                    <a:pt x="649128" y="54244"/>
                  </a:lnTo>
                  <a:lnTo>
                    <a:pt x="687128" y="75822"/>
                  </a:lnTo>
                  <a:lnTo>
                    <a:pt x="718045" y="100084"/>
                  </a:lnTo>
                  <a:lnTo>
                    <a:pt x="755500" y="155138"/>
                  </a:lnTo>
                  <a:lnTo>
                    <a:pt x="760476" y="185166"/>
                  </a:lnTo>
                  <a:lnTo>
                    <a:pt x="755500" y="215193"/>
                  </a:lnTo>
                  <a:lnTo>
                    <a:pt x="718045" y="270247"/>
                  </a:lnTo>
                  <a:lnTo>
                    <a:pt x="687128" y="294509"/>
                  </a:lnTo>
                  <a:lnTo>
                    <a:pt x="649128" y="316087"/>
                  </a:lnTo>
                  <a:lnTo>
                    <a:pt x="604826" y="334597"/>
                  </a:lnTo>
                  <a:lnTo>
                    <a:pt x="555004" y="349658"/>
                  </a:lnTo>
                  <a:lnTo>
                    <a:pt x="500445" y="360889"/>
                  </a:lnTo>
                  <a:lnTo>
                    <a:pt x="441928" y="367907"/>
                  </a:lnTo>
                  <a:lnTo>
                    <a:pt x="380238" y="370332"/>
                  </a:lnTo>
                  <a:lnTo>
                    <a:pt x="318547" y="367907"/>
                  </a:lnTo>
                  <a:lnTo>
                    <a:pt x="260030" y="360889"/>
                  </a:lnTo>
                  <a:lnTo>
                    <a:pt x="205471" y="349658"/>
                  </a:lnTo>
                  <a:lnTo>
                    <a:pt x="155649" y="334597"/>
                  </a:lnTo>
                  <a:lnTo>
                    <a:pt x="111347" y="316087"/>
                  </a:lnTo>
                  <a:lnTo>
                    <a:pt x="73347" y="294509"/>
                  </a:lnTo>
                  <a:lnTo>
                    <a:pt x="42430" y="270247"/>
                  </a:lnTo>
                  <a:lnTo>
                    <a:pt x="4975" y="215193"/>
                  </a:lnTo>
                  <a:lnTo>
                    <a:pt x="0" y="185166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39188" y="2353309"/>
              <a:ext cx="1003300" cy="161925"/>
            </a:xfrm>
            <a:custGeom>
              <a:avLst/>
              <a:gdLst/>
              <a:ahLst/>
              <a:cxnLst/>
              <a:rect l="l" t="t" r="r" b="b"/>
              <a:pathLst>
                <a:path w="1003300" h="161925">
                  <a:moveTo>
                    <a:pt x="987479" y="28193"/>
                  </a:moveTo>
                  <a:lnTo>
                    <a:pt x="945514" y="28193"/>
                  </a:lnTo>
                  <a:lnTo>
                    <a:pt x="955929" y="44068"/>
                  </a:lnTo>
                  <a:lnTo>
                    <a:pt x="945522" y="50887"/>
                  </a:lnTo>
                  <a:lnTo>
                    <a:pt x="962025" y="74675"/>
                  </a:lnTo>
                  <a:lnTo>
                    <a:pt x="987479" y="28193"/>
                  </a:lnTo>
                  <a:close/>
                </a:path>
                <a:path w="1003300" h="161925">
                  <a:moveTo>
                    <a:pt x="934667" y="35238"/>
                  </a:moveTo>
                  <a:lnTo>
                    <a:pt x="923417" y="42544"/>
                  </a:lnTo>
                  <a:lnTo>
                    <a:pt x="897382" y="56895"/>
                  </a:lnTo>
                  <a:lnTo>
                    <a:pt x="905891" y="73913"/>
                  </a:lnTo>
                  <a:lnTo>
                    <a:pt x="906907" y="73405"/>
                  </a:lnTo>
                  <a:lnTo>
                    <a:pt x="933831" y="58547"/>
                  </a:lnTo>
                  <a:lnTo>
                    <a:pt x="945522" y="50887"/>
                  </a:lnTo>
                  <a:lnTo>
                    <a:pt x="934667" y="35238"/>
                  </a:lnTo>
                  <a:close/>
                </a:path>
                <a:path w="1003300" h="161925">
                  <a:moveTo>
                    <a:pt x="945514" y="28193"/>
                  </a:moveTo>
                  <a:lnTo>
                    <a:pt x="934667" y="35238"/>
                  </a:lnTo>
                  <a:lnTo>
                    <a:pt x="945522" y="50887"/>
                  </a:lnTo>
                  <a:lnTo>
                    <a:pt x="955929" y="44068"/>
                  </a:lnTo>
                  <a:lnTo>
                    <a:pt x="945514" y="28193"/>
                  </a:lnTo>
                  <a:close/>
                </a:path>
                <a:path w="1003300" h="161925">
                  <a:moveTo>
                    <a:pt x="1002919" y="0"/>
                  </a:moveTo>
                  <a:lnTo>
                    <a:pt x="918591" y="12064"/>
                  </a:lnTo>
                  <a:lnTo>
                    <a:pt x="934667" y="35238"/>
                  </a:lnTo>
                  <a:lnTo>
                    <a:pt x="945514" y="28193"/>
                  </a:lnTo>
                  <a:lnTo>
                    <a:pt x="987479" y="28193"/>
                  </a:lnTo>
                  <a:lnTo>
                    <a:pt x="1002919" y="0"/>
                  </a:lnTo>
                  <a:close/>
                </a:path>
                <a:path w="1003300" h="161925">
                  <a:moveTo>
                    <a:pt x="880363" y="65277"/>
                  </a:moveTo>
                  <a:lnTo>
                    <a:pt x="870838" y="70103"/>
                  </a:lnTo>
                  <a:lnTo>
                    <a:pt x="843407" y="82168"/>
                  </a:lnTo>
                  <a:lnTo>
                    <a:pt x="828801" y="87884"/>
                  </a:lnTo>
                  <a:lnTo>
                    <a:pt x="835787" y="105663"/>
                  </a:lnTo>
                  <a:lnTo>
                    <a:pt x="851154" y="99567"/>
                  </a:lnTo>
                  <a:lnTo>
                    <a:pt x="879348" y="87122"/>
                  </a:lnTo>
                  <a:lnTo>
                    <a:pt x="888873" y="82423"/>
                  </a:lnTo>
                  <a:lnTo>
                    <a:pt x="880363" y="65277"/>
                  </a:lnTo>
                  <a:close/>
                </a:path>
                <a:path w="1003300" h="161925">
                  <a:moveTo>
                    <a:pt x="811403" y="94614"/>
                  </a:moveTo>
                  <a:lnTo>
                    <a:pt x="786384" y="103250"/>
                  </a:lnTo>
                  <a:lnTo>
                    <a:pt x="757428" y="112013"/>
                  </a:lnTo>
                  <a:lnTo>
                    <a:pt x="762888" y="130175"/>
                  </a:lnTo>
                  <a:lnTo>
                    <a:pt x="792734" y="121285"/>
                  </a:lnTo>
                  <a:lnTo>
                    <a:pt x="817626" y="112649"/>
                  </a:lnTo>
                  <a:lnTo>
                    <a:pt x="811403" y="94614"/>
                  </a:lnTo>
                  <a:close/>
                </a:path>
                <a:path w="1003300" h="161925">
                  <a:moveTo>
                    <a:pt x="739267" y="116586"/>
                  </a:moveTo>
                  <a:lnTo>
                    <a:pt x="727201" y="119761"/>
                  </a:lnTo>
                  <a:lnTo>
                    <a:pt x="696594" y="126491"/>
                  </a:lnTo>
                  <a:lnTo>
                    <a:pt x="684149" y="128650"/>
                  </a:lnTo>
                  <a:lnTo>
                    <a:pt x="687578" y="147447"/>
                  </a:lnTo>
                  <a:lnTo>
                    <a:pt x="700786" y="145034"/>
                  </a:lnTo>
                  <a:lnTo>
                    <a:pt x="731901" y="138175"/>
                  </a:lnTo>
                  <a:lnTo>
                    <a:pt x="744093" y="135127"/>
                  </a:lnTo>
                  <a:lnTo>
                    <a:pt x="739267" y="116586"/>
                  </a:lnTo>
                  <a:close/>
                </a:path>
                <a:path w="1003300" h="161925">
                  <a:moveTo>
                    <a:pt x="665734" y="131952"/>
                  </a:moveTo>
                  <a:lnTo>
                    <a:pt x="634364" y="136270"/>
                  </a:lnTo>
                  <a:lnTo>
                    <a:pt x="609473" y="138811"/>
                  </a:lnTo>
                  <a:lnTo>
                    <a:pt x="611378" y="157734"/>
                  </a:lnTo>
                  <a:lnTo>
                    <a:pt x="637032" y="155193"/>
                  </a:lnTo>
                  <a:lnTo>
                    <a:pt x="668401" y="150749"/>
                  </a:lnTo>
                  <a:lnTo>
                    <a:pt x="665734" y="131952"/>
                  </a:lnTo>
                  <a:close/>
                </a:path>
                <a:path w="1003300" h="161925">
                  <a:moveTo>
                    <a:pt x="590804" y="140335"/>
                  </a:moveTo>
                  <a:lnTo>
                    <a:pt x="570357" y="141731"/>
                  </a:lnTo>
                  <a:lnTo>
                    <a:pt x="537972" y="142748"/>
                  </a:lnTo>
                  <a:lnTo>
                    <a:pt x="534288" y="142748"/>
                  </a:lnTo>
                  <a:lnTo>
                    <a:pt x="534288" y="161798"/>
                  </a:lnTo>
                  <a:lnTo>
                    <a:pt x="538607" y="161798"/>
                  </a:lnTo>
                  <a:lnTo>
                    <a:pt x="571754" y="160654"/>
                  </a:lnTo>
                  <a:lnTo>
                    <a:pt x="592074" y="159385"/>
                  </a:lnTo>
                  <a:lnTo>
                    <a:pt x="590804" y="140335"/>
                  </a:lnTo>
                  <a:close/>
                </a:path>
                <a:path w="1003300" h="161925">
                  <a:moveTo>
                    <a:pt x="458850" y="140462"/>
                  </a:moveTo>
                  <a:lnTo>
                    <a:pt x="457454" y="159385"/>
                  </a:lnTo>
                  <a:lnTo>
                    <a:pt x="471424" y="160400"/>
                  </a:lnTo>
                  <a:lnTo>
                    <a:pt x="505079" y="161670"/>
                  </a:lnTo>
                  <a:lnTo>
                    <a:pt x="515238" y="161670"/>
                  </a:lnTo>
                  <a:lnTo>
                    <a:pt x="515238" y="142620"/>
                  </a:lnTo>
                  <a:lnTo>
                    <a:pt x="505206" y="142620"/>
                  </a:lnTo>
                  <a:lnTo>
                    <a:pt x="472186" y="141350"/>
                  </a:lnTo>
                  <a:lnTo>
                    <a:pt x="458850" y="140462"/>
                  </a:lnTo>
                  <a:close/>
                </a:path>
                <a:path w="1003300" h="161925">
                  <a:moveTo>
                    <a:pt x="383667" y="132587"/>
                  </a:moveTo>
                  <a:lnTo>
                    <a:pt x="381126" y="151384"/>
                  </a:lnTo>
                  <a:lnTo>
                    <a:pt x="403479" y="154431"/>
                  </a:lnTo>
                  <a:lnTo>
                    <a:pt x="437514" y="157987"/>
                  </a:lnTo>
                  <a:lnTo>
                    <a:pt x="438531" y="158114"/>
                  </a:lnTo>
                  <a:lnTo>
                    <a:pt x="439800" y="139064"/>
                  </a:lnTo>
                  <a:lnTo>
                    <a:pt x="438912" y="139064"/>
                  </a:lnTo>
                  <a:lnTo>
                    <a:pt x="405511" y="135509"/>
                  </a:lnTo>
                  <a:lnTo>
                    <a:pt x="383667" y="132587"/>
                  </a:lnTo>
                  <a:close/>
                </a:path>
                <a:path w="1003300" h="161925">
                  <a:moveTo>
                    <a:pt x="309372" y="119379"/>
                  </a:moveTo>
                  <a:lnTo>
                    <a:pt x="305562" y="138049"/>
                  </a:lnTo>
                  <a:lnTo>
                    <a:pt x="335025" y="144017"/>
                  </a:lnTo>
                  <a:lnTo>
                    <a:pt x="361950" y="148589"/>
                  </a:lnTo>
                  <a:lnTo>
                    <a:pt x="365125" y="129793"/>
                  </a:lnTo>
                  <a:lnTo>
                    <a:pt x="338074" y="125222"/>
                  </a:lnTo>
                  <a:lnTo>
                    <a:pt x="309372" y="119379"/>
                  </a:lnTo>
                  <a:close/>
                </a:path>
                <a:path w="1003300" h="161925">
                  <a:moveTo>
                    <a:pt x="236347" y="101091"/>
                  </a:moveTo>
                  <a:lnTo>
                    <a:pt x="230759" y="119252"/>
                  </a:lnTo>
                  <a:lnTo>
                    <a:pt x="232029" y="119634"/>
                  </a:lnTo>
                  <a:lnTo>
                    <a:pt x="266319" y="128777"/>
                  </a:lnTo>
                  <a:lnTo>
                    <a:pt x="286638" y="133730"/>
                  </a:lnTo>
                  <a:lnTo>
                    <a:pt x="291084" y="115188"/>
                  </a:lnTo>
                  <a:lnTo>
                    <a:pt x="270763" y="110362"/>
                  </a:lnTo>
                  <a:lnTo>
                    <a:pt x="236347" y="101091"/>
                  </a:lnTo>
                  <a:close/>
                </a:path>
                <a:path w="1003300" h="161925">
                  <a:moveTo>
                    <a:pt x="164464" y="77597"/>
                  </a:moveTo>
                  <a:lnTo>
                    <a:pt x="157734" y="95503"/>
                  </a:lnTo>
                  <a:lnTo>
                    <a:pt x="163575" y="97662"/>
                  </a:lnTo>
                  <a:lnTo>
                    <a:pt x="197612" y="109092"/>
                  </a:lnTo>
                  <a:lnTo>
                    <a:pt x="212470" y="113664"/>
                  </a:lnTo>
                  <a:lnTo>
                    <a:pt x="218059" y="95503"/>
                  </a:lnTo>
                  <a:lnTo>
                    <a:pt x="203200" y="90931"/>
                  </a:lnTo>
                  <a:lnTo>
                    <a:pt x="169672" y="79628"/>
                  </a:lnTo>
                  <a:lnTo>
                    <a:pt x="164464" y="77597"/>
                  </a:lnTo>
                  <a:close/>
                </a:path>
                <a:path w="1003300" h="161925">
                  <a:moveTo>
                    <a:pt x="94361" y="49529"/>
                  </a:moveTo>
                  <a:lnTo>
                    <a:pt x="86360" y="66801"/>
                  </a:lnTo>
                  <a:lnTo>
                    <a:pt x="95631" y="70992"/>
                  </a:lnTo>
                  <a:lnTo>
                    <a:pt x="129412" y="84836"/>
                  </a:lnTo>
                  <a:lnTo>
                    <a:pt x="139826" y="88773"/>
                  </a:lnTo>
                  <a:lnTo>
                    <a:pt x="146557" y="70992"/>
                  </a:lnTo>
                  <a:lnTo>
                    <a:pt x="136144" y="67055"/>
                  </a:lnTo>
                  <a:lnTo>
                    <a:pt x="102869" y="53466"/>
                  </a:lnTo>
                  <a:lnTo>
                    <a:pt x="94361" y="49529"/>
                  </a:lnTo>
                  <a:close/>
                </a:path>
                <a:path w="1003300" h="161925">
                  <a:moveTo>
                    <a:pt x="0" y="14097"/>
                  </a:moveTo>
                  <a:lnTo>
                    <a:pt x="51054" y="82295"/>
                  </a:lnTo>
                  <a:lnTo>
                    <a:pt x="63987" y="56428"/>
                  </a:lnTo>
                  <a:lnTo>
                    <a:pt x="52705" y="51180"/>
                  </a:lnTo>
                  <a:lnTo>
                    <a:pt x="60706" y="33909"/>
                  </a:lnTo>
                  <a:lnTo>
                    <a:pt x="75247" y="33909"/>
                  </a:lnTo>
                  <a:lnTo>
                    <a:pt x="85089" y="14224"/>
                  </a:lnTo>
                  <a:lnTo>
                    <a:pt x="0" y="14097"/>
                  </a:lnTo>
                  <a:close/>
                </a:path>
                <a:path w="1003300" h="161925">
                  <a:moveTo>
                    <a:pt x="72503" y="39396"/>
                  </a:moveTo>
                  <a:lnTo>
                    <a:pt x="63987" y="56428"/>
                  </a:lnTo>
                  <a:lnTo>
                    <a:pt x="69087" y="58800"/>
                  </a:lnTo>
                  <a:lnTo>
                    <a:pt x="77088" y="41528"/>
                  </a:lnTo>
                  <a:lnTo>
                    <a:pt x="72503" y="39396"/>
                  </a:lnTo>
                  <a:close/>
                </a:path>
                <a:path w="1003300" h="161925">
                  <a:moveTo>
                    <a:pt x="60706" y="33909"/>
                  </a:moveTo>
                  <a:lnTo>
                    <a:pt x="52705" y="51180"/>
                  </a:lnTo>
                  <a:lnTo>
                    <a:pt x="63987" y="56428"/>
                  </a:lnTo>
                  <a:lnTo>
                    <a:pt x="72503" y="39396"/>
                  </a:lnTo>
                  <a:lnTo>
                    <a:pt x="60706" y="33909"/>
                  </a:lnTo>
                  <a:close/>
                </a:path>
                <a:path w="1003300" h="161925">
                  <a:moveTo>
                    <a:pt x="75247" y="33909"/>
                  </a:moveTo>
                  <a:lnTo>
                    <a:pt x="60706" y="33909"/>
                  </a:lnTo>
                  <a:lnTo>
                    <a:pt x="72503" y="39396"/>
                  </a:lnTo>
                  <a:lnTo>
                    <a:pt x="75247" y="33909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/>
          <p:nvPr/>
        </p:nvSpPr>
        <p:spPr>
          <a:xfrm>
            <a:off x="5769864" y="153923"/>
            <a:ext cx="3240405" cy="1711960"/>
          </a:xfrm>
          <a:custGeom>
            <a:avLst/>
            <a:gdLst/>
            <a:ahLst/>
            <a:cxnLst/>
            <a:rect l="l" t="t" r="r" b="b"/>
            <a:pathLst>
              <a:path w="3240404" h="1711960">
                <a:moveTo>
                  <a:pt x="3240024" y="0"/>
                </a:moveTo>
                <a:lnTo>
                  <a:pt x="0" y="0"/>
                </a:lnTo>
                <a:lnTo>
                  <a:pt x="0" y="1711452"/>
                </a:lnTo>
                <a:lnTo>
                  <a:pt x="3240024" y="1711452"/>
                </a:lnTo>
                <a:lnTo>
                  <a:pt x="3240024" y="0"/>
                </a:lnTo>
                <a:close/>
              </a:path>
            </a:pathLst>
          </a:custGeom>
          <a:solidFill>
            <a:srgbClr val="FFFD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850382" y="145439"/>
            <a:ext cx="2997835" cy="3606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void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selectionsort(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n, 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S[]){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0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j,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smallest;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50382" y="648360"/>
            <a:ext cx="2692400" cy="1199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767080" indent="-304800">
              <a:lnSpc>
                <a:spcPct val="11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(i=1; i&lt;=n-1; i++){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smallest = i;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(j=i+1;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j&lt;=n;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000">
              <a:latin typeface="Courier New"/>
              <a:cs typeface="Courier New"/>
            </a:endParaRPr>
          </a:p>
          <a:p>
            <a:pPr algn="ctr" marL="152400">
              <a:lnSpc>
                <a:spcPct val="100000"/>
              </a:lnSpc>
              <a:spcBef>
                <a:spcPts val="12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0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(S[j]&lt;S[smallest])</a:t>
            </a:r>
            <a:endParaRPr sz="1000">
              <a:latin typeface="Courier New"/>
              <a:cs typeface="Courier New"/>
            </a:endParaRPr>
          </a:p>
          <a:p>
            <a:pPr algn="ctr" marL="151765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smallest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0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j;</a:t>
            </a:r>
            <a:endParaRPr sz="1000">
              <a:latin typeface="Courier New"/>
              <a:cs typeface="Courier New"/>
            </a:endParaRPr>
          </a:p>
          <a:p>
            <a:pPr algn="ctr" marL="304165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and S[smallest];}</a:t>
            </a:r>
            <a:endParaRPr sz="1000">
              <a:latin typeface="Courier New"/>
              <a:cs typeface="Courier New"/>
            </a:endParaRPr>
          </a:p>
          <a:p>
            <a:pPr algn="ctr" marR="258318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787398" y="1251711"/>
            <a:ext cx="385445" cy="87630"/>
          </a:xfrm>
          <a:custGeom>
            <a:avLst/>
            <a:gdLst/>
            <a:ahLst/>
            <a:cxnLst/>
            <a:rect l="l" t="t" r="r" b="b"/>
            <a:pathLst>
              <a:path w="385444" h="87630">
                <a:moveTo>
                  <a:pt x="370054" y="39115"/>
                </a:moveTo>
                <a:lnTo>
                  <a:pt x="324865" y="39115"/>
                </a:lnTo>
                <a:lnTo>
                  <a:pt x="333628" y="56007"/>
                </a:lnTo>
                <a:lnTo>
                  <a:pt x="322430" y="61825"/>
                </a:lnTo>
                <a:lnTo>
                  <a:pt x="335914" y="87122"/>
                </a:lnTo>
                <a:lnTo>
                  <a:pt x="370054" y="39115"/>
                </a:lnTo>
                <a:close/>
              </a:path>
              <a:path w="385444" h="87630">
                <a:moveTo>
                  <a:pt x="312821" y="45374"/>
                </a:moveTo>
                <a:lnTo>
                  <a:pt x="288925" y="53339"/>
                </a:lnTo>
                <a:lnTo>
                  <a:pt x="273303" y="57023"/>
                </a:lnTo>
                <a:lnTo>
                  <a:pt x="277749" y="75564"/>
                </a:lnTo>
                <a:lnTo>
                  <a:pt x="294894" y="71374"/>
                </a:lnTo>
                <a:lnTo>
                  <a:pt x="319277" y="63246"/>
                </a:lnTo>
                <a:lnTo>
                  <a:pt x="320294" y="62991"/>
                </a:lnTo>
                <a:lnTo>
                  <a:pt x="320675" y="62737"/>
                </a:lnTo>
                <a:lnTo>
                  <a:pt x="322430" y="61825"/>
                </a:lnTo>
                <a:lnTo>
                  <a:pt x="313912" y="45847"/>
                </a:lnTo>
                <a:lnTo>
                  <a:pt x="311912" y="45847"/>
                </a:lnTo>
                <a:lnTo>
                  <a:pt x="312821" y="45374"/>
                </a:lnTo>
                <a:close/>
              </a:path>
              <a:path w="385444" h="87630">
                <a:moveTo>
                  <a:pt x="324865" y="39115"/>
                </a:moveTo>
                <a:lnTo>
                  <a:pt x="313478" y="45033"/>
                </a:lnTo>
                <a:lnTo>
                  <a:pt x="322430" y="61825"/>
                </a:lnTo>
                <a:lnTo>
                  <a:pt x="333628" y="56007"/>
                </a:lnTo>
                <a:lnTo>
                  <a:pt x="324865" y="39115"/>
                </a:lnTo>
                <a:close/>
              </a:path>
              <a:path w="385444" h="87630">
                <a:moveTo>
                  <a:pt x="313308" y="45212"/>
                </a:moveTo>
                <a:lnTo>
                  <a:pt x="312821" y="45374"/>
                </a:lnTo>
                <a:lnTo>
                  <a:pt x="311912" y="45847"/>
                </a:lnTo>
                <a:lnTo>
                  <a:pt x="313308" y="45212"/>
                </a:lnTo>
                <a:close/>
              </a:path>
              <a:path w="385444" h="87630">
                <a:moveTo>
                  <a:pt x="313573" y="45212"/>
                </a:moveTo>
                <a:lnTo>
                  <a:pt x="313308" y="45212"/>
                </a:lnTo>
                <a:lnTo>
                  <a:pt x="311912" y="45847"/>
                </a:lnTo>
                <a:lnTo>
                  <a:pt x="313912" y="45847"/>
                </a:lnTo>
                <a:lnTo>
                  <a:pt x="313573" y="45212"/>
                </a:lnTo>
                <a:close/>
              </a:path>
              <a:path w="385444" h="87630">
                <a:moveTo>
                  <a:pt x="313478" y="45033"/>
                </a:moveTo>
                <a:lnTo>
                  <a:pt x="312821" y="45374"/>
                </a:lnTo>
                <a:lnTo>
                  <a:pt x="313308" y="45212"/>
                </a:lnTo>
                <a:lnTo>
                  <a:pt x="313573" y="45212"/>
                </a:lnTo>
                <a:lnTo>
                  <a:pt x="313478" y="45033"/>
                </a:lnTo>
                <a:close/>
              </a:path>
              <a:path w="385444" h="87630">
                <a:moveTo>
                  <a:pt x="385318" y="17652"/>
                </a:moveTo>
                <a:lnTo>
                  <a:pt x="300100" y="19938"/>
                </a:lnTo>
                <a:lnTo>
                  <a:pt x="313478" y="45033"/>
                </a:lnTo>
                <a:lnTo>
                  <a:pt x="324865" y="39115"/>
                </a:lnTo>
                <a:lnTo>
                  <a:pt x="370054" y="39115"/>
                </a:lnTo>
                <a:lnTo>
                  <a:pt x="385318" y="17652"/>
                </a:lnTo>
                <a:close/>
              </a:path>
              <a:path w="385444" h="87630">
                <a:moveTo>
                  <a:pt x="255396" y="60578"/>
                </a:moveTo>
                <a:lnTo>
                  <a:pt x="240410" y="62864"/>
                </a:lnTo>
                <a:lnTo>
                  <a:pt x="215900" y="64642"/>
                </a:lnTo>
                <a:lnTo>
                  <a:pt x="199897" y="64642"/>
                </a:lnTo>
                <a:lnTo>
                  <a:pt x="199897" y="83692"/>
                </a:lnTo>
                <a:lnTo>
                  <a:pt x="217296" y="83692"/>
                </a:lnTo>
                <a:lnTo>
                  <a:pt x="243331" y="81661"/>
                </a:lnTo>
                <a:lnTo>
                  <a:pt x="258318" y="79375"/>
                </a:lnTo>
                <a:lnTo>
                  <a:pt x="255396" y="60578"/>
                </a:lnTo>
                <a:close/>
              </a:path>
              <a:path w="385444" h="87630">
                <a:moveTo>
                  <a:pt x="127000" y="54483"/>
                </a:moveTo>
                <a:lnTo>
                  <a:pt x="122300" y="72898"/>
                </a:lnTo>
                <a:lnTo>
                  <a:pt x="138810" y="77088"/>
                </a:lnTo>
                <a:lnTo>
                  <a:pt x="164845" y="81407"/>
                </a:lnTo>
                <a:lnTo>
                  <a:pt x="180085" y="82676"/>
                </a:lnTo>
                <a:lnTo>
                  <a:pt x="181737" y="63753"/>
                </a:lnTo>
                <a:lnTo>
                  <a:pt x="166369" y="62357"/>
                </a:lnTo>
                <a:lnTo>
                  <a:pt x="141985" y="58292"/>
                </a:lnTo>
                <a:lnTo>
                  <a:pt x="127000" y="54483"/>
                </a:lnTo>
                <a:close/>
              </a:path>
              <a:path w="385444" h="87630">
                <a:moveTo>
                  <a:pt x="0" y="0"/>
                </a:moveTo>
                <a:lnTo>
                  <a:pt x="43433" y="73405"/>
                </a:lnTo>
                <a:lnTo>
                  <a:pt x="59007" y="49206"/>
                </a:lnTo>
                <a:lnTo>
                  <a:pt x="49402" y="43179"/>
                </a:lnTo>
                <a:lnTo>
                  <a:pt x="59435" y="27050"/>
                </a:lnTo>
                <a:lnTo>
                  <a:pt x="73266" y="27050"/>
                </a:lnTo>
                <a:lnTo>
                  <a:pt x="84708" y="9271"/>
                </a:lnTo>
                <a:lnTo>
                  <a:pt x="0" y="0"/>
                </a:lnTo>
                <a:close/>
              </a:path>
              <a:path w="385444" h="87630">
                <a:moveTo>
                  <a:pt x="69339" y="33153"/>
                </a:moveTo>
                <a:lnTo>
                  <a:pt x="59007" y="49206"/>
                </a:lnTo>
                <a:lnTo>
                  <a:pt x="62356" y="51308"/>
                </a:lnTo>
                <a:lnTo>
                  <a:pt x="62864" y="51435"/>
                </a:lnTo>
                <a:lnTo>
                  <a:pt x="63245" y="51688"/>
                </a:lnTo>
                <a:lnTo>
                  <a:pt x="87883" y="62229"/>
                </a:lnTo>
                <a:lnTo>
                  <a:pt x="103377" y="67437"/>
                </a:lnTo>
                <a:lnTo>
                  <a:pt x="109346" y="49275"/>
                </a:lnTo>
                <a:lnTo>
                  <a:pt x="93979" y="44196"/>
                </a:lnTo>
                <a:lnTo>
                  <a:pt x="72209" y="34798"/>
                </a:lnTo>
                <a:lnTo>
                  <a:pt x="72008" y="34798"/>
                </a:lnTo>
                <a:lnTo>
                  <a:pt x="70738" y="34162"/>
                </a:lnTo>
                <a:lnTo>
                  <a:pt x="70978" y="34162"/>
                </a:lnTo>
                <a:lnTo>
                  <a:pt x="69339" y="33153"/>
                </a:lnTo>
                <a:close/>
              </a:path>
              <a:path w="385444" h="87630">
                <a:moveTo>
                  <a:pt x="59435" y="27050"/>
                </a:moveTo>
                <a:lnTo>
                  <a:pt x="49402" y="43179"/>
                </a:lnTo>
                <a:lnTo>
                  <a:pt x="59007" y="49206"/>
                </a:lnTo>
                <a:lnTo>
                  <a:pt x="69339" y="33153"/>
                </a:lnTo>
                <a:lnTo>
                  <a:pt x="59435" y="27050"/>
                </a:lnTo>
                <a:close/>
              </a:path>
              <a:path w="385444" h="87630">
                <a:moveTo>
                  <a:pt x="70738" y="34162"/>
                </a:moveTo>
                <a:lnTo>
                  <a:pt x="72008" y="34798"/>
                </a:lnTo>
                <a:lnTo>
                  <a:pt x="71538" y="34508"/>
                </a:lnTo>
                <a:lnTo>
                  <a:pt x="70738" y="34162"/>
                </a:lnTo>
                <a:close/>
              </a:path>
              <a:path w="385444" h="87630">
                <a:moveTo>
                  <a:pt x="71538" y="34508"/>
                </a:moveTo>
                <a:lnTo>
                  <a:pt x="72008" y="34798"/>
                </a:lnTo>
                <a:lnTo>
                  <a:pt x="72209" y="34798"/>
                </a:lnTo>
                <a:lnTo>
                  <a:pt x="71538" y="34508"/>
                </a:lnTo>
                <a:close/>
              </a:path>
              <a:path w="385444" h="87630">
                <a:moveTo>
                  <a:pt x="70978" y="34162"/>
                </a:moveTo>
                <a:lnTo>
                  <a:pt x="70738" y="34162"/>
                </a:lnTo>
                <a:lnTo>
                  <a:pt x="71538" y="34508"/>
                </a:lnTo>
                <a:lnTo>
                  <a:pt x="70978" y="34162"/>
                </a:lnTo>
                <a:close/>
              </a:path>
              <a:path w="385444" h="87630">
                <a:moveTo>
                  <a:pt x="73266" y="27050"/>
                </a:moveTo>
                <a:lnTo>
                  <a:pt x="59435" y="27050"/>
                </a:lnTo>
                <a:lnTo>
                  <a:pt x="69339" y="33153"/>
                </a:lnTo>
                <a:lnTo>
                  <a:pt x="73266" y="27050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04998" y="3351784"/>
            <a:ext cx="657860" cy="137160"/>
          </a:xfrm>
          <a:custGeom>
            <a:avLst/>
            <a:gdLst/>
            <a:ahLst/>
            <a:cxnLst/>
            <a:rect l="l" t="t" r="r" b="b"/>
            <a:pathLst>
              <a:path w="657860" h="137160">
                <a:moveTo>
                  <a:pt x="591055" y="38339"/>
                </a:moveTo>
                <a:lnTo>
                  <a:pt x="585469" y="42417"/>
                </a:lnTo>
                <a:lnTo>
                  <a:pt x="568198" y="52577"/>
                </a:lnTo>
                <a:lnTo>
                  <a:pt x="554101" y="60070"/>
                </a:lnTo>
                <a:lnTo>
                  <a:pt x="563118" y="76962"/>
                </a:lnTo>
                <a:lnTo>
                  <a:pt x="577850" y="69087"/>
                </a:lnTo>
                <a:lnTo>
                  <a:pt x="596519" y="57912"/>
                </a:lnTo>
                <a:lnTo>
                  <a:pt x="602619" y="53492"/>
                </a:lnTo>
                <a:lnTo>
                  <a:pt x="591055" y="38339"/>
                </a:lnTo>
                <a:close/>
              </a:path>
              <a:path w="657860" h="137160">
                <a:moveTo>
                  <a:pt x="642545" y="30733"/>
                </a:moveTo>
                <a:lnTo>
                  <a:pt x="601471" y="30733"/>
                </a:lnTo>
                <a:lnTo>
                  <a:pt x="612648" y="46227"/>
                </a:lnTo>
                <a:lnTo>
                  <a:pt x="602619" y="53492"/>
                </a:lnTo>
                <a:lnTo>
                  <a:pt x="620140" y="76453"/>
                </a:lnTo>
                <a:lnTo>
                  <a:pt x="642545" y="30733"/>
                </a:lnTo>
                <a:close/>
              </a:path>
              <a:path w="657860" h="137160">
                <a:moveTo>
                  <a:pt x="601471" y="30733"/>
                </a:moveTo>
                <a:lnTo>
                  <a:pt x="591055" y="38339"/>
                </a:lnTo>
                <a:lnTo>
                  <a:pt x="602619" y="53492"/>
                </a:lnTo>
                <a:lnTo>
                  <a:pt x="612648" y="46227"/>
                </a:lnTo>
                <a:lnTo>
                  <a:pt x="601471" y="30733"/>
                </a:lnTo>
                <a:close/>
              </a:path>
              <a:path w="657860" h="137160">
                <a:moveTo>
                  <a:pt x="657606" y="0"/>
                </a:moveTo>
                <a:lnTo>
                  <a:pt x="573913" y="15875"/>
                </a:lnTo>
                <a:lnTo>
                  <a:pt x="591055" y="38339"/>
                </a:lnTo>
                <a:lnTo>
                  <a:pt x="601471" y="30733"/>
                </a:lnTo>
                <a:lnTo>
                  <a:pt x="642545" y="30733"/>
                </a:lnTo>
                <a:lnTo>
                  <a:pt x="657606" y="0"/>
                </a:lnTo>
                <a:close/>
              </a:path>
              <a:path w="657860" h="137160">
                <a:moveTo>
                  <a:pt x="537337" y="68325"/>
                </a:moveTo>
                <a:lnTo>
                  <a:pt x="531621" y="71119"/>
                </a:lnTo>
                <a:lnTo>
                  <a:pt x="512699" y="79248"/>
                </a:lnTo>
                <a:lnTo>
                  <a:pt x="493521" y="86613"/>
                </a:lnTo>
                <a:lnTo>
                  <a:pt x="485520" y="89280"/>
                </a:lnTo>
                <a:lnTo>
                  <a:pt x="491489" y="107314"/>
                </a:lnTo>
                <a:lnTo>
                  <a:pt x="500252" y="104393"/>
                </a:lnTo>
                <a:lnTo>
                  <a:pt x="520319" y="96774"/>
                </a:lnTo>
                <a:lnTo>
                  <a:pt x="539876" y="88264"/>
                </a:lnTo>
                <a:lnTo>
                  <a:pt x="545592" y="85470"/>
                </a:lnTo>
                <a:lnTo>
                  <a:pt x="537337" y="68325"/>
                </a:lnTo>
                <a:close/>
              </a:path>
              <a:path w="657860" h="137160">
                <a:moveTo>
                  <a:pt x="467740" y="94868"/>
                </a:moveTo>
                <a:lnTo>
                  <a:pt x="453898" y="98932"/>
                </a:lnTo>
                <a:lnTo>
                  <a:pt x="433577" y="104012"/>
                </a:lnTo>
                <a:lnTo>
                  <a:pt x="413131" y="108330"/>
                </a:lnTo>
                <a:lnTo>
                  <a:pt x="416432" y="127000"/>
                </a:lnTo>
                <a:lnTo>
                  <a:pt x="438276" y="122427"/>
                </a:lnTo>
                <a:lnTo>
                  <a:pt x="459231" y="117220"/>
                </a:lnTo>
                <a:lnTo>
                  <a:pt x="473075" y="113156"/>
                </a:lnTo>
                <a:lnTo>
                  <a:pt x="467740" y="94868"/>
                </a:lnTo>
                <a:close/>
              </a:path>
              <a:path w="657860" h="137160">
                <a:moveTo>
                  <a:pt x="394588" y="111378"/>
                </a:moveTo>
                <a:lnTo>
                  <a:pt x="392302" y="111760"/>
                </a:lnTo>
                <a:lnTo>
                  <a:pt x="371220" y="114426"/>
                </a:lnTo>
                <a:lnTo>
                  <a:pt x="350012" y="116458"/>
                </a:lnTo>
                <a:lnTo>
                  <a:pt x="338708" y="116966"/>
                </a:lnTo>
                <a:lnTo>
                  <a:pt x="339725" y="136016"/>
                </a:lnTo>
                <a:lnTo>
                  <a:pt x="351789" y="135381"/>
                </a:lnTo>
                <a:lnTo>
                  <a:pt x="373761" y="133350"/>
                </a:lnTo>
                <a:lnTo>
                  <a:pt x="395477" y="130555"/>
                </a:lnTo>
                <a:lnTo>
                  <a:pt x="397637" y="130175"/>
                </a:lnTo>
                <a:lnTo>
                  <a:pt x="394588" y="111378"/>
                </a:lnTo>
                <a:close/>
              </a:path>
              <a:path w="657860" h="137160">
                <a:moveTo>
                  <a:pt x="263651" y="116331"/>
                </a:moveTo>
                <a:lnTo>
                  <a:pt x="262255" y="135254"/>
                </a:lnTo>
                <a:lnTo>
                  <a:pt x="262636" y="135254"/>
                </a:lnTo>
                <a:lnTo>
                  <a:pt x="285114" y="136525"/>
                </a:lnTo>
                <a:lnTo>
                  <a:pt x="307467" y="136905"/>
                </a:lnTo>
                <a:lnTo>
                  <a:pt x="320420" y="136651"/>
                </a:lnTo>
                <a:lnTo>
                  <a:pt x="320045" y="117855"/>
                </a:lnTo>
                <a:lnTo>
                  <a:pt x="307086" y="117855"/>
                </a:lnTo>
                <a:lnTo>
                  <a:pt x="285369" y="117475"/>
                </a:lnTo>
                <a:lnTo>
                  <a:pt x="263651" y="116331"/>
                </a:lnTo>
                <a:close/>
              </a:path>
              <a:path w="657860" h="137160">
                <a:moveTo>
                  <a:pt x="320039" y="117601"/>
                </a:moveTo>
                <a:lnTo>
                  <a:pt x="307086" y="117855"/>
                </a:lnTo>
                <a:lnTo>
                  <a:pt x="320045" y="117855"/>
                </a:lnTo>
                <a:lnTo>
                  <a:pt x="320039" y="117601"/>
                </a:lnTo>
                <a:close/>
              </a:path>
              <a:path w="657860" h="137160">
                <a:moveTo>
                  <a:pt x="189611" y="106044"/>
                </a:moveTo>
                <a:lnTo>
                  <a:pt x="240030" y="133223"/>
                </a:lnTo>
                <a:lnTo>
                  <a:pt x="243205" y="133476"/>
                </a:lnTo>
                <a:lnTo>
                  <a:pt x="244982" y="114553"/>
                </a:lnTo>
                <a:lnTo>
                  <a:pt x="219963" y="111378"/>
                </a:lnTo>
                <a:lnTo>
                  <a:pt x="197993" y="107823"/>
                </a:lnTo>
                <a:lnTo>
                  <a:pt x="189611" y="106044"/>
                </a:lnTo>
                <a:close/>
              </a:path>
              <a:path w="657860" h="137160">
                <a:moveTo>
                  <a:pt x="116839" y="87249"/>
                </a:moveTo>
                <a:lnTo>
                  <a:pt x="111125" y="105410"/>
                </a:lnTo>
                <a:lnTo>
                  <a:pt x="127381" y="110616"/>
                </a:lnTo>
                <a:lnTo>
                  <a:pt x="149859" y="116712"/>
                </a:lnTo>
                <a:lnTo>
                  <a:pt x="166877" y="120776"/>
                </a:lnTo>
                <a:lnTo>
                  <a:pt x="171195" y="102235"/>
                </a:lnTo>
                <a:lnTo>
                  <a:pt x="154305" y="98298"/>
                </a:lnTo>
                <a:lnTo>
                  <a:pt x="132461" y="92201"/>
                </a:lnTo>
                <a:lnTo>
                  <a:pt x="116839" y="87249"/>
                </a:lnTo>
                <a:close/>
              </a:path>
              <a:path w="657860" h="137160">
                <a:moveTo>
                  <a:pt x="85089" y="45592"/>
                </a:moveTo>
                <a:lnTo>
                  <a:pt x="0" y="47625"/>
                </a:lnTo>
                <a:lnTo>
                  <a:pt x="52705" y="114553"/>
                </a:lnTo>
                <a:lnTo>
                  <a:pt x="65061" y="88242"/>
                </a:lnTo>
                <a:lnTo>
                  <a:pt x="53720" y="83438"/>
                </a:lnTo>
                <a:lnTo>
                  <a:pt x="61087" y="65912"/>
                </a:lnTo>
                <a:lnTo>
                  <a:pt x="75547" y="65912"/>
                </a:lnTo>
                <a:lnTo>
                  <a:pt x="85089" y="45592"/>
                </a:lnTo>
                <a:close/>
              </a:path>
              <a:path w="657860" h="137160">
                <a:moveTo>
                  <a:pt x="73161" y="70994"/>
                </a:moveTo>
                <a:lnTo>
                  <a:pt x="65061" y="88242"/>
                </a:lnTo>
                <a:lnTo>
                  <a:pt x="82803" y="95757"/>
                </a:lnTo>
                <a:lnTo>
                  <a:pt x="92709" y="99187"/>
                </a:lnTo>
                <a:lnTo>
                  <a:pt x="99059" y="81279"/>
                </a:lnTo>
                <a:lnTo>
                  <a:pt x="89153" y="77724"/>
                </a:lnTo>
                <a:lnTo>
                  <a:pt x="73161" y="70994"/>
                </a:lnTo>
                <a:close/>
              </a:path>
              <a:path w="657860" h="137160">
                <a:moveTo>
                  <a:pt x="61087" y="65912"/>
                </a:moveTo>
                <a:lnTo>
                  <a:pt x="53720" y="83438"/>
                </a:lnTo>
                <a:lnTo>
                  <a:pt x="65061" y="88242"/>
                </a:lnTo>
                <a:lnTo>
                  <a:pt x="73161" y="70994"/>
                </a:lnTo>
                <a:lnTo>
                  <a:pt x="61087" y="65912"/>
                </a:lnTo>
                <a:close/>
              </a:path>
              <a:path w="657860" h="137160">
                <a:moveTo>
                  <a:pt x="75547" y="65912"/>
                </a:moveTo>
                <a:lnTo>
                  <a:pt x="61087" y="65912"/>
                </a:lnTo>
                <a:lnTo>
                  <a:pt x="73161" y="70994"/>
                </a:lnTo>
                <a:lnTo>
                  <a:pt x="75547" y="65912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2709545" y="4142613"/>
            <a:ext cx="542290" cy="487680"/>
            <a:chOff x="2709545" y="4142613"/>
            <a:chExt cx="542290" cy="487680"/>
          </a:xfrm>
        </p:grpSpPr>
        <p:sp>
          <p:nvSpPr>
            <p:cNvPr id="41" name="object 41"/>
            <p:cNvSpPr/>
            <p:nvPr/>
          </p:nvSpPr>
          <p:spPr>
            <a:xfrm>
              <a:off x="2838450" y="4152138"/>
              <a:ext cx="403860" cy="370840"/>
            </a:xfrm>
            <a:custGeom>
              <a:avLst/>
              <a:gdLst/>
              <a:ahLst/>
              <a:cxnLst/>
              <a:rect l="l" t="t" r="r" b="b"/>
              <a:pathLst>
                <a:path w="403860" h="370839">
                  <a:moveTo>
                    <a:pt x="0" y="185166"/>
                  </a:moveTo>
                  <a:lnTo>
                    <a:pt x="5333" y="142718"/>
                  </a:lnTo>
                  <a:lnTo>
                    <a:pt x="20527" y="103747"/>
                  </a:lnTo>
                  <a:lnTo>
                    <a:pt x="44367" y="69366"/>
                  </a:lnTo>
                  <a:lnTo>
                    <a:pt x="75640" y="40688"/>
                  </a:lnTo>
                  <a:lnTo>
                    <a:pt x="113133" y="18825"/>
                  </a:lnTo>
                  <a:lnTo>
                    <a:pt x="155634" y="4891"/>
                  </a:lnTo>
                  <a:lnTo>
                    <a:pt x="201930" y="0"/>
                  </a:lnTo>
                  <a:lnTo>
                    <a:pt x="248225" y="4891"/>
                  </a:lnTo>
                  <a:lnTo>
                    <a:pt x="290726" y="18825"/>
                  </a:lnTo>
                  <a:lnTo>
                    <a:pt x="328219" y="40688"/>
                  </a:lnTo>
                  <a:lnTo>
                    <a:pt x="359492" y="69366"/>
                  </a:lnTo>
                  <a:lnTo>
                    <a:pt x="383332" y="103747"/>
                  </a:lnTo>
                  <a:lnTo>
                    <a:pt x="398525" y="142718"/>
                  </a:lnTo>
                  <a:lnTo>
                    <a:pt x="403860" y="185166"/>
                  </a:lnTo>
                  <a:lnTo>
                    <a:pt x="398526" y="227613"/>
                  </a:lnTo>
                  <a:lnTo>
                    <a:pt x="383332" y="266584"/>
                  </a:lnTo>
                  <a:lnTo>
                    <a:pt x="359492" y="300965"/>
                  </a:lnTo>
                  <a:lnTo>
                    <a:pt x="328219" y="329643"/>
                  </a:lnTo>
                  <a:lnTo>
                    <a:pt x="290726" y="351506"/>
                  </a:lnTo>
                  <a:lnTo>
                    <a:pt x="248225" y="365440"/>
                  </a:lnTo>
                  <a:lnTo>
                    <a:pt x="201930" y="370331"/>
                  </a:lnTo>
                  <a:lnTo>
                    <a:pt x="155634" y="365440"/>
                  </a:lnTo>
                  <a:lnTo>
                    <a:pt x="113133" y="351506"/>
                  </a:lnTo>
                  <a:lnTo>
                    <a:pt x="75640" y="329643"/>
                  </a:lnTo>
                  <a:lnTo>
                    <a:pt x="44367" y="300965"/>
                  </a:lnTo>
                  <a:lnTo>
                    <a:pt x="20527" y="266584"/>
                  </a:lnTo>
                  <a:lnTo>
                    <a:pt x="5333" y="227613"/>
                  </a:lnTo>
                  <a:lnTo>
                    <a:pt x="0" y="185166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709545" y="4542917"/>
              <a:ext cx="385445" cy="86995"/>
            </a:xfrm>
            <a:custGeom>
              <a:avLst/>
              <a:gdLst/>
              <a:ahLst/>
              <a:cxnLst/>
              <a:rect l="l" t="t" r="r" b="b"/>
              <a:pathLst>
                <a:path w="385444" h="86995">
                  <a:moveTo>
                    <a:pt x="370093" y="38988"/>
                  </a:moveTo>
                  <a:lnTo>
                    <a:pt x="324866" y="38988"/>
                  </a:lnTo>
                  <a:lnTo>
                    <a:pt x="333629" y="55879"/>
                  </a:lnTo>
                  <a:lnTo>
                    <a:pt x="322511" y="61703"/>
                  </a:lnTo>
                  <a:lnTo>
                    <a:pt x="336042" y="86994"/>
                  </a:lnTo>
                  <a:lnTo>
                    <a:pt x="370093" y="38988"/>
                  </a:lnTo>
                  <a:close/>
                </a:path>
                <a:path w="385444" h="86995">
                  <a:moveTo>
                    <a:pt x="312821" y="45247"/>
                  </a:moveTo>
                  <a:lnTo>
                    <a:pt x="288925" y="53212"/>
                  </a:lnTo>
                  <a:lnTo>
                    <a:pt x="273304" y="56895"/>
                  </a:lnTo>
                  <a:lnTo>
                    <a:pt x="277749" y="75437"/>
                  </a:lnTo>
                  <a:lnTo>
                    <a:pt x="295021" y="71246"/>
                  </a:lnTo>
                  <a:lnTo>
                    <a:pt x="319786" y="62991"/>
                  </a:lnTo>
                  <a:lnTo>
                    <a:pt x="320294" y="62864"/>
                  </a:lnTo>
                  <a:lnTo>
                    <a:pt x="322511" y="61703"/>
                  </a:lnTo>
                  <a:lnTo>
                    <a:pt x="313961" y="45719"/>
                  </a:lnTo>
                  <a:lnTo>
                    <a:pt x="311912" y="45719"/>
                  </a:lnTo>
                  <a:lnTo>
                    <a:pt x="312821" y="45247"/>
                  </a:lnTo>
                  <a:close/>
                </a:path>
                <a:path w="385444" h="86995">
                  <a:moveTo>
                    <a:pt x="324866" y="38988"/>
                  </a:moveTo>
                  <a:lnTo>
                    <a:pt x="313515" y="44886"/>
                  </a:lnTo>
                  <a:lnTo>
                    <a:pt x="322511" y="61703"/>
                  </a:lnTo>
                  <a:lnTo>
                    <a:pt x="333629" y="55879"/>
                  </a:lnTo>
                  <a:lnTo>
                    <a:pt x="324866" y="38988"/>
                  </a:lnTo>
                  <a:close/>
                </a:path>
                <a:path w="385444" h="86995">
                  <a:moveTo>
                    <a:pt x="313309" y="45084"/>
                  </a:moveTo>
                  <a:lnTo>
                    <a:pt x="312821" y="45247"/>
                  </a:lnTo>
                  <a:lnTo>
                    <a:pt x="311912" y="45719"/>
                  </a:lnTo>
                  <a:lnTo>
                    <a:pt x="313309" y="45084"/>
                  </a:lnTo>
                  <a:close/>
                </a:path>
                <a:path w="385444" h="86995">
                  <a:moveTo>
                    <a:pt x="313621" y="45084"/>
                  </a:moveTo>
                  <a:lnTo>
                    <a:pt x="313309" y="45084"/>
                  </a:lnTo>
                  <a:lnTo>
                    <a:pt x="311912" y="45719"/>
                  </a:lnTo>
                  <a:lnTo>
                    <a:pt x="313961" y="45719"/>
                  </a:lnTo>
                  <a:lnTo>
                    <a:pt x="313621" y="45084"/>
                  </a:lnTo>
                  <a:close/>
                </a:path>
                <a:path w="385444" h="86995">
                  <a:moveTo>
                    <a:pt x="313515" y="44886"/>
                  </a:moveTo>
                  <a:lnTo>
                    <a:pt x="312821" y="45247"/>
                  </a:lnTo>
                  <a:lnTo>
                    <a:pt x="313309" y="45084"/>
                  </a:lnTo>
                  <a:lnTo>
                    <a:pt x="313621" y="45084"/>
                  </a:lnTo>
                  <a:lnTo>
                    <a:pt x="313515" y="44886"/>
                  </a:lnTo>
                  <a:close/>
                </a:path>
                <a:path w="385444" h="86995">
                  <a:moveTo>
                    <a:pt x="385318" y="17525"/>
                  </a:moveTo>
                  <a:lnTo>
                    <a:pt x="300100" y="19811"/>
                  </a:lnTo>
                  <a:lnTo>
                    <a:pt x="313515" y="44886"/>
                  </a:lnTo>
                  <a:lnTo>
                    <a:pt x="324866" y="38988"/>
                  </a:lnTo>
                  <a:lnTo>
                    <a:pt x="370093" y="38988"/>
                  </a:lnTo>
                  <a:lnTo>
                    <a:pt x="385318" y="17525"/>
                  </a:lnTo>
                  <a:close/>
                </a:path>
                <a:path w="385444" h="86995">
                  <a:moveTo>
                    <a:pt x="255397" y="60451"/>
                  </a:moveTo>
                  <a:lnTo>
                    <a:pt x="240537" y="62737"/>
                  </a:lnTo>
                  <a:lnTo>
                    <a:pt x="215900" y="64515"/>
                  </a:lnTo>
                  <a:lnTo>
                    <a:pt x="200025" y="64515"/>
                  </a:lnTo>
                  <a:lnTo>
                    <a:pt x="199898" y="83565"/>
                  </a:lnTo>
                  <a:lnTo>
                    <a:pt x="217297" y="83565"/>
                  </a:lnTo>
                  <a:lnTo>
                    <a:pt x="243459" y="81533"/>
                  </a:lnTo>
                  <a:lnTo>
                    <a:pt x="258318" y="79247"/>
                  </a:lnTo>
                  <a:lnTo>
                    <a:pt x="255397" y="60451"/>
                  </a:lnTo>
                  <a:close/>
                </a:path>
                <a:path w="385444" h="86995">
                  <a:moveTo>
                    <a:pt x="127000" y="54355"/>
                  </a:moveTo>
                  <a:lnTo>
                    <a:pt x="122428" y="72770"/>
                  </a:lnTo>
                  <a:lnTo>
                    <a:pt x="138811" y="76961"/>
                  </a:lnTo>
                  <a:lnTo>
                    <a:pt x="164846" y="81279"/>
                  </a:lnTo>
                  <a:lnTo>
                    <a:pt x="180086" y="82549"/>
                  </a:lnTo>
                  <a:lnTo>
                    <a:pt x="181737" y="63626"/>
                  </a:lnTo>
                  <a:lnTo>
                    <a:pt x="166497" y="62229"/>
                  </a:lnTo>
                  <a:lnTo>
                    <a:pt x="141986" y="58165"/>
                  </a:lnTo>
                  <a:lnTo>
                    <a:pt x="127000" y="54355"/>
                  </a:lnTo>
                  <a:close/>
                </a:path>
                <a:path w="385444" h="86995">
                  <a:moveTo>
                    <a:pt x="0" y="0"/>
                  </a:moveTo>
                  <a:lnTo>
                    <a:pt x="43434" y="73278"/>
                  </a:lnTo>
                  <a:lnTo>
                    <a:pt x="59040" y="49028"/>
                  </a:lnTo>
                  <a:lnTo>
                    <a:pt x="49403" y="43052"/>
                  </a:lnTo>
                  <a:lnTo>
                    <a:pt x="59436" y="26923"/>
                  </a:lnTo>
                  <a:lnTo>
                    <a:pt x="73266" y="26923"/>
                  </a:lnTo>
                  <a:lnTo>
                    <a:pt x="84709" y="9143"/>
                  </a:lnTo>
                  <a:lnTo>
                    <a:pt x="0" y="0"/>
                  </a:lnTo>
                  <a:close/>
                </a:path>
                <a:path w="385444" h="86995">
                  <a:moveTo>
                    <a:pt x="69367" y="32982"/>
                  </a:moveTo>
                  <a:lnTo>
                    <a:pt x="59040" y="49028"/>
                  </a:lnTo>
                  <a:lnTo>
                    <a:pt x="62103" y="50926"/>
                  </a:lnTo>
                  <a:lnTo>
                    <a:pt x="62484" y="51180"/>
                  </a:lnTo>
                  <a:lnTo>
                    <a:pt x="62865" y="51307"/>
                  </a:lnTo>
                  <a:lnTo>
                    <a:pt x="63373" y="51561"/>
                  </a:lnTo>
                  <a:lnTo>
                    <a:pt x="88011" y="62102"/>
                  </a:lnTo>
                  <a:lnTo>
                    <a:pt x="103378" y="67309"/>
                  </a:lnTo>
                  <a:lnTo>
                    <a:pt x="109474" y="49148"/>
                  </a:lnTo>
                  <a:lnTo>
                    <a:pt x="93980" y="44068"/>
                  </a:lnTo>
                  <a:lnTo>
                    <a:pt x="72328" y="34670"/>
                  </a:lnTo>
                  <a:lnTo>
                    <a:pt x="72136" y="34670"/>
                  </a:lnTo>
                  <a:lnTo>
                    <a:pt x="70866" y="34035"/>
                  </a:lnTo>
                  <a:lnTo>
                    <a:pt x="71095" y="34035"/>
                  </a:lnTo>
                  <a:lnTo>
                    <a:pt x="69367" y="32982"/>
                  </a:lnTo>
                  <a:close/>
                </a:path>
                <a:path w="385444" h="86995">
                  <a:moveTo>
                    <a:pt x="59436" y="26923"/>
                  </a:moveTo>
                  <a:lnTo>
                    <a:pt x="49403" y="43052"/>
                  </a:lnTo>
                  <a:lnTo>
                    <a:pt x="59040" y="49028"/>
                  </a:lnTo>
                  <a:lnTo>
                    <a:pt x="69367" y="32982"/>
                  </a:lnTo>
                  <a:lnTo>
                    <a:pt x="59436" y="26923"/>
                  </a:lnTo>
                  <a:close/>
                </a:path>
                <a:path w="385444" h="86995">
                  <a:moveTo>
                    <a:pt x="70866" y="34035"/>
                  </a:moveTo>
                  <a:lnTo>
                    <a:pt x="72136" y="34670"/>
                  </a:lnTo>
                  <a:lnTo>
                    <a:pt x="71660" y="34380"/>
                  </a:lnTo>
                  <a:lnTo>
                    <a:pt x="70866" y="34035"/>
                  </a:lnTo>
                  <a:close/>
                </a:path>
                <a:path w="385444" h="86995">
                  <a:moveTo>
                    <a:pt x="71660" y="34380"/>
                  </a:moveTo>
                  <a:lnTo>
                    <a:pt x="72136" y="34670"/>
                  </a:lnTo>
                  <a:lnTo>
                    <a:pt x="72328" y="34670"/>
                  </a:lnTo>
                  <a:lnTo>
                    <a:pt x="71660" y="34380"/>
                  </a:lnTo>
                  <a:close/>
                </a:path>
                <a:path w="385444" h="86995">
                  <a:moveTo>
                    <a:pt x="71095" y="34035"/>
                  </a:moveTo>
                  <a:lnTo>
                    <a:pt x="70866" y="34035"/>
                  </a:lnTo>
                  <a:lnTo>
                    <a:pt x="71660" y="34380"/>
                  </a:lnTo>
                  <a:lnTo>
                    <a:pt x="71095" y="34035"/>
                  </a:lnTo>
                  <a:close/>
                </a:path>
                <a:path w="385444" h="86995">
                  <a:moveTo>
                    <a:pt x="73266" y="26923"/>
                  </a:moveTo>
                  <a:lnTo>
                    <a:pt x="59436" y="26923"/>
                  </a:lnTo>
                  <a:lnTo>
                    <a:pt x="69367" y="32982"/>
                  </a:lnTo>
                  <a:lnTo>
                    <a:pt x="73266" y="26923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47" y="287858"/>
            <a:ext cx="52844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선택정렬</a:t>
            </a:r>
            <a:r>
              <a:rPr dirty="0" spc="-375"/>
              <a:t> </a:t>
            </a:r>
            <a:r>
              <a:rPr dirty="0" spc="-5"/>
              <a:t>알고리즘</a:t>
            </a:r>
            <a:r>
              <a:rPr dirty="0"/>
              <a:t>의</a:t>
            </a:r>
            <a:r>
              <a:rPr dirty="0" spc="-370"/>
              <a:t> </a:t>
            </a:r>
            <a:r>
              <a:rPr dirty="0" spc="-5"/>
              <a:t>분석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579930"/>
            <a:ext cx="121513" cy="130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43438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454752" y="3436509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4" h="0">
                <a:moveTo>
                  <a:pt x="0" y="0"/>
                </a:moveTo>
                <a:lnTo>
                  <a:pt x="877832" y="0"/>
                </a:lnTo>
              </a:path>
            </a:pathLst>
          </a:custGeom>
          <a:ln w="11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2872" y="1325728"/>
            <a:ext cx="8450580" cy="371856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975"/>
              </a:spcBef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r>
              <a:rPr dirty="0" sz="2000" spc="-40" b="1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8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횟</a:t>
            </a:r>
            <a:r>
              <a:rPr dirty="0" sz="2000" spc="-40" b="1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7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기준</a:t>
            </a:r>
            <a:endParaRPr sz="2000">
              <a:latin typeface="Malgun Gothic"/>
              <a:cs typeface="Malgun Gothic"/>
            </a:endParaRPr>
          </a:p>
          <a:p>
            <a:pPr marL="323215" indent="-273050">
              <a:lnSpc>
                <a:spcPct val="100000"/>
              </a:lnSpc>
              <a:spcBef>
                <a:spcPts val="875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323850" algn="l"/>
              </a:tabLst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모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든</a:t>
            </a:r>
            <a:r>
              <a:rPr dirty="0" sz="2000" spc="-26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경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우</a:t>
            </a:r>
            <a:r>
              <a:rPr dirty="0" sz="2000" spc="-27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2000" spc="-40" b="1">
                <a:solidFill>
                  <a:srgbClr val="3E3D00"/>
                </a:solidFill>
                <a:latin typeface="Malgun Gothic"/>
                <a:cs typeface="Malgun Gothic"/>
              </a:rPr>
              <a:t>복잡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도</a:t>
            </a:r>
            <a:r>
              <a:rPr dirty="0" sz="2000" spc="-28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분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석</a:t>
            </a:r>
            <a:r>
              <a:rPr dirty="0" sz="2000" spc="24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213360" marR="43180" indent="101600">
              <a:lnSpc>
                <a:spcPct val="116599"/>
              </a:lnSpc>
              <a:spcBef>
                <a:spcPts val="49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비교횟수는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비교횟수는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-2,…,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합하면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algn="ctr" marR="271145">
              <a:lnSpc>
                <a:spcPct val="100000"/>
              </a:lnSpc>
              <a:spcBef>
                <a:spcPts val="910"/>
              </a:spcBef>
            </a:pPr>
            <a:r>
              <a:rPr dirty="0" baseline="-40051" sz="3225" spc="104" i="1">
                <a:latin typeface="Times New Roman"/>
                <a:cs typeface="Times New Roman"/>
              </a:rPr>
              <a:t>T</a:t>
            </a:r>
            <a:r>
              <a:rPr dirty="0" baseline="-40051" sz="3225" spc="-359" i="1">
                <a:latin typeface="Times New Roman"/>
                <a:cs typeface="Times New Roman"/>
              </a:rPr>
              <a:t> </a:t>
            </a:r>
            <a:r>
              <a:rPr dirty="0" baseline="-40051" sz="3225" spc="150">
                <a:latin typeface="Times New Roman"/>
                <a:cs typeface="Times New Roman"/>
              </a:rPr>
              <a:t>(</a:t>
            </a:r>
            <a:r>
              <a:rPr dirty="0" baseline="-40051" sz="3225" spc="142" i="1">
                <a:latin typeface="Times New Roman"/>
                <a:cs typeface="Times New Roman"/>
              </a:rPr>
              <a:t>n</a:t>
            </a:r>
            <a:r>
              <a:rPr dirty="0" baseline="-40051" sz="3225" spc="60">
                <a:latin typeface="Times New Roman"/>
                <a:cs typeface="Times New Roman"/>
              </a:rPr>
              <a:t>)</a:t>
            </a:r>
            <a:r>
              <a:rPr dirty="0" baseline="-40051" sz="3225" spc="-15">
                <a:latin typeface="Times New Roman"/>
                <a:cs typeface="Times New Roman"/>
              </a:rPr>
              <a:t> </a:t>
            </a:r>
            <a:r>
              <a:rPr dirty="0" baseline="-40051" sz="3225" spc="104">
                <a:latin typeface="Times New Roman"/>
                <a:cs typeface="Times New Roman"/>
              </a:rPr>
              <a:t>=</a:t>
            </a:r>
            <a:r>
              <a:rPr dirty="0" baseline="-40051" sz="3225" spc="330">
                <a:latin typeface="Times New Roman"/>
                <a:cs typeface="Times New Roman"/>
              </a:rPr>
              <a:t> </a:t>
            </a:r>
            <a:r>
              <a:rPr dirty="0" sz="2150" spc="100" i="1">
                <a:latin typeface="Times New Roman"/>
                <a:cs typeface="Times New Roman"/>
              </a:rPr>
              <a:t>n</a:t>
            </a:r>
            <a:r>
              <a:rPr dirty="0" sz="2150" spc="95">
                <a:latin typeface="Times New Roman"/>
                <a:cs typeface="Times New Roman"/>
              </a:rPr>
              <a:t>(</a:t>
            </a:r>
            <a:r>
              <a:rPr dirty="0" sz="2150" spc="60" i="1">
                <a:latin typeface="Times New Roman"/>
                <a:cs typeface="Times New Roman"/>
              </a:rPr>
              <a:t>n</a:t>
            </a:r>
            <a:r>
              <a:rPr dirty="0" sz="2150" spc="-250" i="1">
                <a:latin typeface="Times New Roman"/>
                <a:cs typeface="Times New Roman"/>
              </a:rPr>
              <a:t> </a:t>
            </a:r>
            <a:r>
              <a:rPr dirty="0" sz="2150" spc="615">
                <a:latin typeface="Malgun Gothic"/>
                <a:cs typeface="Malgun Gothic"/>
              </a:rPr>
              <a:t>-</a:t>
            </a:r>
            <a:r>
              <a:rPr dirty="0" sz="2150" spc="-120">
                <a:latin typeface="Times New Roman"/>
                <a:cs typeface="Times New Roman"/>
              </a:rPr>
              <a:t>1</a:t>
            </a:r>
            <a:r>
              <a:rPr dirty="0" sz="2150" spc="4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algn="ctr" marL="600075">
              <a:lnSpc>
                <a:spcPct val="100000"/>
              </a:lnSpc>
              <a:spcBef>
                <a:spcPts val="475"/>
              </a:spcBef>
            </a:pPr>
            <a:r>
              <a:rPr dirty="0" sz="2150" spc="6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  <a:spcBef>
                <a:spcPts val="1415"/>
              </a:spcBef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지정</a:t>
            </a:r>
            <a:r>
              <a:rPr dirty="0" sz="2000" spc="-10" b="1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ass</a:t>
            </a:r>
            <a:r>
              <a:rPr dirty="0" sz="2000" spc="-10" b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gn</a:t>
            </a:r>
            <a:r>
              <a:rPr dirty="0" sz="2000" spc="-20" b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en</a:t>
            </a:r>
            <a:r>
              <a:rPr dirty="0" sz="2000" spc="-10" b="1">
                <a:solidFill>
                  <a:srgbClr val="3E3D00"/>
                </a:solidFill>
                <a:latin typeface="Times New Roman"/>
                <a:cs typeface="Times New Roman"/>
              </a:rPr>
              <a:t>t)</a:t>
            </a:r>
            <a:r>
              <a:rPr dirty="0" sz="2000" spc="-35" b="1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8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횟수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8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기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준</a:t>
            </a:r>
            <a:r>
              <a:rPr dirty="0" sz="2000" spc="-26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첨자변경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제외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):</a:t>
            </a:r>
            <a:endParaRPr sz="2000">
              <a:latin typeface="Times New Roman"/>
              <a:cs typeface="Times New Roman"/>
            </a:endParaRPr>
          </a:p>
          <a:p>
            <a:pPr marL="407034" indent="-356870">
              <a:lnSpc>
                <a:spcPct val="100000"/>
              </a:lnSpc>
              <a:spcBef>
                <a:spcPts val="735"/>
              </a:spcBef>
              <a:buClr>
                <a:srgbClr val="1F407E"/>
              </a:buClr>
              <a:buSzPct val="85000"/>
              <a:buFont typeface="Wingdings"/>
              <a:buChar char=""/>
              <a:tabLst>
                <a:tab pos="407034" algn="l"/>
                <a:tab pos="407670" algn="l"/>
              </a:tabLst>
            </a:pP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교환하는데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지정하므로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150" spc="130" i="1">
                <a:latin typeface="Times New Roman"/>
                <a:cs typeface="Times New Roman"/>
              </a:rPr>
              <a:t>T</a:t>
            </a:r>
            <a:r>
              <a:rPr dirty="0" sz="2150" spc="-265" i="1">
                <a:latin typeface="Times New Roman"/>
                <a:cs typeface="Times New Roman"/>
              </a:rPr>
              <a:t> </a:t>
            </a:r>
            <a:r>
              <a:rPr dirty="0" sz="2150" spc="120">
                <a:latin typeface="Times New Roman"/>
                <a:cs typeface="Times New Roman"/>
              </a:rPr>
              <a:t>(</a:t>
            </a:r>
            <a:r>
              <a:rPr dirty="0" sz="2150" spc="125" i="1">
                <a:latin typeface="Times New Roman"/>
                <a:cs typeface="Times New Roman"/>
              </a:rPr>
              <a:t>n</a:t>
            </a:r>
            <a:r>
              <a:rPr dirty="0" sz="2150" spc="75">
                <a:latin typeface="Times New Roman"/>
                <a:cs typeface="Times New Roman"/>
              </a:rPr>
              <a:t>)</a:t>
            </a:r>
            <a:r>
              <a:rPr dirty="0" sz="2150" spc="-15">
                <a:latin typeface="Times New Roman"/>
                <a:cs typeface="Times New Roman"/>
              </a:rPr>
              <a:t> </a:t>
            </a:r>
            <a:r>
              <a:rPr dirty="0" sz="2150" spc="130">
                <a:latin typeface="Times New Roman"/>
                <a:cs typeface="Times New Roman"/>
              </a:rPr>
              <a:t>=</a:t>
            </a:r>
            <a:r>
              <a:rPr dirty="0" sz="2150" spc="-60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3</a:t>
            </a:r>
            <a:r>
              <a:rPr dirty="0" sz="2150" spc="125">
                <a:latin typeface="Times New Roman"/>
                <a:cs typeface="Times New Roman"/>
              </a:rPr>
              <a:t>(</a:t>
            </a:r>
            <a:r>
              <a:rPr dirty="0" sz="2150" spc="114" i="1">
                <a:latin typeface="Times New Roman"/>
                <a:cs typeface="Times New Roman"/>
              </a:rPr>
              <a:t>n</a:t>
            </a:r>
            <a:r>
              <a:rPr dirty="0" sz="2150" spc="-200" i="1">
                <a:latin typeface="Times New Roman"/>
                <a:cs typeface="Times New Roman"/>
              </a:rPr>
              <a:t> </a:t>
            </a:r>
            <a:r>
              <a:rPr dirty="0" sz="2150" spc="155">
                <a:latin typeface="Times New Roman"/>
                <a:cs typeface="Times New Roman"/>
              </a:rPr>
              <a:t>-</a:t>
            </a:r>
            <a:r>
              <a:rPr dirty="0" sz="2150" spc="-100">
                <a:latin typeface="Times New Roman"/>
                <a:cs typeface="Times New Roman"/>
              </a:rPr>
              <a:t>1</a:t>
            </a:r>
            <a:r>
              <a:rPr dirty="0" sz="2150" spc="75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52947" y="3064573"/>
            <a:ext cx="1977389" cy="1376680"/>
            <a:chOff x="5552947" y="3064573"/>
            <a:chExt cx="1977389" cy="1376680"/>
          </a:xfrm>
        </p:grpSpPr>
        <p:sp>
          <p:nvSpPr>
            <p:cNvPr id="8" name="object 8"/>
            <p:cNvSpPr/>
            <p:nvPr/>
          </p:nvSpPr>
          <p:spPr>
            <a:xfrm>
              <a:off x="6588251" y="3069335"/>
              <a:ext cx="937260" cy="1367155"/>
            </a:xfrm>
            <a:custGeom>
              <a:avLst/>
              <a:gdLst/>
              <a:ahLst/>
              <a:cxnLst/>
              <a:rect l="l" t="t" r="r" b="b"/>
              <a:pathLst>
                <a:path w="937259" h="1367154">
                  <a:moveTo>
                    <a:pt x="937259" y="0"/>
                  </a:moveTo>
                  <a:lnTo>
                    <a:pt x="0" y="0"/>
                  </a:lnTo>
                  <a:lnTo>
                    <a:pt x="937259" y="1367027"/>
                  </a:lnTo>
                  <a:lnTo>
                    <a:pt x="937259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88251" y="3069335"/>
              <a:ext cx="937260" cy="1367155"/>
            </a:xfrm>
            <a:custGeom>
              <a:avLst/>
              <a:gdLst/>
              <a:ahLst/>
              <a:cxnLst/>
              <a:rect l="l" t="t" r="r" b="b"/>
              <a:pathLst>
                <a:path w="937259" h="1367154">
                  <a:moveTo>
                    <a:pt x="937259" y="0"/>
                  </a:moveTo>
                  <a:lnTo>
                    <a:pt x="937259" y="1367027"/>
                  </a:lnTo>
                  <a:lnTo>
                    <a:pt x="0" y="0"/>
                  </a:lnTo>
                  <a:lnTo>
                    <a:pt x="937259" y="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552947" y="3421125"/>
              <a:ext cx="1504315" cy="163195"/>
            </a:xfrm>
            <a:custGeom>
              <a:avLst/>
              <a:gdLst/>
              <a:ahLst/>
              <a:cxnLst/>
              <a:rect l="l" t="t" r="r" b="b"/>
              <a:pathLst>
                <a:path w="1504315" h="163195">
                  <a:moveTo>
                    <a:pt x="1015" y="0"/>
                  </a:moveTo>
                  <a:lnTo>
                    <a:pt x="0" y="15748"/>
                  </a:lnTo>
                  <a:lnTo>
                    <a:pt x="47498" y="19176"/>
                  </a:lnTo>
                  <a:lnTo>
                    <a:pt x="48513" y="3428"/>
                  </a:lnTo>
                  <a:lnTo>
                    <a:pt x="1015" y="0"/>
                  </a:lnTo>
                  <a:close/>
                </a:path>
                <a:path w="1504315" h="163195">
                  <a:moveTo>
                    <a:pt x="64388" y="4445"/>
                  </a:moveTo>
                  <a:lnTo>
                    <a:pt x="63246" y="20320"/>
                  </a:lnTo>
                  <a:lnTo>
                    <a:pt x="110743" y="23749"/>
                  </a:lnTo>
                  <a:lnTo>
                    <a:pt x="111887" y="7874"/>
                  </a:lnTo>
                  <a:lnTo>
                    <a:pt x="64388" y="4445"/>
                  </a:lnTo>
                  <a:close/>
                </a:path>
                <a:path w="1504315" h="163195">
                  <a:moveTo>
                    <a:pt x="127762" y="9016"/>
                  </a:moveTo>
                  <a:lnTo>
                    <a:pt x="126618" y="24891"/>
                  </a:lnTo>
                  <a:lnTo>
                    <a:pt x="174116" y="28321"/>
                  </a:lnTo>
                  <a:lnTo>
                    <a:pt x="175260" y="12446"/>
                  </a:lnTo>
                  <a:lnTo>
                    <a:pt x="127762" y="9016"/>
                  </a:lnTo>
                  <a:close/>
                </a:path>
                <a:path w="1504315" h="163195">
                  <a:moveTo>
                    <a:pt x="191135" y="13588"/>
                  </a:moveTo>
                  <a:lnTo>
                    <a:pt x="189991" y="29463"/>
                  </a:lnTo>
                  <a:lnTo>
                    <a:pt x="237489" y="32893"/>
                  </a:lnTo>
                  <a:lnTo>
                    <a:pt x="238632" y="17018"/>
                  </a:lnTo>
                  <a:lnTo>
                    <a:pt x="191135" y="13588"/>
                  </a:lnTo>
                  <a:close/>
                </a:path>
                <a:path w="1504315" h="163195">
                  <a:moveTo>
                    <a:pt x="254380" y="18161"/>
                  </a:moveTo>
                  <a:lnTo>
                    <a:pt x="253237" y="34036"/>
                  </a:lnTo>
                  <a:lnTo>
                    <a:pt x="300736" y="37337"/>
                  </a:lnTo>
                  <a:lnTo>
                    <a:pt x="301878" y="21589"/>
                  </a:lnTo>
                  <a:lnTo>
                    <a:pt x="254380" y="18161"/>
                  </a:lnTo>
                  <a:close/>
                </a:path>
                <a:path w="1504315" h="163195">
                  <a:moveTo>
                    <a:pt x="317753" y="22733"/>
                  </a:moveTo>
                  <a:lnTo>
                    <a:pt x="316611" y="38481"/>
                  </a:lnTo>
                  <a:lnTo>
                    <a:pt x="364109" y="41910"/>
                  </a:lnTo>
                  <a:lnTo>
                    <a:pt x="365251" y="26162"/>
                  </a:lnTo>
                  <a:lnTo>
                    <a:pt x="317753" y="22733"/>
                  </a:lnTo>
                  <a:close/>
                </a:path>
                <a:path w="1504315" h="163195">
                  <a:moveTo>
                    <a:pt x="381126" y="27304"/>
                  </a:moveTo>
                  <a:lnTo>
                    <a:pt x="379984" y="43052"/>
                  </a:lnTo>
                  <a:lnTo>
                    <a:pt x="427481" y="46482"/>
                  </a:lnTo>
                  <a:lnTo>
                    <a:pt x="428625" y="30607"/>
                  </a:lnTo>
                  <a:lnTo>
                    <a:pt x="381126" y="27304"/>
                  </a:lnTo>
                  <a:close/>
                </a:path>
                <a:path w="1504315" h="163195">
                  <a:moveTo>
                    <a:pt x="444373" y="31750"/>
                  </a:moveTo>
                  <a:lnTo>
                    <a:pt x="443356" y="47625"/>
                  </a:lnTo>
                  <a:lnTo>
                    <a:pt x="490854" y="51053"/>
                  </a:lnTo>
                  <a:lnTo>
                    <a:pt x="491998" y="35178"/>
                  </a:lnTo>
                  <a:lnTo>
                    <a:pt x="444373" y="31750"/>
                  </a:lnTo>
                  <a:close/>
                </a:path>
                <a:path w="1504315" h="163195">
                  <a:moveTo>
                    <a:pt x="507746" y="36322"/>
                  </a:moveTo>
                  <a:lnTo>
                    <a:pt x="506602" y="52197"/>
                  </a:lnTo>
                  <a:lnTo>
                    <a:pt x="554101" y="55625"/>
                  </a:lnTo>
                  <a:lnTo>
                    <a:pt x="555243" y="39750"/>
                  </a:lnTo>
                  <a:lnTo>
                    <a:pt x="507746" y="36322"/>
                  </a:lnTo>
                  <a:close/>
                </a:path>
                <a:path w="1504315" h="163195">
                  <a:moveTo>
                    <a:pt x="571118" y="40894"/>
                  </a:moveTo>
                  <a:lnTo>
                    <a:pt x="569976" y="56769"/>
                  </a:lnTo>
                  <a:lnTo>
                    <a:pt x="617474" y="60071"/>
                  </a:lnTo>
                  <a:lnTo>
                    <a:pt x="618616" y="44323"/>
                  </a:lnTo>
                  <a:lnTo>
                    <a:pt x="571118" y="40894"/>
                  </a:lnTo>
                  <a:close/>
                </a:path>
                <a:path w="1504315" h="163195">
                  <a:moveTo>
                    <a:pt x="634491" y="45465"/>
                  </a:moveTo>
                  <a:lnTo>
                    <a:pt x="633349" y="61213"/>
                  </a:lnTo>
                  <a:lnTo>
                    <a:pt x="680847" y="64643"/>
                  </a:lnTo>
                  <a:lnTo>
                    <a:pt x="681989" y="48895"/>
                  </a:lnTo>
                  <a:lnTo>
                    <a:pt x="634491" y="45465"/>
                  </a:lnTo>
                  <a:close/>
                </a:path>
                <a:path w="1504315" h="163195">
                  <a:moveTo>
                    <a:pt x="697738" y="50037"/>
                  </a:moveTo>
                  <a:lnTo>
                    <a:pt x="696594" y="65786"/>
                  </a:lnTo>
                  <a:lnTo>
                    <a:pt x="744092" y="69214"/>
                  </a:lnTo>
                  <a:lnTo>
                    <a:pt x="745236" y="53339"/>
                  </a:lnTo>
                  <a:lnTo>
                    <a:pt x="697738" y="50037"/>
                  </a:lnTo>
                  <a:close/>
                </a:path>
                <a:path w="1504315" h="163195">
                  <a:moveTo>
                    <a:pt x="761111" y="54483"/>
                  </a:moveTo>
                  <a:lnTo>
                    <a:pt x="759967" y="70358"/>
                  </a:lnTo>
                  <a:lnTo>
                    <a:pt x="807465" y="73787"/>
                  </a:lnTo>
                  <a:lnTo>
                    <a:pt x="808609" y="57912"/>
                  </a:lnTo>
                  <a:lnTo>
                    <a:pt x="761111" y="54483"/>
                  </a:lnTo>
                  <a:close/>
                </a:path>
                <a:path w="1504315" h="163195">
                  <a:moveTo>
                    <a:pt x="824484" y="59054"/>
                  </a:moveTo>
                  <a:lnTo>
                    <a:pt x="823340" y="74929"/>
                  </a:lnTo>
                  <a:lnTo>
                    <a:pt x="870838" y="78359"/>
                  </a:lnTo>
                  <a:lnTo>
                    <a:pt x="871981" y="62484"/>
                  </a:lnTo>
                  <a:lnTo>
                    <a:pt x="824484" y="59054"/>
                  </a:lnTo>
                  <a:close/>
                </a:path>
                <a:path w="1504315" h="163195">
                  <a:moveTo>
                    <a:pt x="887729" y="63626"/>
                  </a:moveTo>
                  <a:lnTo>
                    <a:pt x="886713" y="79501"/>
                  </a:lnTo>
                  <a:lnTo>
                    <a:pt x="934212" y="82931"/>
                  </a:lnTo>
                  <a:lnTo>
                    <a:pt x="935354" y="67056"/>
                  </a:lnTo>
                  <a:lnTo>
                    <a:pt x="887729" y="63626"/>
                  </a:lnTo>
                  <a:close/>
                </a:path>
                <a:path w="1504315" h="163195">
                  <a:moveTo>
                    <a:pt x="951102" y="68199"/>
                  </a:moveTo>
                  <a:lnTo>
                    <a:pt x="949959" y="83947"/>
                  </a:lnTo>
                  <a:lnTo>
                    <a:pt x="997457" y="87375"/>
                  </a:lnTo>
                  <a:lnTo>
                    <a:pt x="998601" y="71627"/>
                  </a:lnTo>
                  <a:lnTo>
                    <a:pt x="951102" y="68199"/>
                  </a:lnTo>
                  <a:close/>
                </a:path>
                <a:path w="1504315" h="163195">
                  <a:moveTo>
                    <a:pt x="1014476" y="72771"/>
                  </a:moveTo>
                  <a:lnTo>
                    <a:pt x="1013332" y="88519"/>
                  </a:lnTo>
                  <a:lnTo>
                    <a:pt x="1060830" y="91948"/>
                  </a:lnTo>
                  <a:lnTo>
                    <a:pt x="1061974" y="76073"/>
                  </a:lnTo>
                  <a:lnTo>
                    <a:pt x="1014476" y="72771"/>
                  </a:lnTo>
                  <a:close/>
                </a:path>
                <a:path w="1504315" h="163195">
                  <a:moveTo>
                    <a:pt x="1077849" y="77215"/>
                  </a:moveTo>
                  <a:lnTo>
                    <a:pt x="1076705" y="93090"/>
                  </a:lnTo>
                  <a:lnTo>
                    <a:pt x="1124203" y="96520"/>
                  </a:lnTo>
                  <a:lnTo>
                    <a:pt x="1125347" y="80645"/>
                  </a:lnTo>
                  <a:lnTo>
                    <a:pt x="1077849" y="77215"/>
                  </a:lnTo>
                  <a:close/>
                </a:path>
                <a:path w="1504315" h="163195">
                  <a:moveTo>
                    <a:pt x="1141095" y="81787"/>
                  </a:moveTo>
                  <a:lnTo>
                    <a:pt x="1139952" y="97662"/>
                  </a:lnTo>
                  <a:lnTo>
                    <a:pt x="1187450" y="101091"/>
                  </a:lnTo>
                  <a:lnTo>
                    <a:pt x="1188593" y="85216"/>
                  </a:lnTo>
                  <a:lnTo>
                    <a:pt x="1141095" y="81787"/>
                  </a:lnTo>
                  <a:close/>
                </a:path>
                <a:path w="1504315" h="163195">
                  <a:moveTo>
                    <a:pt x="1204468" y="86360"/>
                  </a:moveTo>
                  <a:lnTo>
                    <a:pt x="1203325" y="102235"/>
                  </a:lnTo>
                  <a:lnTo>
                    <a:pt x="1250823" y="105663"/>
                  </a:lnTo>
                  <a:lnTo>
                    <a:pt x="1251966" y="89788"/>
                  </a:lnTo>
                  <a:lnTo>
                    <a:pt x="1204468" y="86360"/>
                  </a:lnTo>
                  <a:close/>
                </a:path>
                <a:path w="1504315" h="163195">
                  <a:moveTo>
                    <a:pt x="1267841" y="90932"/>
                  </a:moveTo>
                  <a:lnTo>
                    <a:pt x="1266698" y="106807"/>
                  </a:lnTo>
                  <a:lnTo>
                    <a:pt x="1314196" y="110109"/>
                  </a:lnTo>
                  <a:lnTo>
                    <a:pt x="1315338" y="94361"/>
                  </a:lnTo>
                  <a:lnTo>
                    <a:pt x="1267841" y="90932"/>
                  </a:lnTo>
                  <a:close/>
                </a:path>
                <a:path w="1504315" h="163195">
                  <a:moveTo>
                    <a:pt x="1331086" y="95503"/>
                  </a:moveTo>
                  <a:lnTo>
                    <a:pt x="1330071" y="111251"/>
                  </a:lnTo>
                  <a:lnTo>
                    <a:pt x="1377569" y="114681"/>
                  </a:lnTo>
                  <a:lnTo>
                    <a:pt x="1378711" y="98933"/>
                  </a:lnTo>
                  <a:lnTo>
                    <a:pt x="1331086" y="95503"/>
                  </a:lnTo>
                  <a:close/>
                </a:path>
                <a:path w="1504315" h="163195">
                  <a:moveTo>
                    <a:pt x="1458362" y="120512"/>
                  </a:moveTo>
                  <a:lnTo>
                    <a:pt x="1401572" y="148336"/>
                  </a:lnTo>
                  <a:lnTo>
                    <a:pt x="1399921" y="153162"/>
                  </a:lnTo>
                  <a:lnTo>
                    <a:pt x="1401826" y="157099"/>
                  </a:lnTo>
                  <a:lnTo>
                    <a:pt x="1403857" y="161036"/>
                  </a:lnTo>
                  <a:lnTo>
                    <a:pt x="1408556" y="162687"/>
                  </a:lnTo>
                  <a:lnTo>
                    <a:pt x="1412494" y="160654"/>
                  </a:lnTo>
                  <a:lnTo>
                    <a:pt x="1490205" y="122554"/>
                  </a:lnTo>
                  <a:lnTo>
                    <a:pt x="1487677" y="122554"/>
                  </a:lnTo>
                  <a:lnTo>
                    <a:pt x="1458362" y="120512"/>
                  </a:lnTo>
                  <a:close/>
                </a:path>
                <a:path w="1504315" h="163195">
                  <a:moveTo>
                    <a:pt x="1472475" y="113591"/>
                  </a:moveTo>
                  <a:lnTo>
                    <a:pt x="1458362" y="120512"/>
                  </a:lnTo>
                  <a:lnTo>
                    <a:pt x="1487677" y="122554"/>
                  </a:lnTo>
                  <a:lnTo>
                    <a:pt x="1487770" y="121285"/>
                  </a:lnTo>
                  <a:lnTo>
                    <a:pt x="1483741" y="121285"/>
                  </a:lnTo>
                  <a:lnTo>
                    <a:pt x="1472475" y="113591"/>
                  </a:lnTo>
                  <a:close/>
                </a:path>
                <a:path w="1504315" h="163195">
                  <a:moveTo>
                    <a:pt x="1416177" y="55879"/>
                  </a:moveTo>
                  <a:lnTo>
                    <a:pt x="1411351" y="56769"/>
                  </a:lnTo>
                  <a:lnTo>
                    <a:pt x="1408810" y="60451"/>
                  </a:lnTo>
                  <a:lnTo>
                    <a:pt x="1406398" y="64008"/>
                  </a:lnTo>
                  <a:lnTo>
                    <a:pt x="1407286" y="68961"/>
                  </a:lnTo>
                  <a:lnTo>
                    <a:pt x="1410843" y="71500"/>
                  </a:lnTo>
                  <a:lnTo>
                    <a:pt x="1459358" y="104633"/>
                  </a:lnTo>
                  <a:lnTo>
                    <a:pt x="1488821" y="106807"/>
                  </a:lnTo>
                  <a:lnTo>
                    <a:pt x="1487677" y="122554"/>
                  </a:lnTo>
                  <a:lnTo>
                    <a:pt x="1490205" y="122554"/>
                  </a:lnTo>
                  <a:lnTo>
                    <a:pt x="1503933" y="115824"/>
                  </a:lnTo>
                  <a:lnTo>
                    <a:pt x="1419859" y="58293"/>
                  </a:lnTo>
                  <a:lnTo>
                    <a:pt x="1416177" y="55879"/>
                  </a:lnTo>
                  <a:close/>
                </a:path>
                <a:path w="1504315" h="163195">
                  <a:moveTo>
                    <a:pt x="1484756" y="107569"/>
                  </a:moveTo>
                  <a:lnTo>
                    <a:pt x="1472475" y="113591"/>
                  </a:lnTo>
                  <a:lnTo>
                    <a:pt x="1483741" y="121285"/>
                  </a:lnTo>
                  <a:lnTo>
                    <a:pt x="1484756" y="107569"/>
                  </a:lnTo>
                  <a:close/>
                </a:path>
                <a:path w="1504315" h="163195">
                  <a:moveTo>
                    <a:pt x="1488765" y="107569"/>
                  </a:moveTo>
                  <a:lnTo>
                    <a:pt x="1484756" y="107569"/>
                  </a:lnTo>
                  <a:lnTo>
                    <a:pt x="1483741" y="121285"/>
                  </a:lnTo>
                  <a:lnTo>
                    <a:pt x="1487770" y="121285"/>
                  </a:lnTo>
                  <a:lnTo>
                    <a:pt x="1488765" y="107569"/>
                  </a:lnTo>
                  <a:close/>
                </a:path>
                <a:path w="1504315" h="163195">
                  <a:moveTo>
                    <a:pt x="1457832" y="104521"/>
                  </a:moveTo>
                  <a:lnTo>
                    <a:pt x="1456690" y="120396"/>
                  </a:lnTo>
                  <a:lnTo>
                    <a:pt x="1458362" y="120512"/>
                  </a:lnTo>
                  <a:lnTo>
                    <a:pt x="1472475" y="113591"/>
                  </a:lnTo>
                  <a:lnTo>
                    <a:pt x="1459358" y="104633"/>
                  </a:lnTo>
                  <a:lnTo>
                    <a:pt x="1457832" y="104521"/>
                  </a:lnTo>
                  <a:close/>
                </a:path>
                <a:path w="1504315" h="163195">
                  <a:moveTo>
                    <a:pt x="1394459" y="99949"/>
                  </a:moveTo>
                  <a:lnTo>
                    <a:pt x="1393317" y="115824"/>
                  </a:lnTo>
                  <a:lnTo>
                    <a:pt x="1440815" y="119252"/>
                  </a:lnTo>
                  <a:lnTo>
                    <a:pt x="1441957" y="103377"/>
                  </a:lnTo>
                  <a:lnTo>
                    <a:pt x="1394459" y="99949"/>
                  </a:lnTo>
                  <a:close/>
                </a:path>
                <a:path w="1504315" h="163195">
                  <a:moveTo>
                    <a:pt x="1459358" y="104633"/>
                  </a:moveTo>
                  <a:lnTo>
                    <a:pt x="1472475" y="113591"/>
                  </a:lnTo>
                  <a:lnTo>
                    <a:pt x="1484756" y="107569"/>
                  </a:lnTo>
                  <a:lnTo>
                    <a:pt x="1488765" y="107569"/>
                  </a:lnTo>
                  <a:lnTo>
                    <a:pt x="1488821" y="106807"/>
                  </a:lnTo>
                  <a:lnTo>
                    <a:pt x="1459358" y="104633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93762" y="5294376"/>
          <a:ext cx="6115685" cy="1006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87794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5265" marR="208915" indent="92710">
                        <a:lnSpc>
                          <a:spcPts val="1920"/>
                        </a:lnSpc>
                      </a:pPr>
                      <a:r>
                        <a:rPr dirty="0" sz="1600" spc="-1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paris</a:t>
                      </a:r>
                      <a:r>
                        <a:rPr dirty="0" sz="1600" spc="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38760" marR="230504" indent="69850">
                        <a:lnSpc>
                          <a:spcPts val="1920"/>
                        </a:lnSpc>
                      </a:pPr>
                      <a:r>
                        <a:rPr dirty="0" sz="1600" spc="-1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ig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extra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space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505917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selection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sort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3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in-place sort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20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5760720" y="169163"/>
            <a:ext cx="3240405" cy="1711960"/>
          </a:xfrm>
          <a:prstGeom prst="rect">
            <a:avLst/>
          </a:prstGeom>
          <a:solidFill>
            <a:srgbClr val="FFFDD2"/>
          </a:solidFill>
        </p:spPr>
        <p:txBody>
          <a:bodyPr wrap="square" lIns="0" tIns="196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0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selectionsort(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n, 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0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S[]){</a:t>
            </a:r>
            <a:endParaRPr sz="1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0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0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i,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j,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smallest;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urier New"/>
              <a:cs typeface="Courier New"/>
            </a:endParaRPr>
          </a:p>
          <a:p>
            <a:pPr marL="397510" marR="1234440" indent="-305435">
              <a:lnSpc>
                <a:spcPct val="110000"/>
              </a:lnSpc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(i=1; i&lt;=n-1; i++){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smallest = i; 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(j=i+1;</a:t>
            </a:r>
            <a:r>
              <a:rPr dirty="0" sz="10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j&lt;=n;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000">
              <a:latin typeface="Courier New"/>
              <a:cs typeface="Courier New"/>
            </a:endParaRPr>
          </a:p>
          <a:p>
            <a:pPr marL="1007110" marR="930275" indent="-304800">
              <a:lnSpc>
                <a:spcPct val="110000"/>
              </a:lnSpc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if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(S[j]&lt;S[smallest]) </a:t>
            </a:r>
            <a:r>
              <a:rPr dirty="0" sz="1000" spc="-59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smallest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0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j;</a:t>
            </a:r>
            <a:endParaRPr sz="1000">
              <a:latin typeface="Courier New"/>
              <a:cs typeface="Courier New"/>
            </a:endParaRPr>
          </a:p>
          <a:p>
            <a:pPr marL="397510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dirty="0" sz="10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dirty="0" sz="10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dirty="0" sz="10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S[smallest];}</a:t>
            </a:r>
            <a:endParaRPr sz="1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933703"/>
            <a:ext cx="464184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(e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x)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670" y="955928"/>
            <a:ext cx="12623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S=[4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4,1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5]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7370" y="2000757"/>
            <a:ext cx="14331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[4a,</a:t>
            </a:r>
            <a:r>
              <a:rPr dirty="0" sz="2000" spc="-5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4b,</a:t>
            </a:r>
            <a:r>
              <a:rPr dirty="0" sz="20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1,</a:t>
            </a:r>
            <a:r>
              <a:rPr dirty="0" sz="20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5]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7767" y="1958339"/>
            <a:ext cx="373380" cy="329565"/>
          </a:xfrm>
          <a:custGeom>
            <a:avLst/>
            <a:gdLst/>
            <a:ahLst/>
            <a:cxnLst/>
            <a:rect l="l" t="t" r="r" b="b"/>
            <a:pathLst>
              <a:path w="373379" h="329564">
                <a:moveTo>
                  <a:pt x="208787" y="0"/>
                </a:moveTo>
                <a:lnTo>
                  <a:pt x="208787" y="82296"/>
                </a:lnTo>
                <a:lnTo>
                  <a:pt x="0" y="82296"/>
                </a:lnTo>
                <a:lnTo>
                  <a:pt x="0" y="246887"/>
                </a:lnTo>
                <a:lnTo>
                  <a:pt x="208787" y="246887"/>
                </a:lnTo>
                <a:lnTo>
                  <a:pt x="208787" y="329184"/>
                </a:lnTo>
                <a:lnTo>
                  <a:pt x="373380" y="164592"/>
                </a:lnTo>
                <a:lnTo>
                  <a:pt x="208787" y="0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19753" y="1941957"/>
            <a:ext cx="14331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[1,</a:t>
            </a:r>
            <a:r>
              <a:rPr dirty="0" sz="2000" spc="-5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4b,</a:t>
            </a:r>
            <a:r>
              <a:rPr dirty="0" sz="20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4a,</a:t>
            </a:r>
            <a:r>
              <a:rPr dirty="0" sz="20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5]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8670" y="2950210"/>
            <a:ext cx="15119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Not</a:t>
            </a:r>
            <a:r>
              <a:rPr dirty="0" sz="2000" spc="-9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stable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28392" y="2363723"/>
            <a:ext cx="709295" cy="137795"/>
          </a:xfrm>
          <a:custGeom>
            <a:avLst/>
            <a:gdLst/>
            <a:ahLst/>
            <a:cxnLst/>
            <a:rect l="l" t="t" r="r" b="b"/>
            <a:pathLst>
              <a:path w="709294" h="137794">
                <a:moveTo>
                  <a:pt x="693189" y="27050"/>
                </a:moveTo>
                <a:lnTo>
                  <a:pt x="650620" y="27050"/>
                </a:lnTo>
                <a:lnTo>
                  <a:pt x="661034" y="42925"/>
                </a:lnTo>
                <a:lnTo>
                  <a:pt x="650413" y="49829"/>
                </a:lnTo>
                <a:lnTo>
                  <a:pt x="666242" y="73787"/>
                </a:lnTo>
                <a:lnTo>
                  <a:pt x="693189" y="27050"/>
                </a:lnTo>
                <a:close/>
              </a:path>
              <a:path w="709294" h="137794">
                <a:moveTo>
                  <a:pt x="639980" y="34037"/>
                </a:moveTo>
                <a:lnTo>
                  <a:pt x="638048" y="35305"/>
                </a:lnTo>
                <a:lnTo>
                  <a:pt x="616076" y="47243"/>
                </a:lnTo>
                <a:lnTo>
                  <a:pt x="601852" y="54483"/>
                </a:lnTo>
                <a:lnTo>
                  <a:pt x="610362" y="71500"/>
                </a:lnTo>
                <a:lnTo>
                  <a:pt x="625348" y="64008"/>
                </a:lnTo>
                <a:lnTo>
                  <a:pt x="648334" y="51180"/>
                </a:lnTo>
                <a:lnTo>
                  <a:pt x="650413" y="49829"/>
                </a:lnTo>
                <a:lnTo>
                  <a:pt x="639980" y="34037"/>
                </a:lnTo>
                <a:close/>
              </a:path>
              <a:path w="709294" h="137794">
                <a:moveTo>
                  <a:pt x="650620" y="27050"/>
                </a:moveTo>
                <a:lnTo>
                  <a:pt x="639980" y="34037"/>
                </a:lnTo>
                <a:lnTo>
                  <a:pt x="650413" y="49829"/>
                </a:lnTo>
                <a:lnTo>
                  <a:pt x="661034" y="42925"/>
                </a:lnTo>
                <a:lnTo>
                  <a:pt x="650620" y="27050"/>
                </a:lnTo>
                <a:close/>
              </a:path>
              <a:path w="709294" h="137794">
                <a:moveTo>
                  <a:pt x="708787" y="0"/>
                </a:moveTo>
                <a:lnTo>
                  <a:pt x="624205" y="10160"/>
                </a:lnTo>
                <a:lnTo>
                  <a:pt x="639980" y="34037"/>
                </a:lnTo>
                <a:lnTo>
                  <a:pt x="650620" y="27050"/>
                </a:lnTo>
                <a:lnTo>
                  <a:pt x="693189" y="27050"/>
                </a:lnTo>
                <a:lnTo>
                  <a:pt x="708787" y="0"/>
                </a:lnTo>
                <a:close/>
              </a:path>
              <a:path w="709294" h="137794">
                <a:moveTo>
                  <a:pt x="584962" y="62484"/>
                </a:moveTo>
                <a:lnTo>
                  <a:pt x="570992" y="68834"/>
                </a:lnTo>
                <a:lnTo>
                  <a:pt x="548132" y="78231"/>
                </a:lnTo>
                <a:lnTo>
                  <a:pt x="532764" y="83820"/>
                </a:lnTo>
                <a:lnTo>
                  <a:pt x="539242" y="101726"/>
                </a:lnTo>
                <a:lnTo>
                  <a:pt x="555370" y="95885"/>
                </a:lnTo>
                <a:lnTo>
                  <a:pt x="578993" y="86233"/>
                </a:lnTo>
                <a:lnTo>
                  <a:pt x="592836" y="79883"/>
                </a:lnTo>
                <a:lnTo>
                  <a:pt x="584962" y="62484"/>
                </a:lnTo>
                <a:close/>
              </a:path>
              <a:path w="709294" h="137794">
                <a:moveTo>
                  <a:pt x="515112" y="89788"/>
                </a:moveTo>
                <a:lnTo>
                  <a:pt x="502031" y="93852"/>
                </a:lnTo>
                <a:lnTo>
                  <a:pt x="478663" y="100329"/>
                </a:lnTo>
                <a:lnTo>
                  <a:pt x="460629" y="104521"/>
                </a:lnTo>
                <a:lnTo>
                  <a:pt x="464946" y="123189"/>
                </a:lnTo>
                <a:lnTo>
                  <a:pt x="483869" y="118745"/>
                </a:lnTo>
                <a:lnTo>
                  <a:pt x="507745" y="112013"/>
                </a:lnTo>
                <a:lnTo>
                  <a:pt x="520826" y="107950"/>
                </a:lnTo>
                <a:lnTo>
                  <a:pt x="515112" y="89788"/>
                </a:lnTo>
                <a:close/>
              </a:path>
              <a:path w="709294" h="137794">
                <a:moveTo>
                  <a:pt x="442340" y="108203"/>
                </a:moveTo>
                <a:lnTo>
                  <a:pt x="432181" y="110236"/>
                </a:lnTo>
                <a:lnTo>
                  <a:pt x="408813" y="113664"/>
                </a:lnTo>
                <a:lnTo>
                  <a:pt x="386588" y="116077"/>
                </a:lnTo>
                <a:lnTo>
                  <a:pt x="388619" y="135000"/>
                </a:lnTo>
                <a:lnTo>
                  <a:pt x="411606" y="132461"/>
                </a:lnTo>
                <a:lnTo>
                  <a:pt x="435737" y="128904"/>
                </a:lnTo>
                <a:lnTo>
                  <a:pt x="445896" y="127000"/>
                </a:lnTo>
                <a:lnTo>
                  <a:pt x="442340" y="108203"/>
                </a:lnTo>
                <a:close/>
              </a:path>
              <a:path w="709294" h="137794">
                <a:moveTo>
                  <a:pt x="312038" y="117601"/>
                </a:moveTo>
                <a:lnTo>
                  <a:pt x="310895" y="136651"/>
                </a:lnTo>
                <a:lnTo>
                  <a:pt x="315594" y="136905"/>
                </a:lnTo>
                <a:lnTo>
                  <a:pt x="339470" y="137287"/>
                </a:lnTo>
                <a:lnTo>
                  <a:pt x="363474" y="136778"/>
                </a:lnTo>
                <a:lnTo>
                  <a:pt x="369188" y="136398"/>
                </a:lnTo>
                <a:lnTo>
                  <a:pt x="367986" y="118363"/>
                </a:lnTo>
                <a:lnTo>
                  <a:pt x="338963" y="118363"/>
                </a:lnTo>
                <a:lnTo>
                  <a:pt x="315975" y="117855"/>
                </a:lnTo>
                <a:lnTo>
                  <a:pt x="312038" y="117601"/>
                </a:lnTo>
                <a:close/>
              </a:path>
              <a:path w="709294" h="137794">
                <a:moveTo>
                  <a:pt x="367919" y="117348"/>
                </a:moveTo>
                <a:lnTo>
                  <a:pt x="362204" y="117728"/>
                </a:lnTo>
                <a:lnTo>
                  <a:pt x="338963" y="118363"/>
                </a:lnTo>
                <a:lnTo>
                  <a:pt x="367986" y="118363"/>
                </a:lnTo>
                <a:lnTo>
                  <a:pt x="367919" y="117348"/>
                </a:lnTo>
                <a:close/>
              </a:path>
              <a:path w="709294" h="137794">
                <a:moveTo>
                  <a:pt x="237617" y="108838"/>
                </a:moveTo>
                <a:lnTo>
                  <a:pt x="234061" y="127508"/>
                </a:lnTo>
                <a:lnTo>
                  <a:pt x="245109" y="129666"/>
                </a:lnTo>
                <a:lnTo>
                  <a:pt x="268477" y="133096"/>
                </a:lnTo>
                <a:lnTo>
                  <a:pt x="291464" y="135509"/>
                </a:lnTo>
                <a:lnTo>
                  <a:pt x="293369" y="116586"/>
                </a:lnTo>
                <a:lnTo>
                  <a:pt x="270382" y="114173"/>
                </a:lnTo>
                <a:lnTo>
                  <a:pt x="248031" y="110743"/>
                </a:lnTo>
                <a:lnTo>
                  <a:pt x="237617" y="108838"/>
                </a:lnTo>
                <a:close/>
              </a:path>
              <a:path w="709294" h="137794">
                <a:moveTo>
                  <a:pt x="165354" y="89408"/>
                </a:moveTo>
                <a:lnTo>
                  <a:pt x="159257" y="107441"/>
                </a:lnTo>
                <a:lnTo>
                  <a:pt x="176783" y="113411"/>
                </a:lnTo>
                <a:lnTo>
                  <a:pt x="199262" y="119761"/>
                </a:lnTo>
                <a:lnTo>
                  <a:pt x="215011" y="123443"/>
                </a:lnTo>
                <a:lnTo>
                  <a:pt x="219456" y="104901"/>
                </a:lnTo>
                <a:lnTo>
                  <a:pt x="203707" y="101218"/>
                </a:lnTo>
                <a:lnTo>
                  <a:pt x="181990" y="94996"/>
                </a:lnTo>
                <a:lnTo>
                  <a:pt x="165354" y="89408"/>
                </a:lnTo>
                <a:close/>
              </a:path>
              <a:path w="709294" h="137794">
                <a:moveTo>
                  <a:pt x="97408" y="59436"/>
                </a:moveTo>
                <a:lnTo>
                  <a:pt x="88011" y="75946"/>
                </a:lnTo>
                <a:lnTo>
                  <a:pt x="90677" y="77470"/>
                </a:lnTo>
                <a:lnTo>
                  <a:pt x="111506" y="88011"/>
                </a:lnTo>
                <a:lnTo>
                  <a:pt x="132842" y="97409"/>
                </a:lnTo>
                <a:lnTo>
                  <a:pt x="140969" y="100584"/>
                </a:lnTo>
                <a:lnTo>
                  <a:pt x="147955" y="82803"/>
                </a:lnTo>
                <a:lnTo>
                  <a:pt x="139826" y="79628"/>
                </a:lnTo>
                <a:lnTo>
                  <a:pt x="119252" y="70485"/>
                </a:lnTo>
                <a:lnTo>
                  <a:pt x="99187" y="60451"/>
                </a:lnTo>
                <a:lnTo>
                  <a:pt x="97408" y="59436"/>
                </a:lnTo>
                <a:close/>
              </a:path>
              <a:path w="709294" h="137794">
                <a:moveTo>
                  <a:pt x="0" y="2539"/>
                </a:moveTo>
                <a:lnTo>
                  <a:pt x="37592" y="78993"/>
                </a:lnTo>
                <a:lnTo>
                  <a:pt x="55240" y="55802"/>
                </a:lnTo>
                <a:lnTo>
                  <a:pt x="45084" y="48895"/>
                </a:lnTo>
                <a:lnTo>
                  <a:pt x="55880" y="33147"/>
                </a:lnTo>
                <a:lnTo>
                  <a:pt x="72481" y="33147"/>
                </a:lnTo>
                <a:lnTo>
                  <a:pt x="83693" y="18414"/>
                </a:lnTo>
                <a:lnTo>
                  <a:pt x="0" y="2539"/>
                </a:lnTo>
                <a:close/>
              </a:path>
              <a:path w="709294" h="137794">
                <a:moveTo>
                  <a:pt x="66805" y="40606"/>
                </a:moveTo>
                <a:lnTo>
                  <a:pt x="55240" y="55802"/>
                </a:lnTo>
                <a:lnTo>
                  <a:pt x="70104" y="65912"/>
                </a:lnTo>
                <a:lnTo>
                  <a:pt x="71374" y="66675"/>
                </a:lnTo>
                <a:lnTo>
                  <a:pt x="80771" y="50037"/>
                </a:lnTo>
                <a:lnTo>
                  <a:pt x="79501" y="49275"/>
                </a:lnTo>
                <a:lnTo>
                  <a:pt x="66805" y="40606"/>
                </a:lnTo>
                <a:close/>
              </a:path>
              <a:path w="709294" h="137794">
                <a:moveTo>
                  <a:pt x="55880" y="33147"/>
                </a:moveTo>
                <a:lnTo>
                  <a:pt x="45084" y="48895"/>
                </a:lnTo>
                <a:lnTo>
                  <a:pt x="55240" y="55802"/>
                </a:lnTo>
                <a:lnTo>
                  <a:pt x="66805" y="40606"/>
                </a:lnTo>
                <a:lnTo>
                  <a:pt x="55880" y="33147"/>
                </a:lnTo>
                <a:close/>
              </a:path>
              <a:path w="709294" h="137794">
                <a:moveTo>
                  <a:pt x="72481" y="33147"/>
                </a:moveTo>
                <a:lnTo>
                  <a:pt x="55880" y="33147"/>
                </a:lnTo>
                <a:lnTo>
                  <a:pt x="66805" y="40606"/>
                </a:lnTo>
                <a:lnTo>
                  <a:pt x="72481" y="33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50240" y="1349730"/>
            <a:ext cx="7543165" cy="1045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000" spc="60" b="1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r>
              <a:rPr dirty="0" sz="2000" spc="-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35">
                <a:solidFill>
                  <a:srgbClr val="3E3D00"/>
                </a:solidFill>
                <a:latin typeface="Malgun Gothic"/>
                <a:cs typeface="Malgun Gothic"/>
              </a:rPr>
              <a:t>비내림차순(nondecreasing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20">
                <a:solidFill>
                  <a:srgbClr val="3E3D00"/>
                </a:solidFill>
                <a:latin typeface="Malgun Gothic"/>
                <a:cs typeface="Malgun Gothic"/>
              </a:rPr>
              <a:t>order)으로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정렬하라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0" b="1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r>
              <a:rPr dirty="0" sz="2000" spc="-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양의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정수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14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114">
                <a:solidFill>
                  <a:srgbClr val="3E3D00"/>
                </a:solidFill>
                <a:latin typeface="Malgun Gothic"/>
                <a:cs typeface="Malgun Gothic"/>
              </a:rPr>
              <a:t>,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5">
                <a:solidFill>
                  <a:srgbClr val="3E3D00"/>
                </a:solidFill>
                <a:latin typeface="Malgun Gothic"/>
                <a:cs typeface="Malgun Gothic"/>
              </a:rPr>
              <a:t>S(첨자는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5">
                <a:solidFill>
                  <a:srgbClr val="3E3D00"/>
                </a:solidFill>
                <a:latin typeface="Malgun Gothic"/>
                <a:cs typeface="Malgun Gothic"/>
              </a:rPr>
              <a:t>1부터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7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000" spc="60" b="1">
                <a:solidFill>
                  <a:srgbClr val="3E3D00"/>
                </a:solidFill>
                <a:latin typeface="Malgun Gothic"/>
                <a:cs typeface="Malgun Gothic"/>
              </a:rPr>
              <a:t>출력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r>
              <a:rPr dirty="0" sz="2000" spc="-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비내림차순으로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80">
                <a:solidFill>
                  <a:srgbClr val="3E3D00"/>
                </a:solidFill>
                <a:latin typeface="Malgun Gothic"/>
                <a:cs typeface="Malgun Gothic"/>
              </a:rPr>
              <a:t>S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9794" y="359790"/>
            <a:ext cx="68967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교환정렬</a:t>
            </a:r>
            <a:r>
              <a:rPr dirty="0" spc="-365"/>
              <a:t> </a:t>
            </a:r>
            <a:r>
              <a:rPr dirty="0"/>
              <a:t>알고리즘</a:t>
            </a:r>
            <a:r>
              <a:rPr dirty="0">
                <a:latin typeface="Times New Roman"/>
                <a:cs typeface="Times New Roman"/>
              </a:rPr>
              <a:t>(Exchange Sort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08404" y="2830067"/>
            <a:ext cx="5727700" cy="228600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50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0"/>
              </a:spcBef>
              <a:tabLst>
                <a:tab pos="822960" algn="l"/>
              </a:tabLst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	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exchangesort(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int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n,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]) {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i,j;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i&lt;=n-1;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(j=i+1; j&lt;=n;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600">
              <a:latin typeface="Courier New"/>
              <a:cs typeface="Courier New"/>
            </a:endParaRPr>
          </a:p>
          <a:p>
            <a:pPr marL="1433830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(S[j]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S[i])</a:t>
            </a:r>
            <a:endParaRPr sz="1600">
              <a:latin typeface="Courier New"/>
              <a:cs typeface="Courier New"/>
            </a:endParaRPr>
          </a:p>
          <a:p>
            <a:pPr marL="1801495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S[j]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401" y="151587"/>
            <a:ext cx="5013325" cy="11188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305"/>
              </a:lnSpc>
              <a:spcBef>
                <a:spcPts val="100"/>
              </a:spcBef>
            </a:pPr>
            <a:r>
              <a:rPr dirty="0" spc="-5"/>
              <a:t>계산복잡도</a:t>
            </a:r>
          </a:p>
          <a:p>
            <a:pPr algn="ctr">
              <a:lnSpc>
                <a:spcPts val="4305"/>
              </a:lnSpc>
            </a:pPr>
            <a:r>
              <a:rPr dirty="0" spc="-5">
                <a:latin typeface="Times New Roman"/>
                <a:cs typeface="Times New Roman"/>
              </a:rPr>
              <a:t>Computational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Complexity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9235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718729"/>
            <a:ext cx="8281034" cy="362394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특정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효율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fic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측정</a:t>
            </a:r>
            <a:endParaRPr sz="20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시간복잡도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(time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complexity)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공간복잡도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(space/memory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complexity)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문제풀이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접근하는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408940" indent="-358775">
              <a:lnSpc>
                <a:spcPct val="100000"/>
              </a:lnSpc>
              <a:spcBef>
                <a:spcPts val="480"/>
              </a:spcBef>
              <a:buFont typeface="Times New Roman"/>
              <a:buAutoNum type="arabicParenBoth"/>
              <a:tabLst>
                <a:tab pos="40957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푸는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효율적인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개발</a:t>
            </a:r>
            <a:endParaRPr sz="2000">
              <a:latin typeface="Malgun Gothic"/>
              <a:cs typeface="Malgun Gothic"/>
            </a:endParaRPr>
          </a:p>
          <a:p>
            <a:pPr marL="408940" indent="-358775">
              <a:lnSpc>
                <a:spcPct val="100000"/>
              </a:lnSpc>
              <a:spcBef>
                <a:spcPts val="480"/>
              </a:spcBef>
              <a:buFont typeface="Times New Roman"/>
              <a:buAutoNum type="arabicParenBoth"/>
              <a:tabLst>
                <a:tab pos="40957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효율적인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개발이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불가능함을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증명</a:t>
            </a:r>
            <a:endParaRPr sz="2000">
              <a:latin typeface="Malgun Gothic"/>
              <a:cs typeface="Malgun Gothic"/>
            </a:endParaRPr>
          </a:p>
          <a:p>
            <a:pPr marL="4318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정렬문제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log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좋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불가능함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입증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되었음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752392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289" y="72961"/>
          <a:ext cx="9114155" cy="3773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"/>
                <a:gridCol w="741045"/>
                <a:gridCol w="4925695"/>
                <a:gridCol w="2627630"/>
              </a:tblGrid>
              <a:tr h="1351787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56540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(ex)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2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dirty="0" sz="12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</a:pPr>
                      <a:r>
                        <a:rPr dirty="0" sz="12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dirty="0" sz="12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  <a:tabLst>
                          <a:tab pos="568960" algn="l"/>
                          <a:tab pos="886460" algn="l"/>
                          <a:tab pos="1204595" algn="l"/>
                          <a:tab pos="1522095" algn="l"/>
                          <a:tab pos="2284095" algn="l"/>
                          <a:tab pos="2600960" algn="l"/>
                          <a:tab pos="2919730" algn="l"/>
                          <a:tab pos="3236595" algn="l"/>
                          <a:tab pos="3748404" algn="l"/>
                        </a:tabLst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	</a:t>
                      </a:r>
                      <a:r>
                        <a:rPr dirty="0" sz="2000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	5	2</a:t>
                      </a:r>
                      <a:r>
                        <a:rPr dirty="0" sz="20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dirty="0" sz="20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	3	</a:t>
                      </a:r>
                      <a:r>
                        <a:rPr dirty="0" sz="2000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4	5	2	</a:t>
                      </a:r>
                      <a:r>
                        <a:rPr dirty="0" baseline="23809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23809" sz="2100" spc="-52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3809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exchange</a:t>
                      </a:r>
                      <a:endParaRPr baseline="23809" sz="2100">
                        <a:latin typeface="Times New Roman"/>
                        <a:cs typeface="Times New Roman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1470"/>
                        </a:spcBef>
                        <a:tabLst>
                          <a:tab pos="3211195" algn="l"/>
                        </a:tabLst>
                      </a:pPr>
                      <a:r>
                        <a:rPr dirty="0" baseline="-11574" sz="1800" spc="-7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comparison	</a:t>
                      </a:r>
                      <a:r>
                        <a:rPr dirty="0" sz="12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comparison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65150" algn="l"/>
                          <a:tab pos="883919" algn="l"/>
                          <a:tab pos="1201420" algn="l"/>
                          <a:tab pos="1518285" algn="l"/>
                          <a:tab pos="2282190" algn="l"/>
                          <a:tab pos="2597785" algn="l"/>
                          <a:tab pos="2915285" algn="l"/>
                          <a:tab pos="3169920" algn="l"/>
                          <a:tab pos="3748404" algn="l"/>
                        </a:tabLst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	3	</a:t>
                      </a:r>
                      <a:r>
                        <a:rPr dirty="0" sz="2000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4	5	2</a:t>
                      </a:r>
                      <a:r>
                        <a:rPr dirty="0" sz="2000" spc="-5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1	2	4	5	3	</a:t>
                      </a:r>
                      <a:r>
                        <a:rPr dirty="0" baseline="7936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7936" sz="2100" spc="-1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7936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exchange</a:t>
                      </a:r>
                      <a:endParaRPr baseline="7936"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35305" algn="l"/>
                          <a:tab pos="853440" algn="l"/>
                          <a:tab pos="1170940" algn="l"/>
                          <a:tab pos="1487805" algn="l"/>
                          <a:tab pos="1742439" algn="l"/>
                          <a:tab pos="2314575" algn="l"/>
                          <a:tab pos="2630805" algn="l"/>
                          <a:tab pos="2949575" algn="l"/>
                          <a:tab pos="3204210" algn="l"/>
                          <a:tab pos="3738245" algn="l"/>
                        </a:tabLst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	2	4	</a:t>
                      </a:r>
                      <a:r>
                        <a:rPr dirty="0" sz="2000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5	3	</a:t>
                      </a:r>
                      <a:r>
                        <a:rPr dirty="0" sz="20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dirty="0" sz="20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	2	3	5	4	</a:t>
                      </a:r>
                      <a:r>
                        <a:rPr dirty="0" baseline="5952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5952" sz="2100" spc="-127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952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exchange</a:t>
                      </a:r>
                      <a:endParaRPr baseline="5952"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207010">
                        <a:lnSpc>
                          <a:spcPct val="100000"/>
                        </a:lnSpc>
                        <a:tabLst>
                          <a:tab pos="524510" algn="l"/>
                          <a:tab pos="842644" algn="l"/>
                          <a:tab pos="1160145" algn="l"/>
                          <a:tab pos="1477010" algn="l"/>
                          <a:tab pos="2240280" algn="l"/>
                          <a:tab pos="2557145" algn="l"/>
                          <a:tab pos="2875280" algn="l"/>
                          <a:tab pos="3736975" algn="l"/>
                        </a:tabLst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	2	3	5	</a:t>
                      </a:r>
                      <a:r>
                        <a:rPr dirty="0" sz="2000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2000" spc="-5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→ 1	2	3	4</a:t>
                      </a:r>
                      <a:r>
                        <a:rPr dirty="0" sz="2000" spc="49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	</a:t>
                      </a:r>
                      <a:r>
                        <a:rPr dirty="0" baseline="11904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11904" sz="2100" spc="-1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11904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exchange</a:t>
                      </a:r>
                      <a:endParaRPr baseline="11904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(ex)</a:t>
                      </a:r>
                      <a:r>
                        <a:rPr dirty="0" sz="2000" spc="-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0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20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0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0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3E3D00"/>
                      </a:solidFill>
                      <a:prstDash val="solid"/>
                    </a:lnL>
                  </a:tcPr>
                </a:tc>
              </a:tr>
              <a:tr h="16713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055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dirty="0" sz="800" spc="-2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exchangesort(</a:t>
                      </a:r>
                      <a:r>
                        <a:rPr dirty="0" sz="800" spc="-1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800" spc="-15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n,</a:t>
                      </a:r>
                      <a:r>
                        <a:rPr dirty="0" sz="800" spc="-1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keytype</a:t>
                      </a:r>
                      <a:r>
                        <a:rPr dirty="0" sz="800" spc="-15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S[</a:t>
                      </a:r>
                      <a:r>
                        <a:rPr dirty="0" sz="800" spc="-1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]){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9525">
                      <a:solidFill>
                        <a:srgbClr val="3E3D00"/>
                      </a:solidFill>
                      <a:prstDash val="solid"/>
                    </a:lnL>
                    <a:solidFill>
                      <a:srgbClr val="FFFC8F"/>
                    </a:solidFill>
                  </a:tcPr>
                </a:tc>
              </a:tr>
              <a:tr h="20153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055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ts val="905"/>
                        </a:lnSpc>
                      </a:pPr>
                      <a:r>
                        <a:rPr dirty="0" sz="800" spc="-5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index</a:t>
                      </a:r>
                      <a:r>
                        <a:rPr dirty="0" sz="800" spc="-75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i,j;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solidFill>
                      <a:srgbClr val="FFFC8F"/>
                    </a:solidFill>
                  </a:tcPr>
                </a:tc>
              </a:tr>
              <a:tr h="2013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055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800" spc="-2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(i=1;</a:t>
                      </a:r>
                      <a:r>
                        <a:rPr dirty="0" sz="800" spc="-2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i&lt;=n-1;</a:t>
                      </a:r>
                      <a:r>
                        <a:rPr dirty="0" sz="800" spc="-2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i++)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59690">
                    <a:lnL w="9525">
                      <a:solidFill>
                        <a:srgbClr val="3E3D00"/>
                      </a:solidFill>
                      <a:prstDash val="solid"/>
                    </a:lnL>
                    <a:solidFill>
                      <a:srgbClr val="FFFC8F"/>
                    </a:solidFill>
                  </a:tcPr>
                </a:tc>
              </a:tr>
              <a:tr h="1341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055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8010">
                        <a:lnSpc>
                          <a:spcPts val="900"/>
                        </a:lnSpc>
                      </a:pPr>
                      <a:r>
                        <a:rPr dirty="0" sz="800" spc="-1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800" spc="-2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(j=i+1;</a:t>
                      </a:r>
                      <a:r>
                        <a:rPr dirty="0" sz="800" spc="-3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j&lt;=n;</a:t>
                      </a:r>
                      <a:r>
                        <a:rPr dirty="0" sz="800" spc="-3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j++)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solidFill>
                      <a:srgbClr val="FFFC8F"/>
                    </a:solidFill>
                  </a:tcPr>
                </a:tc>
              </a:tr>
              <a:tr h="1341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055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9620">
                        <a:lnSpc>
                          <a:spcPts val="900"/>
                        </a:lnSpc>
                      </a:pPr>
                      <a:r>
                        <a:rPr dirty="0" sz="800" spc="-1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(S[j]</a:t>
                      </a:r>
                      <a:r>
                        <a:rPr dirty="0" sz="800" spc="-3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dirty="0" sz="800" spc="-3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S[i])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solidFill>
                      <a:srgbClr val="FFFC8F"/>
                    </a:solidFill>
                  </a:tcPr>
                </a:tc>
              </a:tr>
              <a:tr h="1341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055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0594">
                        <a:lnSpc>
                          <a:spcPts val="900"/>
                        </a:lnSpc>
                      </a:pP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exchange</a:t>
                      </a:r>
                      <a:r>
                        <a:rPr dirty="0" sz="800" spc="-3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S[i]</a:t>
                      </a:r>
                      <a:r>
                        <a:rPr dirty="0" sz="800" spc="-3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800" spc="-2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S[j]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solidFill>
                      <a:srgbClr val="FFFC8F"/>
                    </a:solidFill>
                  </a:tcPr>
                </a:tc>
              </a:tr>
              <a:tr h="17982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055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900"/>
                        </a:lnSpc>
                      </a:pPr>
                      <a:r>
                        <a:rPr dirty="0" sz="8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solidFill>
                      <a:srgbClr val="FFFC8F"/>
                    </a:solidFill>
                  </a:tcPr>
                </a:tc>
              </a:tr>
              <a:tr h="126034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055"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952309" y="146113"/>
            <a:ext cx="808355" cy="382905"/>
            <a:chOff x="952309" y="146113"/>
            <a:chExt cx="808355" cy="382905"/>
          </a:xfrm>
        </p:grpSpPr>
        <p:sp>
          <p:nvSpPr>
            <p:cNvPr id="4" name="object 4"/>
            <p:cNvSpPr/>
            <p:nvPr/>
          </p:nvSpPr>
          <p:spPr>
            <a:xfrm>
              <a:off x="957072" y="150876"/>
              <a:ext cx="798830" cy="373380"/>
            </a:xfrm>
            <a:custGeom>
              <a:avLst/>
              <a:gdLst/>
              <a:ahLst/>
              <a:cxnLst/>
              <a:rect l="l" t="t" r="r" b="b"/>
              <a:pathLst>
                <a:path w="798830" h="373380">
                  <a:moveTo>
                    <a:pt x="539750" y="184403"/>
                  </a:moveTo>
                  <a:lnTo>
                    <a:pt x="377825" y="184403"/>
                  </a:lnTo>
                  <a:lnTo>
                    <a:pt x="798576" y="372872"/>
                  </a:lnTo>
                  <a:lnTo>
                    <a:pt x="539750" y="184403"/>
                  </a:lnTo>
                  <a:close/>
                </a:path>
                <a:path w="798830" h="373380">
                  <a:moveTo>
                    <a:pt x="616966" y="0"/>
                  </a:moveTo>
                  <a:lnTo>
                    <a:pt x="30734" y="0"/>
                  </a:lnTo>
                  <a:lnTo>
                    <a:pt x="18768" y="2409"/>
                  </a:lnTo>
                  <a:lnTo>
                    <a:pt x="8999" y="8985"/>
                  </a:lnTo>
                  <a:lnTo>
                    <a:pt x="2414" y="18752"/>
                  </a:lnTo>
                  <a:lnTo>
                    <a:pt x="0" y="30733"/>
                  </a:lnTo>
                  <a:lnTo>
                    <a:pt x="0" y="153670"/>
                  </a:lnTo>
                  <a:lnTo>
                    <a:pt x="2414" y="165651"/>
                  </a:lnTo>
                  <a:lnTo>
                    <a:pt x="8999" y="175418"/>
                  </a:lnTo>
                  <a:lnTo>
                    <a:pt x="18768" y="181994"/>
                  </a:lnTo>
                  <a:lnTo>
                    <a:pt x="30734" y="184403"/>
                  </a:lnTo>
                  <a:lnTo>
                    <a:pt x="616966" y="184403"/>
                  </a:lnTo>
                  <a:lnTo>
                    <a:pt x="628947" y="181994"/>
                  </a:lnTo>
                  <a:lnTo>
                    <a:pt x="638714" y="175418"/>
                  </a:lnTo>
                  <a:lnTo>
                    <a:pt x="645290" y="165651"/>
                  </a:lnTo>
                  <a:lnTo>
                    <a:pt x="647700" y="153670"/>
                  </a:lnTo>
                  <a:lnTo>
                    <a:pt x="647700" y="30733"/>
                  </a:lnTo>
                  <a:lnTo>
                    <a:pt x="645290" y="18752"/>
                  </a:lnTo>
                  <a:lnTo>
                    <a:pt x="638714" y="8985"/>
                  </a:lnTo>
                  <a:lnTo>
                    <a:pt x="628947" y="2409"/>
                  </a:lnTo>
                  <a:lnTo>
                    <a:pt x="616966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7072" y="150876"/>
              <a:ext cx="798830" cy="373380"/>
            </a:xfrm>
            <a:custGeom>
              <a:avLst/>
              <a:gdLst/>
              <a:ahLst/>
              <a:cxnLst/>
              <a:rect l="l" t="t" r="r" b="b"/>
              <a:pathLst>
                <a:path w="798830" h="373380">
                  <a:moveTo>
                    <a:pt x="0" y="30733"/>
                  </a:moveTo>
                  <a:lnTo>
                    <a:pt x="2414" y="18752"/>
                  </a:lnTo>
                  <a:lnTo>
                    <a:pt x="8999" y="8985"/>
                  </a:lnTo>
                  <a:lnTo>
                    <a:pt x="18768" y="2409"/>
                  </a:lnTo>
                  <a:lnTo>
                    <a:pt x="30734" y="0"/>
                  </a:lnTo>
                  <a:lnTo>
                    <a:pt x="377825" y="0"/>
                  </a:lnTo>
                  <a:lnTo>
                    <a:pt x="539750" y="0"/>
                  </a:lnTo>
                  <a:lnTo>
                    <a:pt x="616966" y="0"/>
                  </a:lnTo>
                  <a:lnTo>
                    <a:pt x="628947" y="2409"/>
                  </a:lnTo>
                  <a:lnTo>
                    <a:pt x="638714" y="8985"/>
                  </a:lnTo>
                  <a:lnTo>
                    <a:pt x="645290" y="18752"/>
                  </a:lnTo>
                  <a:lnTo>
                    <a:pt x="647700" y="30733"/>
                  </a:lnTo>
                  <a:lnTo>
                    <a:pt x="647700" y="107569"/>
                  </a:lnTo>
                  <a:lnTo>
                    <a:pt x="647700" y="153670"/>
                  </a:lnTo>
                  <a:lnTo>
                    <a:pt x="645290" y="165651"/>
                  </a:lnTo>
                  <a:lnTo>
                    <a:pt x="638714" y="175418"/>
                  </a:lnTo>
                  <a:lnTo>
                    <a:pt x="628947" y="181994"/>
                  </a:lnTo>
                  <a:lnTo>
                    <a:pt x="616966" y="184403"/>
                  </a:lnTo>
                  <a:lnTo>
                    <a:pt x="539750" y="184403"/>
                  </a:lnTo>
                  <a:lnTo>
                    <a:pt x="798576" y="372872"/>
                  </a:lnTo>
                  <a:lnTo>
                    <a:pt x="377825" y="184403"/>
                  </a:lnTo>
                  <a:lnTo>
                    <a:pt x="30734" y="184403"/>
                  </a:lnTo>
                  <a:lnTo>
                    <a:pt x="18768" y="181994"/>
                  </a:lnTo>
                  <a:lnTo>
                    <a:pt x="8999" y="175418"/>
                  </a:lnTo>
                  <a:lnTo>
                    <a:pt x="2414" y="165651"/>
                  </a:lnTo>
                  <a:lnTo>
                    <a:pt x="0" y="153670"/>
                  </a:lnTo>
                  <a:lnTo>
                    <a:pt x="0" y="107569"/>
                  </a:lnTo>
                  <a:lnTo>
                    <a:pt x="0" y="30733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772477" y="1337881"/>
            <a:ext cx="913130" cy="201295"/>
            <a:chOff x="772477" y="1337881"/>
            <a:chExt cx="913130" cy="201295"/>
          </a:xfrm>
        </p:grpSpPr>
        <p:sp>
          <p:nvSpPr>
            <p:cNvPr id="7" name="object 7"/>
            <p:cNvSpPr/>
            <p:nvPr/>
          </p:nvSpPr>
          <p:spPr>
            <a:xfrm>
              <a:off x="777240" y="1342644"/>
              <a:ext cx="903605" cy="191770"/>
            </a:xfrm>
            <a:custGeom>
              <a:avLst/>
              <a:gdLst/>
              <a:ahLst/>
              <a:cxnLst/>
              <a:rect l="l" t="t" r="r" b="b"/>
              <a:pathLst>
                <a:path w="903605" h="191769">
                  <a:moveTo>
                    <a:pt x="788308" y="153669"/>
                  </a:moveTo>
                  <a:lnTo>
                    <a:pt x="647700" y="153669"/>
                  </a:lnTo>
                  <a:lnTo>
                    <a:pt x="903351" y="191388"/>
                  </a:lnTo>
                  <a:lnTo>
                    <a:pt x="788308" y="153669"/>
                  </a:lnTo>
                  <a:close/>
                </a:path>
                <a:path w="903605" h="191769">
                  <a:moveTo>
                    <a:pt x="616966" y="0"/>
                  </a:moveTo>
                  <a:lnTo>
                    <a:pt x="30733" y="0"/>
                  </a:lnTo>
                  <a:lnTo>
                    <a:pt x="18768" y="2409"/>
                  </a:lnTo>
                  <a:lnTo>
                    <a:pt x="8999" y="8985"/>
                  </a:lnTo>
                  <a:lnTo>
                    <a:pt x="2414" y="18752"/>
                  </a:lnTo>
                  <a:lnTo>
                    <a:pt x="0" y="30733"/>
                  </a:lnTo>
                  <a:lnTo>
                    <a:pt x="0" y="153669"/>
                  </a:lnTo>
                  <a:lnTo>
                    <a:pt x="2414" y="165651"/>
                  </a:lnTo>
                  <a:lnTo>
                    <a:pt x="8999" y="175418"/>
                  </a:lnTo>
                  <a:lnTo>
                    <a:pt x="18768" y="181994"/>
                  </a:lnTo>
                  <a:lnTo>
                    <a:pt x="30733" y="184403"/>
                  </a:lnTo>
                  <a:lnTo>
                    <a:pt x="616966" y="184403"/>
                  </a:lnTo>
                  <a:lnTo>
                    <a:pt x="628947" y="181994"/>
                  </a:lnTo>
                  <a:lnTo>
                    <a:pt x="638714" y="175418"/>
                  </a:lnTo>
                  <a:lnTo>
                    <a:pt x="645290" y="165651"/>
                  </a:lnTo>
                  <a:lnTo>
                    <a:pt x="647700" y="153669"/>
                  </a:lnTo>
                  <a:lnTo>
                    <a:pt x="788308" y="153669"/>
                  </a:lnTo>
                  <a:lnTo>
                    <a:pt x="647700" y="107568"/>
                  </a:lnTo>
                  <a:lnTo>
                    <a:pt x="647700" y="30733"/>
                  </a:lnTo>
                  <a:lnTo>
                    <a:pt x="645290" y="18752"/>
                  </a:lnTo>
                  <a:lnTo>
                    <a:pt x="638714" y="8985"/>
                  </a:lnTo>
                  <a:lnTo>
                    <a:pt x="628947" y="2409"/>
                  </a:lnTo>
                  <a:lnTo>
                    <a:pt x="616966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7240" y="1342644"/>
              <a:ext cx="903605" cy="191770"/>
            </a:xfrm>
            <a:custGeom>
              <a:avLst/>
              <a:gdLst/>
              <a:ahLst/>
              <a:cxnLst/>
              <a:rect l="l" t="t" r="r" b="b"/>
              <a:pathLst>
                <a:path w="903605" h="191769">
                  <a:moveTo>
                    <a:pt x="0" y="30733"/>
                  </a:moveTo>
                  <a:lnTo>
                    <a:pt x="2414" y="18752"/>
                  </a:lnTo>
                  <a:lnTo>
                    <a:pt x="8999" y="8985"/>
                  </a:lnTo>
                  <a:lnTo>
                    <a:pt x="18768" y="2409"/>
                  </a:lnTo>
                  <a:lnTo>
                    <a:pt x="30733" y="0"/>
                  </a:lnTo>
                  <a:lnTo>
                    <a:pt x="377825" y="0"/>
                  </a:lnTo>
                  <a:lnTo>
                    <a:pt x="539750" y="0"/>
                  </a:lnTo>
                  <a:lnTo>
                    <a:pt x="616966" y="0"/>
                  </a:lnTo>
                  <a:lnTo>
                    <a:pt x="628947" y="2409"/>
                  </a:lnTo>
                  <a:lnTo>
                    <a:pt x="638714" y="8985"/>
                  </a:lnTo>
                  <a:lnTo>
                    <a:pt x="645290" y="18752"/>
                  </a:lnTo>
                  <a:lnTo>
                    <a:pt x="647700" y="30733"/>
                  </a:lnTo>
                  <a:lnTo>
                    <a:pt x="647700" y="107568"/>
                  </a:lnTo>
                  <a:lnTo>
                    <a:pt x="903351" y="191388"/>
                  </a:lnTo>
                  <a:lnTo>
                    <a:pt x="647700" y="153669"/>
                  </a:lnTo>
                  <a:lnTo>
                    <a:pt x="645290" y="165651"/>
                  </a:lnTo>
                  <a:lnTo>
                    <a:pt x="638714" y="175418"/>
                  </a:lnTo>
                  <a:lnTo>
                    <a:pt x="628947" y="181994"/>
                  </a:lnTo>
                  <a:lnTo>
                    <a:pt x="616966" y="184403"/>
                  </a:lnTo>
                  <a:lnTo>
                    <a:pt x="539750" y="184403"/>
                  </a:lnTo>
                  <a:lnTo>
                    <a:pt x="377825" y="184403"/>
                  </a:lnTo>
                  <a:lnTo>
                    <a:pt x="30733" y="184403"/>
                  </a:lnTo>
                  <a:lnTo>
                    <a:pt x="18768" y="181994"/>
                  </a:lnTo>
                  <a:lnTo>
                    <a:pt x="8999" y="175418"/>
                  </a:lnTo>
                  <a:lnTo>
                    <a:pt x="2414" y="165651"/>
                  </a:lnTo>
                  <a:lnTo>
                    <a:pt x="0" y="153669"/>
                  </a:lnTo>
                  <a:lnTo>
                    <a:pt x="0" y="107568"/>
                  </a:lnTo>
                  <a:lnTo>
                    <a:pt x="0" y="3073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22769" y="2156269"/>
            <a:ext cx="913130" cy="277495"/>
            <a:chOff x="822769" y="2156269"/>
            <a:chExt cx="913130" cy="277495"/>
          </a:xfrm>
        </p:grpSpPr>
        <p:sp>
          <p:nvSpPr>
            <p:cNvPr id="10" name="object 10"/>
            <p:cNvSpPr/>
            <p:nvPr/>
          </p:nvSpPr>
          <p:spPr>
            <a:xfrm>
              <a:off x="827532" y="2161032"/>
              <a:ext cx="903605" cy="267970"/>
            </a:xfrm>
            <a:custGeom>
              <a:avLst/>
              <a:gdLst/>
              <a:ahLst/>
              <a:cxnLst/>
              <a:rect l="l" t="t" r="r" b="b"/>
              <a:pathLst>
                <a:path w="903605" h="267969">
                  <a:moveTo>
                    <a:pt x="539750" y="184403"/>
                  </a:moveTo>
                  <a:lnTo>
                    <a:pt x="377825" y="184403"/>
                  </a:lnTo>
                  <a:lnTo>
                    <a:pt x="903351" y="267715"/>
                  </a:lnTo>
                  <a:lnTo>
                    <a:pt x="539750" y="184403"/>
                  </a:lnTo>
                  <a:close/>
                </a:path>
                <a:path w="903605" h="267969">
                  <a:moveTo>
                    <a:pt x="616966" y="0"/>
                  </a:moveTo>
                  <a:lnTo>
                    <a:pt x="30734" y="0"/>
                  </a:lnTo>
                  <a:lnTo>
                    <a:pt x="18768" y="2409"/>
                  </a:lnTo>
                  <a:lnTo>
                    <a:pt x="8999" y="8985"/>
                  </a:lnTo>
                  <a:lnTo>
                    <a:pt x="2414" y="18752"/>
                  </a:lnTo>
                  <a:lnTo>
                    <a:pt x="0" y="30733"/>
                  </a:lnTo>
                  <a:lnTo>
                    <a:pt x="0" y="153669"/>
                  </a:lnTo>
                  <a:lnTo>
                    <a:pt x="2414" y="165651"/>
                  </a:lnTo>
                  <a:lnTo>
                    <a:pt x="8999" y="175418"/>
                  </a:lnTo>
                  <a:lnTo>
                    <a:pt x="18768" y="181994"/>
                  </a:lnTo>
                  <a:lnTo>
                    <a:pt x="30734" y="184403"/>
                  </a:lnTo>
                  <a:lnTo>
                    <a:pt x="616966" y="184403"/>
                  </a:lnTo>
                  <a:lnTo>
                    <a:pt x="628947" y="181994"/>
                  </a:lnTo>
                  <a:lnTo>
                    <a:pt x="638714" y="175418"/>
                  </a:lnTo>
                  <a:lnTo>
                    <a:pt x="645290" y="165651"/>
                  </a:lnTo>
                  <a:lnTo>
                    <a:pt x="647700" y="153669"/>
                  </a:lnTo>
                  <a:lnTo>
                    <a:pt x="647700" y="30733"/>
                  </a:lnTo>
                  <a:lnTo>
                    <a:pt x="645290" y="18752"/>
                  </a:lnTo>
                  <a:lnTo>
                    <a:pt x="638714" y="8985"/>
                  </a:lnTo>
                  <a:lnTo>
                    <a:pt x="628947" y="2409"/>
                  </a:lnTo>
                  <a:lnTo>
                    <a:pt x="616966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7532" y="2161032"/>
              <a:ext cx="903605" cy="267970"/>
            </a:xfrm>
            <a:custGeom>
              <a:avLst/>
              <a:gdLst/>
              <a:ahLst/>
              <a:cxnLst/>
              <a:rect l="l" t="t" r="r" b="b"/>
              <a:pathLst>
                <a:path w="903605" h="267969">
                  <a:moveTo>
                    <a:pt x="0" y="30733"/>
                  </a:moveTo>
                  <a:lnTo>
                    <a:pt x="2414" y="18752"/>
                  </a:lnTo>
                  <a:lnTo>
                    <a:pt x="8999" y="8985"/>
                  </a:lnTo>
                  <a:lnTo>
                    <a:pt x="18768" y="2409"/>
                  </a:lnTo>
                  <a:lnTo>
                    <a:pt x="30734" y="0"/>
                  </a:lnTo>
                  <a:lnTo>
                    <a:pt x="377825" y="0"/>
                  </a:lnTo>
                  <a:lnTo>
                    <a:pt x="539750" y="0"/>
                  </a:lnTo>
                  <a:lnTo>
                    <a:pt x="616966" y="0"/>
                  </a:lnTo>
                  <a:lnTo>
                    <a:pt x="628947" y="2409"/>
                  </a:lnTo>
                  <a:lnTo>
                    <a:pt x="638714" y="8985"/>
                  </a:lnTo>
                  <a:lnTo>
                    <a:pt x="645290" y="18752"/>
                  </a:lnTo>
                  <a:lnTo>
                    <a:pt x="647700" y="30733"/>
                  </a:lnTo>
                  <a:lnTo>
                    <a:pt x="647700" y="107568"/>
                  </a:lnTo>
                  <a:lnTo>
                    <a:pt x="647700" y="153669"/>
                  </a:lnTo>
                  <a:lnTo>
                    <a:pt x="645290" y="165651"/>
                  </a:lnTo>
                  <a:lnTo>
                    <a:pt x="638714" y="175418"/>
                  </a:lnTo>
                  <a:lnTo>
                    <a:pt x="628947" y="181994"/>
                  </a:lnTo>
                  <a:lnTo>
                    <a:pt x="616966" y="184403"/>
                  </a:lnTo>
                  <a:lnTo>
                    <a:pt x="539750" y="184403"/>
                  </a:lnTo>
                  <a:lnTo>
                    <a:pt x="903351" y="267715"/>
                  </a:lnTo>
                  <a:lnTo>
                    <a:pt x="377825" y="184403"/>
                  </a:lnTo>
                  <a:lnTo>
                    <a:pt x="30734" y="184403"/>
                  </a:lnTo>
                  <a:lnTo>
                    <a:pt x="18768" y="181994"/>
                  </a:lnTo>
                  <a:lnTo>
                    <a:pt x="8999" y="175418"/>
                  </a:lnTo>
                  <a:lnTo>
                    <a:pt x="2414" y="165651"/>
                  </a:lnTo>
                  <a:lnTo>
                    <a:pt x="0" y="153669"/>
                  </a:lnTo>
                  <a:lnTo>
                    <a:pt x="0" y="107568"/>
                  </a:lnTo>
                  <a:lnTo>
                    <a:pt x="0" y="3073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5247132" y="1383791"/>
            <a:ext cx="998219" cy="288290"/>
          </a:xfrm>
          <a:custGeom>
            <a:avLst/>
            <a:gdLst/>
            <a:ahLst/>
            <a:cxnLst/>
            <a:rect l="l" t="t" r="r" b="b"/>
            <a:pathLst>
              <a:path w="998220" h="288289">
                <a:moveTo>
                  <a:pt x="998219" y="0"/>
                </a:moveTo>
                <a:lnTo>
                  <a:pt x="0" y="0"/>
                </a:lnTo>
                <a:lnTo>
                  <a:pt x="0" y="288036"/>
                </a:lnTo>
                <a:lnTo>
                  <a:pt x="998219" y="288036"/>
                </a:lnTo>
                <a:lnTo>
                  <a:pt x="998219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37988" y="2295144"/>
            <a:ext cx="998219" cy="287020"/>
          </a:xfrm>
          <a:custGeom>
            <a:avLst/>
            <a:gdLst/>
            <a:ahLst/>
            <a:cxnLst/>
            <a:rect l="l" t="t" r="r" b="b"/>
            <a:pathLst>
              <a:path w="998220" h="287019">
                <a:moveTo>
                  <a:pt x="998219" y="0"/>
                </a:moveTo>
                <a:lnTo>
                  <a:pt x="0" y="0"/>
                </a:lnTo>
                <a:lnTo>
                  <a:pt x="0" y="286512"/>
                </a:lnTo>
                <a:lnTo>
                  <a:pt x="998219" y="286512"/>
                </a:lnTo>
                <a:lnTo>
                  <a:pt x="998219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36464" y="3366515"/>
            <a:ext cx="998219" cy="287020"/>
          </a:xfrm>
          <a:custGeom>
            <a:avLst/>
            <a:gdLst/>
            <a:ahLst/>
            <a:cxnLst/>
            <a:rect l="l" t="t" r="r" b="b"/>
            <a:pathLst>
              <a:path w="998220" h="287020">
                <a:moveTo>
                  <a:pt x="998219" y="0"/>
                </a:moveTo>
                <a:lnTo>
                  <a:pt x="0" y="0"/>
                </a:lnTo>
                <a:lnTo>
                  <a:pt x="0" y="286512"/>
                </a:lnTo>
                <a:lnTo>
                  <a:pt x="998219" y="286512"/>
                </a:lnTo>
                <a:lnTo>
                  <a:pt x="998219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86683" y="848867"/>
            <a:ext cx="320040" cy="361315"/>
          </a:xfrm>
          <a:custGeom>
            <a:avLst/>
            <a:gdLst/>
            <a:ahLst/>
            <a:cxnLst/>
            <a:rect l="l" t="t" r="r" b="b"/>
            <a:pathLst>
              <a:path w="320039" h="361315">
                <a:moveTo>
                  <a:pt x="240030" y="0"/>
                </a:moveTo>
                <a:lnTo>
                  <a:pt x="80010" y="0"/>
                </a:lnTo>
                <a:lnTo>
                  <a:pt x="80010" y="201168"/>
                </a:lnTo>
                <a:lnTo>
                  <a:pt x="0" y="201168"/>
                </a:lnTo>
                <a:lnTo>
                  <a:pt x="160019" y="361188"/>
                </a:lnTo>
                <a:lnTo>
                  <a:pt x="320040" y="201168"/>
                </a:lnTo>
                <a:lnTo>
                  <a:pt x="240030" y="201168"/>
                </a:lnTo>
                <a:lnTo>
                  <a:pt x="24003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781621" y="3245929"/>
            <a:ext cx="913130" cy="277495"/>
            <a:chOff x="781621" y="3245929"/>
            <a:chExt cx="913130" cy="277495"/>
          </a:xfrm>
        </p:grpSpPr>
        <p:sp>
          <p:nvSpPr>
            <p:cNvPr id="17" name="object 17"/>
            <p:cNvSpPr/>
            <p:nvPr/>
          </p:nvSpPr>
          <p:spPr>
            <a:xfrm>
              <a:off x="786383" y="3250692"/>
              <a:ext cx="903605" cy="267970"/>
            </a:xfrm>
            <a:custGeom>
              <a:avLst/>
              <a:gdLst/>
              <a:ahLst/>
              <a:cxnLst/>
              <a:rect l="l" t="t" r="r" b="b"/>
              <a:pathLst>
                <a:path w="903605" h="267970">
                  <a:moveTo>
                    <a:pt x="539750" y="184404"/>
                  </a:moveTo>
                  <a:lnTo>
                    <a:pt x="377825" y="184404"/>
                  </a:lnTo>
                  <a:lnTo>
                    <a:pt x="903351" y="267716"/>
                  </a:lnTo>
                  <a:lnTo>
                    <a:pt x="539750" y="184404"/>
                  </a:lnTo>
                  <a:close/>
                </a:path>
                <a:path w="903605" h="267970">
                  <a:moveTo>
                    <a:pt x="616966" y="0"/>
                  </a:moveTo>
                  <a:lnTo>
                    <a:pt x="30734" y="0"/>
                  </a:lnTo>
                  <a:lnTo>
                    <a:pt x="18768" y="2409"/>
                  </a:lnTo>
                  <a:lnTo>
                    <a:pt x="8999" y="8985"/>
                  </a:lnTo>
                  <a:lnTo>
                    <a:pt x="2414" y="18752"/>
                  </a:lnTo>
                  <a:lnTo>
                    <a:pt x="0" y="30734"/>
                  </a:lnTo>
                  <a:lnTo>
                    <a:pt x="0" y="153670"/>
                  </a:lnTo>
                  <a:lnTo>
                    <a:pt x="2414" y="165651"/>
                  </a:lnTo>
                  <a:lnTo>
                    <a:pt x="8999" y="175418"/>
                  </a:lnTo>
                  <a:lnTo>
                    <a:pt x="18768" y="181994"/>
                  </a:lnTo>
                  <a:lnTo>
                    <a:pt x="30734" y="184404"/>
                  </a:lnTo>
                  <a:lnTo>
                    <a:pt x="616966" y="184404"/>
                  </a:lnTo>
                  <a:lnTo>
                    <a:pt x="628947" y="181994"/>
                  </a:lnTo>
                  <a:lnTo>
                    <a:pt x="638714" y="175418"/>
                  </a:lnTo>
                  <a:lnTo>
                    <a:pt x="645290" y="165651"/>
                  </a:lnTo>
                  <a:lnTo>
                    <a:pt x="647700" y="153670"/>
                  </a:lnTo>
                  <a:lnTo>
                    <a:pt x="647700" y="30734"/>
                  </a:lnTo>
                  <a:lnTo>
                    <a:pt x="645290" y="18752"/>
                  </a:lnTo>
                  <a:lnTo>
                    <a:pt x="638714" y="8985"/>
                  </a:lnTo>
                  <a:lnTo>
                    <a:pt x="628947" y="2409"/>
                  </a:lnTo>
                  <a:lnTo>
                    <a:pt x="616966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86383" y="3250692"/>
              <a:ext cx="903605" cy="267970"/>
            </a:xfrm>
            <a:custGeom>
              <a:avLst/>
              <a:gdLst/>
              <a:ahLst/>
              <a:cxnLst/>
              <a:rect l="l" t="t" r="r" b="b"/>
              <a:pathLst>
                <a:path w="903605" h="267970">
                  <a:moveTo>
                    <a:pt x="0" y="30734"/>
                  </a:moveTo>
                  <a:lnTo>
                    <a:pt x="2414" y="18752"/>
                  </a:lnTo>
                  <a:lnTo>
                    <a:pt x="8999" y="8985"/>
                  </a:lnTo>
                  <a:lnTo>
                    <a:pt x="18768" y="2409"/>
                  </a:lnTo>
                  <a:lnTo>
                    <a:pt x="30734" y="0"/>
                  </a:lnTo>
                  <a:lnTo>
                    <a:pt x="377825" y="0"/>
                  </a:lnTo>
                  <a:lnTo>
                    <a:pt x="539750" y="0"/>
                  </a:lnTo>
                  <a:lnTo>
                    <a:pt x="616966" y="0"/>
                  </a:lnTo>
                  <a:lnTo>
                    <a:pt x="628947" y="2409"/>
                  </a:lnTo>
                  <a:lnTo>
                    <a:pt x="638714" y="8985"/>
                  </a:lnTo>
                  <a:lnTo>
                    <a:pt x="645290" y="18752"/>
                  </a:lnTo>
                  <a:lnTo>
                    <a:pt x="647700" y="30734"/>
                  </a:lnTo>
                  <a:lnTo>
                    <a:pt x="647700" y="107569"/>
                  </a:lnTo>
                  <a:lnTo>
                    <a:pt x="647700" y="153670"/>
                  </a:lnTo>
                  <a:lnTo>
                    <a:pt x="645290" y="165651"/>
                  </a:lnTo>
                  <a:lnTo>
                    <a:pt x="638714" y="175418"/>
                  </a:lnTo>
                  <a:lnTo>
                    <a:pt x="628947" y="181994"/>
                  </a:lnTo>
                  <a:lnTo>
                    <a:pt x="616966" y="184404"/>
                  </a:lnTo>
                  <a:lnTo>
                    <a:pt x="539750" y="184404"/>
                  </a:lnTo>
                  <a:lnTo>
                    <a:pt x="903351" y="267716"/>
                  </a:lnTo>
                  <a:lnTo>
                    <a:pt x="377825" y="184404"/>
                  </a:lnTo>
                  <a:lnTo>
                    <a:pt x="30734" y="184404"/>
                  </a:lnTo>
                  <a:lnTo>
                    <a:pt x="18768" y="181994"/>
                  </a:lnTo>
                  <a:lnTo>
                    <a:pt x="8999" y="175418"/>
                  </a:lnTo>
                  <a:lnTo>
                    <a:pt x="2414" y="165651"/>
                  </a:lnTo>
                  <a:lnTo>
                    <a:pt x="0" y="153670"/>
                  </a:lnTo>
                  <a:lnTo>
                    <a:pt x="0" y="107569"/>
                  </a:lnTo>
                  <a:lnTo>
                    <a:pt x="0" y="3073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063365" y="332231"/>
            <a:ext cx="2182495" cy="765810"/>
            <a:chOff x="4063365" y="332231"/>
            <a:chExt cx="2182495" cy="765810"/>
          </a:xfrm>
        </p:grpSpPr>
        <p:sp>
          <p:nvSpPr>
            <p:cNvPr id="20" name="object 20"/>
            <p:cNvSpPr/>
            <p:nvPr/>
          </p:nvSpPr>
          <p:spPr>
            <a:xfrm>
              <a:off x="5247132" y="332231"/>
              <a:ext cx="998219" cy="287020"/>
            </a:xfrm>
            <a:custGeom>
              <a:avLst/>
              <a:gdLst/>
              <a:ahLst/>
              <a:cxnLst/>
              <a:rect l="l" t="t" r="r" b="b"/>
              <a:pathLst>
                <a:path w="998220" h="287020">
                  <a:moveTo>
                    <a:pt x="998219" y="0"/>
                  </a:moveTo>
                  <a:lnTo>
                    <a:pt x="0" y="0"/>
                  </a:lnTo>
                  <a:lnTo>
                    <a:pt x="0" y="286511"/>
                  </a:lnTo>
                  <a:lnTo>
                    <a:pt x="998219" y="286511"/>
                  </a:lnTo>
                  <a:lnTo>
                    <a:pt x="998219" y="0"/>
                  </a:lnTo>
                  <a:close/>
                </a:path>
              </a:pathLst>
            </a:custGeom>
            <a:solidFill>
              <a:srgbClr val="FFF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643628" y="641222"/>
              <a:ext cx="1028700" cy="451484"/>
            </a:xfrm>
            <a:custGeom>
              <a:avLst/>
              <a:gdLst/>
              <a:ahLst/>
              <a:cxnLst/>
              <a:rect l="l" t="t" r="r" b="b"/>
              <a:pathLst>
                <a:path w="1028700" h="451484">
                  <a:moveTo>
                    <a:pt x="988822" y="212216"/>
                  </a:moveTo>
                  <a:lnTo>
                    <a:pt x="39877" y="212216"/>
                  </a:lnTo>
                  <a:lnTo>
                    <a:pt x="24378" y="215358"/>
                  </a:lnTo>
                  <a:lnTo>
                    <a:pt x="11699" y="223916"/>
                  </a:lnTo>
                  <a:lnTo>
                    <a:pt x="3141" y="236595"/>
                  </a:lnTo>
                  <a:lnTo>
                    <a:pt x="0" y="252094"/>
                  </a:lnTo>
                  <a:lnTo>
                    <a:pt x="0" y="411606"/>
                  </a:lnTo>
                  <a:lnTo>
                    <a:pt x="3141" y="427106"/>
                  </a:lnTo>
                  <a:lnTo>
                    <a:pt x="11699" y="439785"/>
                  </a:lnTo>
                  <a:lnTo>
                    <a:pt x="24378" y="448343"/>
                  </a:lnTo>
                  <a:lnTo>
                    <a:pt x="39877" y="451485"/>
                  </a:lnTo>
                  <a:lnTo>
                    <a:pt x="988822" y="451485"/>
                  </a:lnTo>
                  <a:lnTo>
                    <a:pt x="1004321" y="448343"/>
                  </a:lnTo>
                  <a:lnTo>
                    <a:pt x="1017000" y="439785"/>
                  </a:lnTo>
                  <a:lnTo>
                    <a:pt x="1025558" y="427106"/>
                  </a:lnTo>
                  <a:lnTo>
                    <a:pt x="1028700" y="411606"/>
                  </a:lnTo>
                  <a:lnTo>
                    <a:pt x="1028700" y="252094"/>
                  </a:lnTo>
                  <a:lnTo>
                    <a:pt x="1025558" y="236595"/>
                  </a:lnTo>
                  <a:lnTo>
                    <a:pt x="1017000" y="223916"/>
                  </a:lnTo>
                  <a:lnTo>
                    <a:pt x="1004321" y="215358"/>
                  </a:lnTo>
                  <a:lnTo>
                    <a:pt x="988822" y="212216"/>
                  </a:lnTo>
                  <a:close/>
                </a:path>
                <a:path w="1028700" h="451484">
                  <a:moveTo>
                    <a:pt x="306197" y="0"/>
                  </a:moveTo>
                  <a:lnTo>
                    <a:pt x="171450" y="212216"/>
                  </a:lnTo>
                  <a:lnTo>
                    <a:pt x="428625" y="212216"/>
                  </a:lnTo>
                  <a:lnTo>
                    <a:pt x="306197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643628" y="641222"/>
              <a:ext cx="1028700" cy="451484"/>
            </a:xfrm>
            <a:custGeom>
              <a:avLst/>
              <a:gdLst/>
              <a:ahLst/>
              <a:cxnLst/>
              <a:rect l="l" t="t" r="r" b="b"/>
              <a:pathLst>
                <a:path w="1028700" h="451484">
                  <a:moveTo>
                    <a:pt x="0" y="252094"/>
                  </a:moveTo>
                  <a:lnTo>
                    <a:pt x="3141" y="236595"/>
                  </a:lnTo>
                  <a:lnTo>
                    <a:pt x="11699" y="223916"/>
                  </a:lnTo>
                  <a:lnTo>
                    <a:pt x="24378" y="215358"/>
                  </a:lnTo>
                  <a:lnTo>
                    <a:pt x="39877" y="212216"/>
                  </a:lnTo>
                  <a:lnTo>
                    <a:pt x="171450" y="212216"/>
                  </a:lnTo>
                  <a:lnTo>
                    <a:pt x="306197" y="0"/>
                  </a:lnTo>
                  <a:lnTo>
                    <a:pt x="428625" y="212216"/>
                  </a:lnTo>
                  <a:lnTo>
                    <a:pt x="988822" y="212216"/>
                  </a:lnTo>
                  <a:lnTo>
                    <a:pt x="1004321" y="215358"/>
                  </a:lnTo>
                  <a:lnTo>
                    <a:pt x="1017000" y="223916"/>
                  </a:lnTo>
                  <a:lnTo>
                    <a:pt x="1025558" y="236595"/>
                  </a:lnTo>
                  <a:lnTo>
                    <a:pt x="1028700" y="252094"/>
                  </a:lnTo>
                  <a:lnTo>
                    <a:pt x="1028700" y="311912"/>
                  </a:lnTo>
                  <a:lnTo>
                    <a:pt x="1028700" y="411606"/>
                  </a:lnTo>
                  <a:lnTo>
                    <a:pt x="1025558" y="427106"/>
                  </a:lnTo>
                  <a:lnTo>
                    <a:pt x="1017000" y="439785"/>
                  </a:lnTo>
                  <a:lnTo>
                    <a:pt x="1004321" y="448343"/>
                  </a:lnTo>
                  <a:lnTo>
                    <a:pt x="988822" y="451485"/>
                  </a:lnTo>
                  <a:lnTo>
                    <a:pt x="428625" y="451485"/>
                  </a:lnTo>
                  <a:lnTo>
                    <a:pt x="171450" y="451485"/>
                  </a:lnTo>
                  <a:lnTo>
                    <a:pt x="39877" y="451485"/>
                  </a:lnTo>
                  <a:lnTo>
                    <a:pt x="24378" y="448343"/>
                  </a:lnTo>
                  <a:lnTo>
                    <a:pt x="11699" y="439785"/>
                  </a:lnTo>
                  <a:lnTo>
                    <a:pt x="3141" y="427106"/>
                  </a:lnTo>
                  <a:lnTo>
                    <a:pt x="0" y="411606"/>
                  </a:lnTo>
                  <a:lnTo>
                    <a:pt x="0" y="311912"/>
                  </a:lnTo>
                  <a:lnTo>
                    <a:pt x="0" y="25209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72890" y="345185"/>
              <a:ext cx="1164590" cy="370840"/>
            </a:xfrm>
            <a:custGeom>
              <a:avLst/>
              <a:gdLst/>
              <a:ahLst/>
              <a:cxnLst/>
              <a:rect l="l" t="t" r="r" b="b"/>
              <a:pathLst>
                <a:path w="1164589" h="370840">
                  <a:moveTo>
                    <a:pt x="0" y="185166"/>
                  </a:moveTo>
                  <a:lnTo>
                    <a:pt x="15373" y="142718"/>
                  </a:lnTo>
                  <a:lnTo>
                    <a:pt x="59164" y="103747"/>
                  </a:lnTo>
                  <a:lnTo>
                    <a:pt x="127882" y="69366"/>
                  </a:lnTo>
                  <a:lnTo>
                    <a:pt x="170497" y="54244"/>
                  </a:lnTo>
                  <a:lnTo>
                    <a:pt x="218034" y="40688"/>
                  </a:lnTo>
                  <a:lnTo>
                    <a:pt x="270056" y="28835"/>
                  </a:lnTo>
                  <a:lnTo>
                    <a:pt x="326127" y="18825"/>
                  </a:lnTo>
                  <a:lnTo>
                    <a:pt x="385810" y="10798"/>
                  </a:lnTo>
                  <a:lnTo>
                    <a:pt x="448669" y="4891"/>
                  </a:lnTo>
                  <a:lnTo>
                    <a:pt x="514267" y="1246"/>
                  </a:lnTo>
                  <a:lnTo>
                    <a:pt x="582168" y="0"/>
                  </a:lnTo>
                  <a:lnTo>
                    <a:pt x="650068" y="1246"/>
                  </a:lnTo>
                  <a:lnTo>
                    <a:pt x="715666" y="4891"/>
                  </a:lnTo>
                  <a:lnTo>
                    <a:pt x="778525" y="10798"/>
                  </a:lnTo>
                  <a:lnTo>
                    <a:pt x="838208" y="18825"/>
                  </a:lnTo>
                  <a:lnTo>
                    <a:pt x="894279" y="28835"/>
                  </a:lnTo>
                  <a:lnTo>
                    <a:pt x="946301" y="40688"/>
                  </a:lnTo>
                  <a:lnTo>
                    <a:pt x="993838" y="54244"/>
                  </a:lnTo>
                  <a:lnTo>
                    <a:pt x="1036453" y="69366"/>
                  </a:lnTo>
                  <a:lnTo>
                    <a:pt x="1073709" y="85913"/>
                  </a:lnTo>
                  <a:lnTo>
                    <a:pt x="1130400" y="122728"/>
                  </a:lnTo>
                  <a:lnTo>
                    <a:pt x="1160419" y="163577"/>
                  </a:lnTo>
                  <a:lnTo>
                    <a:pt x="1164336" y="185166"/>
                  </a:lnTo>
                  <a:lnTo>
                    <a:pt x="1160419" y="206754"/>
                  </a:lnTo>
                  <a:lnTo>
                    <a:pt x="1130400" y="247603"/>
                  </a:lnTo>
                  <a:lnTo>
                    <a:pt x="1073709" y="284418"/>
                  </a:lnTo>
                  <a:lnTo>
                    <a:pt x="1036453" y="300965"/>
                  </a:lnTo>
                  <a:lnTo>
                    <a:pt x="993838" y="316087"/>
                  </a:lnTo>
                  <a:lnTo>
                    <a:pt x="946301" y="329643"/>
                  </a:lnTo>
                  <a:lnTo>
                    <a:pt x="894279" y="341496"/>
                  </a:lnTo>
                  <a:lnTo>
                    <a:pt x="838208" y="351506"/>
                  </a:lnTo>
                  <a:lnTo>
                    <a:pt x="778525" y="359533"/>
                  </a:lnTo>
                  <a:lnTo>
                    <a:pt x="715666" y="365440"/>
                  </a:lnTo>
                  <a:lnTo>
                    <a:pt x="650068" y="369085"/>
                  </a:lnTo>
                  <a:lnTo>
                    <a:pt x="582168" y="370332"/>
                  </a:lnTo>
                  <a:lnTo>
                    <a:pt x="514267" y="369085"/>
                  </a:lnTo>
                  <a:lnTo>
                    <a:pt x="448669" y="365440"/>
                  </a:lnTo>
                  <a:lnTo>
                    <a:pt x="385810" y="359533"/>
                  </a:lnTo>
                  <a:lnTo>
                    <a:pt x="326127" y="351506"/>
                  </a:lnTo>
                  <a:lnTo>
                    <a:pt x="270056" y="341496"/>
                  </a:lnTo>
                  <a:lnTo>
                    <a:pt x="218034" y="329643"/>
                  </a:lnTo>
                  <a:lnTo>
                    <a:pt x="170497" y="316087"/>
                  </a:lnTo>
                  <a:lnTo>
                    <a:pt x="127882" y="300965"/>
                  </a:lnTo>
                  <a:lnTo>
                    <a:pt x="90626" y="284418"/>
                  </a:lnTo>
                  <a:lnTo>
                    <a:pt x="33935" y="247603"/>
                  </a:lnTo>
                  <a:lnTo>
                    <a:pt x="3916" y="206754"/>
                  </a:lnTo>
                  <a:lnTo>
                    <a:pt x="0" y="185166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750567" y="4206049"/>
            <a:ext cx="1758314" cy="1172845"/>
            <a:chOff x="1750567" y="4206049"/>
            <a:chExt cx="1758314" cy="1172845"/>
          </a:xfrm>
        </p:grpSpPr>
        <p:sp>
          <p:nvSpPr>
            <p:cNvPr id="25" name="object 25"/>
            <p:cNvSpPr/>
            <p:nvPr/>
          </p:nvSpPr>
          <p:spPr>
            <a:xfrm>
              <a:off x="2772155" y="4210811"/>
              <a:ext cx="731520" cy="1163320"/>
            </a:xfrm>
            <a:custGeom>
              <a:avLst/>
              <a:gdLst/>
              <a:ahLst/>
              <a:cxnLst/>
              <a:rect l="l" t="t" r="r" b="b"/>
              <a:pathLst>
                <a:path w="731520" h="1163320">
                  <a:moveTo>
                    <a:pt x="731519" y="0"/>
                  </a:moveTo>
                  <a:lnTo>
                    <a:pt x="0" y="0"/>
                  </a:lnTo>
                  <a:lnTo>
                    <a:pt x="731519" y="1162812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72155" y="4210811"/>
              <a:ext cx="731520" cy="1163320"/>
            </a:xfrm>
            <a:custGeom>
              <a:avLst/>
              <a:gdLst/>
              <a:ahLst/>
              <a:cxnLst/>
              <a:rect l="l" t="t" r="r" b="b"/>
              <a:pathLst>
                <a:path w="731520" h="1163320">
                  <a:moveTo>
                    <a:pt x="731519" y="0"/>
                  </a:moveTo>
                  <a:lnTo>
                    <a:pt x="731519" y="1162812"/>
                  </a:lnTo>
                  <a:lnTo>
                    <a:pt x="0" y="0"/>
                  </a:lnTo>
                  <a:lnTo>
                    <a:pt x="731519" y="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750567" y="4498593"/>
              <a:ext cx="1505585" cy="163195"/>
            </a:xfrm>
            <a:custGeom>
              <a:avLst/>
              <a:gdLst/>
              <a:ahLst/>
              <a:cxnLst/>
              <a:rect l="l" t="t" r="r" b="b"/>
              <a:pathLst>
                <a:path w="1505585" h="163195">
                  <a:moveTo>
                    <a:pt x="1015" y="0"/>
                  </a:moveTo>
                  <a:lnTo>
                    <a:pt x="0" y="15747"/>
                  </a:lnTo>
                  <a:lnTo>
                    <a:pt x="47498" y="19176"/>
                  </a:lnTo>
                  <a:lnTo>
                    <a:pt x="48640" y="3301"/>
                  </a:lnTo>
                  <a:lnTo>
                    <a:pt x="1015" y="0"/>
                  </a:lnTo>
                  <a:close/>
                </a:path>
                <a:path w="1505585" h="163195">
                  <a:moveTo>
                    <a:pt x="64388" y="4444"/>
                  </a:moveTo>
                  <a:lnTo>
                    <a:pt x="63245" y="20319"/>
                  </a:lnTo>
                  <a:lnTo>
                    <a:pt x="110743" y="23748"/>
                  </a:lnTo>
                  <a:lnTo>
                    <a:pt x="111887" y="7873"/>
                  </a:lnTo>
                  <a:lnTo>
                    <a:pt x="64388" y="4444"/>
                  </a:lnTo>
                  <a:close/>
                </a:path>
                <a:path w="1505585" h="163195">
                  <a:moveTo>
                    <a:pt x="127762" y="9016"/>
                  </a:moveTo>
                  <a:lnTo>
                    <a:pt x="126618" y="24891"/>
                  </a:lnTo>
                  <a:lnTo>
                    <a:pt x="174117" y="28320"/>
                  </a:lnTo>
                  <a:lnTo>
                    <a:pt x="175259" y="12445"/>
                  </a:lnTo>
                  <a:lnTo>
                    <a:pt x="127762" y="9016"/>
                  </a:lnTo>
                  <a:close/>
                </a:path>
                <a:path w="1505585" h="163195">
                  <a:moveTo>
                    <a:pt x="191134" y="13588"/>
                  </a:moveTo>
                  <a:lnTo>
                    <a:pt x="189992" y="29463"/>
                  </a:lnTo>
                  <a:lnTo>
                    <a:pt x="237489" y="32765"/>
                  </a:lnTo>
                  <a:lnTo>
                    <a:pt x="238632" y="17017"/>
                  </a:lnTo>
                  <a:lnTo>
                    <a:pt x="191134" y="13588"/>
                  </a:lnTo>
                  <a:close/>
                </a:path>
                <a:path w="1505585" h="163195">
                  <a:moveTo>
                    <a:pt x="254381" y="18160"/>
                  </a:moveTo>
                  <a:lnTo>
                    <a:pt x="253237" y="33908"/>
                  </a:lnTo>
                  <a:lnTo>
                    <a:pt x="300736" y="37337"/>
                  </a:lnTo>
                  <a:lnTo>
                    <a:pt x="301879" y="21589"/>
                  </a:lnTo>
                  <a:lnTo>
                    <a:pt x="254381" y="18160"/>
                  </a:lnTo>
                  <a:close/>
                </a:path>
                <a:path w="1505585" h="163195">
                  <a:moveTo>
                    <a:pt x="317754" y="22732"/>
                  </a:moveTo>
                  <a:lnTo>
                    <a:pt x="316611" y="38480"/>
                  </a:lnTo>
                  <a:lnTo>
                    <a:pt x="364108" y="41909"/>
                  </a:lnTo>
                  <a:lnTo>
                    <a:pt x="365251" y="26034"/>
                  </a:lnTo>
                  <a:lnTo>
                    <a:pt x="317754" y="22732"/>
                  </a:lnTo>
                  <a:close/>
                </a:path>
                <a:path w="1505585" h="163195">
                  <a:moveTo>
                    <a:pt x="381126" y="27177"/>
                  </a:moveTo>
                  <a:lnTo>
                    <a:pt x="379983" y="43052"/>
                  </a:lnTo>
                  <a:lnTo>
                    <a:pt x="427481" y="46481"/>
                  </a:lnTo>
                  <a:lnTo>
                    <a:pt x="428625" y="30606"/>
                  </a:lnTo>
                  <a:lnTo>
                    <a:pt x="381126" y="27177"/>
                  </a:lnTo>
                  <a:close/>
                </a:path>
                <a:path w="1505585" h="163195">
                  <a:moveTo>
                    <a:pt x="444373" y="31749"/>
                  </a:moveTo>
                  <a:lnTo>
                    <a:pt x="443356" y="47624"/>
                  </a:lnTo>
                  <a:lnTo>
                    <a:pt x="490855" y="51053"/>
                  </a:lnTo>
                  <a:lnTo>
                    <a:pt x="491998" y="35178"/>
                  </a:lnTo>
                  <a:lnTo>
                    <a:pt x="444373" y="31749"/>
                  </a:lnTo>
                  <a:close/>
                </a:path>
                <a:path w="1505585" h="163195">
                  <a:moveTo>
                    <a:pt x="507745" y="36321"/>
                  </a:moveTo>
                  <a:lnTo>
                    <a:pt x="506602" y="52196"/>
                  </a:lnTo>
                  <a:lnTo>
                    <a:pt x="554101" y="55498"/>
                  </a:lnTo>
                  <a:lnTo>
                    <a:pt x="555244" y="39750"/>
                  </a:lnTo>
                  <a:lnTo>
                    <a:pt x="507745" y="36321"/>
                  </a:lnTo>
                  <a:close/>
                </a:path>
                <a:path w="1505585" h="163195">
                  <a:moveTo>
                    <a:pt x="571119" y="40893"/>
                  </a:moveTo>
                  <a:lnTo>
                    <a:pt x="569976" y="56641"/>
                  </a:lnTo>
                  <a:lnTo>
                    <a:pt x="617474" y="60070"/>
                  </a:lnTo>
                  <a:lnTo>
                    <a:pt x="618617" y="44195"/>
                  </a:lnTo>
                  <a:lnTo>
                    <a:pt x="571119" y="40893"/>
                  </a:lnTo>
                  <a:close/>
                </a:path>
                <a:path w="1505585" h="163195">
                  <a:moveTo>
                    <a:pt x="634492" y="45338"/>
                  </a:moveTo>
                  <a:lnTo>
                    <a:pt x="633349" y="61213"/>
                  </a:lnTo>
                  <a:lnTo>
                    <a:pt x="680846" y="64642"/>
                  </a:lnTo>
                  <a:lnTo>
                    <a:pt x="681989" y="48767"/>
                  </a:lnTo>
                  <a:lnTo>
                    <a:pt x="634492" y="45338"/>
                  </a:lnTo>
                  <a:close/>
                </a:path>
                <a:path w="1505585" h="163195">
                  <a:moveTo>
                    <a:pt x="697738" y="49910"/>
                  </a:moveTo>
                  <a:lnTo>
                    <a:pt x="696594" y="65785"/>
                  </a:lnTo>
                  <a:lnTo>
                    <a:pt x="744093" y="69214"/>
                  </a:lnTo>
                  <a:lnTo>
                    <a:pt x="745236" y="53339"/>
                  </a:lnTo>
                  <a:lnTo>
                    <a:pt x="697738" y="49910"/>
                  </a:lnTo>
                  <a:close/>
                </a:path>
                <a:path w="1505585" h="163195">
                  <a:moveTo>
                    <a:pt x="761111" y="54482"/>
                  </a:moveTo>
                  <a:lnTo>
                    <a:pt x="759968" y="70357"/>
                  </a:lnTo>
                  <a:lnTo>
                    <a:pt x="807465" y="73659"/>
                  </a:lnTo>
                  <a:lnTo>
                    <a:pt x="808608" y="57911"/>
                  </a:lnTo>
                  <a:lnTo>
                    <a:pt x="761111" y="54482"/>
                  </a:lnTo>
                  <a:close/>
                </a:path>
                <a:path w="1505585" h="163195">
                  <a:moveTo>
                    <a:pt x="824483" y="59054"/>
                  </a:moveTo>
                  <a:lnTo>
                    <a:pt x="823340" y="74802"/>
                  </a:lnTo>
                  <a:lnTo>
                    <a:pt x="870838" y="78231"/>
                  </a:lnTo>
                  <a:lnTo>
                    <a:pt x="871982" y="62483"/>
                  </a:lnTo>
                  <a:lnTo>
                    <a:pt x="824483" y="59054"/>
                  </a:lnTo>
                  <a:close/>
                </a:path>
                <a:path w="1505585" h="163195">
                  <a:moveTo>
                    <a:pt x="887857" y="63499"/>
                  </a:moveTo>
                  <a:lnTo>
                    <a:pt x="886713" y="79374"/>
                  </a:lnTo>
                  <a:lnTo>
                    <a:pt x="934212" y="82803"/>
                  </a:lnTo>
                  <a:lnTo>
                    <a:pt x="935355" y="66928"/>
                  </a:lnTo>
                  <a:lnTo>
                    <a:pt x="887857" y="63499"/>
                  </a:lnTo>
                  <a:close/>
                </a:path>
                <a:path w="1505585" h="163195">
                  <a:moveTo>
                    <a:pt x="951102" y="68071"/>
                  </a:moveTo>
                  <a:lnTo>
                    <a:pt x="949959" y="83946"/>
                  </a:lnTo>
                  <a:lnTo>
                    <a:pt x="997457" y="87375"/>
                  </a:lnTo>
                  <a:lnTo>
                    <a:pt x="998601" y="71500"/>
                  </a:lnTo>
                  <a:lnTo>
                    <a:pt x="951102" y="68071"/>
                  </a:lnTo>
                  <a:close/>
                </a:path>
                <a:path w="1505585" h="163195">
                  <a:moveTo>
                    <a:pt x="1014476" y="72643"/>
                  </a:moveTo>
                  <a:lnTo>
                    <a:pt x="1013332" y="88518"/>
                  </a:lnTo>
                  <a:lnTo>
                    <a:pt x="1060831" y="91947"/>
                  </a:lnTo>
                  <a:lnTo>
                    <a:pt x="1061974" y="76072"/>
                  </a:lnTo>
                  <a:lnTo>
                    <a:pt x="1014476" y="72643"/>
                  </a:lnTo>
                  <a:close/>
                </a:path>
                <a:path w="1505585" h="163195">
                  <a:moveTo>
                    <a:pt x="1077849" y="77215"/>
                  </a:moveTo>
                  <a:lnTo>
                    <a:pt x="1076706" y="92963"/>
                  </a:lnTo>
                  <a:lnTo>
                    <a:pt x="1124204" y="96392"/>
                  </a:lnTo>
                  <a:lnTo>
                    <a:pt x="1125346" y="80644"/>
                  </a:lnTo>
                  <a:lnTo>
                    <a:pt x="1077849" y="77215"/>
                  </a:lnTo>
                  <a:close/>
                </a:path>
                <a:path w="1505585" h="163195">
                  <a:moveTo>
                    <a:pt x="1141095" y="81787"/>
                  </a:moveTo>
                  <a:lnTo>
                    <a:pt x="1139952" y="97535"/>
                  </a:lnTo>
                  <a:lnTo>
                    <a:pt x="1187450" y="100964"/>
                  </a:lnTo>
                  <a:lnTo>
                    <a:pt x="1188593" y="85089"/>
                  </a:lnTo>
                  <a:lnTo>
                    <a:pt x="1141095" y="81787"/>
                  </a:lnTo>
                  <a:close/>
                </a:path>
                <a:path w="1505585" h="163195">
                  <a:moveTo>
                    <a:pt x="1204468" y="86232"/>
                  </a:moveTo>
                  <a:lnTo>
                    <a:pt x="1203325" y="102107"/>
                  </a:lnTo>
                  <a:lnTo>
                    <a:pt x="1250823" y="105536"/>
                  </a:lnTo>
                  <a:lnTo>
                    <a:pt x="1251965" y="89661"/>
                  </a:lnTo>
                  <a:lnTo>
                    <a:pt x="1204468" y="86232"/>
                  </a:lnTo>
                  <a:close/>
                </a:path>
                <a:path w="1505585" h="163195">
                  <a:moveTo>
                    <a:pt x="1267840" y="90804"/>
                  </a:moveTo>
                  <a:lnTo>
                    <a:pt x="1266698" y="106679"/>
                  </a:lnTo>
                  <a:lnTo>
                    <a:pt x="1314195" y="110108"/>
                  </a:lnTo>
                  <a:lnTo>
                    <a:pt x="1315339" y="94233"/>
                  </a:lnTo>
                  <a:lnTo>
                    <a:pt x="1267840" y="90804"/>
                  </a:lnTo>
                  <a:close/>
                </a:path>
                <a:path w="1505585" h="163195">
                  <a:moveTo>
                    <a:pt x="1331214" y="95376"/>
                  </a:moveTo>
                  <a:lnTo>
                    <a:pt x="1330070" y="111251"/>
                  </a:lnTo>
                  <a:lnTo>
                    <a:pt x="1377569" y="114553"/>
                  </a:lnTo>
                  <a:lnTo>
                    <a:pt x="1378712" y="98805"/>
                  </a:lnTo>
                  <a:lnTo>
                    <a:pt x="1331214" y="95376"/>
                  </a:lnTo>
                  <a:close/>
                </a:path>
                <a:path w="1505585" h="163195">
                  <a:moveTo>
                    <a:pt x="1459956" y="120498"/>
                  </a:moveTo>
                  <a:lnTo>
                    <a:pt x="1403223" y="148335"/>
                  </a:lnTo>
                  <a:lnTo>
                    <a:pt x="1401571" y="153161"/>
                  </a:lnTo>
                  <a:lnTo>
                    <a:pt x="1405382" y="161035"/>
                  </a:lnTo>
                  <a:lnTo>
                    <a:pt x="1410208" y="162686"/>
                  </a:lnTo>
                  <a:lnTo>
                    <a:pt x="1414145" y="160654"/>
                  </a:lnTo>
                  <a:lnTo>
                    <a:pt x="1491748" y="122554"/>
                  </a:lnTo>
                  <a:lnTo>
                    <a:pt x="1489202" y="122554"/>
                  </a:lnTo>
                  <a:lnTo>
                    <a:pt x="1459956" y="120498"/>
                  </a:lnTo>
                  <a:close/>
                </a:path>
                <a:path w="1505585" h="163195">
                  <a:moveTo>
                    <a:pt x="1474019" y="113591"/>
                  </a:moveTo>
                  <a:lnTo>
                    <a:pt x="1459956" y="120498"/>
                  </a:lnTo>
                  <a:lnTo>
                    <a:pt x="1489202" y="122554"/>
                  </a:lnTo>
                  <a:lnTo>
                    <a:pt x="1489294" y="121284"/>
                  </a:lnTo>
                  <a:lnTo>
                    <a:pt x="1485264" y="121284"/>
                  </a:lnTo>
                  <a:lnTo>
                    <a:pt x="1474019" y="113591"/>
                  </a:lnTo>
                  <a:close/>
                </a:path>
                <a:path w="1505585" h="163195">
                  <a:moveTo>
                    <a:pt x="1417827" y="55879"/>
                  </a:moveTo>
                  <a:lnTo>
                    <a:pt x="1412875" y="56768"/>
                  </a:lnTo>
                  <a:lnTo>
                    <a:pt x="1410462" y="60451"/>
                  </a:lnTo>
                  <a:lnTo>
                    <a:pt x="1407921" y="64007"/>
                  </a:lnTo>
                  <a:lnTo>
                    <a:pt x="1408811" y="68960"/>
                  </a:lnTo>
                  <a:lnTo>
                    <a:pt x="1460908" y="104622"/>
                  </a:lnTo>
                  <a:lnTo>
                    <a:pt x="1490345" y="106806"/>
                  </a:lnTo>
                  <a:lnTo>
                    <a:pt x="1489202" y="122554"/>
                  </a:lnTo>
                  <a:lnTo>
                    <a:pt x="1491748" y="122554"/>
                  </a:lnTo>
                  <a:lnTo>
                    <a:pt x="1505458" y="115823"/>
                  </a:lnTo>
                  <a:lnTo>
                    <a:pt x="1421383" y="58419"/>
                  </a:lnTo>
                  <a:lnTo>
                    <a:pt x="1417827" y="55879"/>
                  </a:lnTo>
                  <a:close/>
                </a:path>
                <a:path w="1505585" h="163195">
                  <a:moveTo>
                    <a:pt x="1486281" y="107568"/>
                  </a:moveTo>
                  <a:lnTo>
                    <a:pt x="1474019" y="113591"/>
                  </a:lnTo>
                  <a:lnTo>
                    <a:pt x="1485264" y="121284"/>
                  </a:lnTo>
                  <a:lnTo>
                    <a:pt x="1486281" y="107568"/>
                  </a:lnTo>
                  <a:close/>
                </a:path>
                <a:path w="1505585" h="163195">
                  <a:moveTo>
                    <a:pt x="1490289" y="107568"/>
                  </a:moveTo>
                  <a:lnTo>
                    <a:pt x="1486281" y="107568"/>
                  </a:lnTo>
                  <a:lnTo>
                    <a:pt x="1485264" y="121284"/>
                  </a:lnTo>
                  <a:lnTo>
                    <a:pt x="1489294" y="121284"/>
                  </a:lnTo>
                  <a:lnTo>
                    <a:pt x="1490289" y="107568"/>
                  </a:lnTo>
                  <a:close/>
                </a:path>
                <a:path w="1505585" h="163195">
                  <a:moveTo>
                    <a:pt x="1457833" y="104393"/>
                  </a:moveTo>
                  <a:lnTo>
                    <a:pt x="1456689" y="120268"/>
                  </a:lnTo>
                  <a:lnTo>
                    <a:pt x="1459956" y="120498"/>
                  </a:lnTo>
                  <a:lnTo>
                    <a:pt x="1474019" y="113591"/>
                  </a:lnTo>
                  <a:lnTo>
                    <a:pt x="1460908" y="104622"/>
                  </a:lnTo>
                  <a:lnTo>
                    <a:pt x="1457833" y="104393"/>
                  </a:lnTo>
                  <a:close/>
                </a:path>
                <a:path w="1505585" h="163195">
                  <a:moveTo>
                    <a:pt x="1394459" y="99948"/>
                  </a:moveTo>
                  <a:lnTo>
                    <a:pt x="1393317" y="115696"/>
                  </a:lnTo>
                  <a:lnTo>
                    <a:pt x="1440814" y="119125"/>
                  </a:lnTo>
                  <a:lnTo>
                    <a:pt x="1441958" y="103250"/>
                  </a:lnTo>
                  <a:lnTo>
                    <a:pt x="1394459" y="99948"/>
                  </a:lnTo>
                  <a:close/>
                </a:path>
                <a:path w="1505585" h="163195">
                  <a:moveTo>
                    <a:pt x="1460908" y="104622"/>
                  </a:moveTo>
                  <a:lnTo>
                    <a:pt x="1474019" y="113591"/>
                  </a:lnTo>
                  <a:lnTo>
                    <a:pt x="1486281" y="107568"/>
                  </a:lnTo>
                  <a:lnTo>
                    <a:pt x="1490289" y="107568"/>
                  </a:lnTo>
                  <a:lnTo>
                    <a:pt x="1490345" y="106806"/>
                  </a:lnTo>
                  <a:lnTo>
                    <a:pt x="1460908" y="104622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04241" y="3895445"/>
            <a:ext cx="1472565" cy="75311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Comparison:</a:t>
            </a:r>
            <a:endParaRPr sz="20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46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05377" y="4073397"/>
            <a:ext cx="4586605" cy="122999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315"/>
              </a:spcBef>
              <a:buSzPct val="80555"/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ex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hang</a:t>
            </a:r>
            <a:r>
              <a:rPr dirty="0" sz="1800" spc="15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번의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assign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en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필요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spcBef>
                <a:spcPts val="215"/>
              </a:spcBef>
              <a:buSzPct val="80555"/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[wor</a:t>
            </a:r>
            <a:r>
              <a:rPr dirty="0" sz="1800" spc="-15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t]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비교마다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ex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c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hange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발생</a:t>
            </a:r>
            <a:endParaRPr sz="1800">
              <a:latin typeface="Malgun Gothic"/>
              <a:cs typeface="Malgun Gothic"/>
            </a:endParaRPr>
          </a:p>
          <a:p>
            <a:pPr marL="324485" indent="-287020">
              <a:lnSpc>
                <a:spcPct val="100000"/>
              </a:lnSpc>
              <a:spcBef>
                <a:spcPts val="215"/>
              </a:spcBef>
              <a:buSzPct val="80555"/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[average]</a:t>
            </a:r>
            <a:r>
              <a:rPr dirty="0" sz="18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비교의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450">
                <a:solidFill>
                  <a:srgbClr val="3E3D00"/>
                </a:solidFill>
                <a:latin typeface="Times New Roman"/>
                <a:cs typeface="Times New Roman"/>
              </a:rPr>
              <a:t>½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exchange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발생</a:t>
            </a:r>
            <a:endParaRPr sz="1800">
              <a:latin typeface="Malgun Gothic"/>
              <a:cs typeface="Malgun Gothic"/>
            </a:endParaRPr>
          </a:p>
          <a:p>
            <a:pPr marL="324485" indent="-287020">
              <a:lnSpc>
                <a:spcPct val="100000"/>
              </a:lnSpc>
              <a:spcBef>
                <a:spcPts val="195"/>
              </a:spcBef>
              <a:buSzPct val="80555"/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8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25462" sz="18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/2,</a:t>
            </a:r>
            <a:r>
              <a:rPr dirty="0" sz="1800" spc="4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8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8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25462" sz="18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/4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181100" y="5654675"/>
          <a:ext cx="6115050" cy="106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8798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08279" indent="92710">
                        <a:lnSpc>
                          <a:spcPts val="1920"/>
                        </a:lnSpc>
                      </a:pPr>
                      <a:r>
                        <a:rPr dirty="0" sz="1600" spc="-1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paris</a:t>
                      </a:r>
                      <a:r>
                        <a:rPr dirty="0" sz="1600" spc="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38760" marR="230504" indent="69850">
                        <a:lnSpc>
                          <a:spcPts val="1920"/>
                        </a:lnSpc>
                      </a:pPr>
                      <a:r>
                        <a:rPr dirty="0" sz="1600" spc="-1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ig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extra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space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567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exchange</a:t>
                      </a:r>
                      <a:r>
                        <a:rPr dirty="0" sz="1600" spc="-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in-place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1770697" y="328040"/>
            <a:ext cx="1038225" cy="796925"/>
            <a:chOff x="1770697" y="328040"/>
            <a:chExt cx="1038225" cy="796925"/>
          </a:xfrm>
        </p:grpSpPr>
        <p:sp>
          <p:nvSpPr>
            <p:cNvPr id="32" name="object 32"/>
            <p:cNvSpPr/>
            <p:nvPr/>
          </p:nvSpPr>
          <p:spPr>
            <a:xfrm>
              <a:off x="2052066" y="337565"/>
              <a:ext cx="341630" cy="370840"/>
            </a:xfrm>
            <a:custGeom>
              <a:avLst/>
              <a:gdLst/>
              <a:ahLst/>
              <a:cxnLst/>
              <a:rect l="l" t="t" r="r" b="b"/>
              <a:pathLst>
                <a:path w="341630" h="370840">
                  <a:moveTo>
                    <a:pt x="0" y="185165"/>
                  </a:moveTo>
                  <a:lnTo>
                    <a:pt x="6099" y="135951"/>
                  </a:lnTo>
                  <a:lnTo>
                    <a:pt x="23311" y="91722"/>
                  </a:lnTo>
                  <a:lnTo>
                    <a:pt x="50006" y="54244"/>
                  </a:lnTo>
                  <a:lnTo>
                    <a:pt x="84553" y="25287"/>
                  </a:lnTo>
                  <a:lnTo>
                    <a:pt x="125324" y="6616"/>
                  </a:lnTo>
                  <a:lnTo>
                    <a:pt x="170687" y="0"/>
                  </a:lnTo>
                  <a:lnTo>
                    <a:pt x="216051" y="6616"/>
                  </a:lnTo>
                  <a:lnTo>
                    <a:pt x="256822" y="25287"/>
                  </a:lnTo>
                  <a:lnTo>
                    <a:pt x="291369" y="54244"/>
                  </a:lnTo>
                  <a:lnTo>
                    <a:pt x="318064" y="91722"/>
                  </a:lnTo>
                  <a:lnTo>
                    <a:pt x="335276" y="135951"/>
                  </a:lnTo>
                  <a:lnTo>
                    <a:pt x="341375" y="185165"/>
                  </a:lnTo>
                  <a:lnTo>
                    <a:pt x="335276" y="234380"/>
                  </a:lnTo>
                  <a:lnTo>
                    <a:pt x="318064" y="278609"/>
                  </a:lnTo>
                  <a:lnTo>
                    <a:pt x="291369" y="316087"/>
                  </a:lnTo>
                  <a:lnTo>
                    <a:pt x="256822" y="345044"/>
                  </a:lnTo>
                  <a:lnTo>
                    <a:pt x="216051" y="363715"/>
                  </a:lnTo>
                  <a:lnTo>
                    <a:pt x="170687" y="370331"/>
                  </a:lnTo>
                  <a:lnTo>
                    <a:pt x="125324" y="363715"/>
                  </a:lnTo>
                  <a:lnTo>
                    <a:pt x="84553" y="345044"/>
                  </a:lnTo>
                  <a:lnTo>
                    <a:pt x="50006" y="316087"/>
                  </a:lnTo>
                  <a:lnTo>
                    <a:pt x="23311" y="278609"/>
                  </a:lnTo>
                  <a:lnTo>
                    <a:pt x="6099" y="234380"/>
                  </a:lnTo>
                  <a:lnTo>
                    <a:pt x="0" y="185165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75460" y="671449"/>
              <a:ext cx="1028700" cy="448945"/>
            </a:xfrm>
            <a:custGeom>
              <a:avLst/>
              <a:gdLst/>
              <a:ahLst/>
              <a:cxnLst/>
              <a:rect l="l" t="t" r="r" b="b"/>
              <a:pathLst>
                <a:path w="1028700" h="448944">
                  <a:moveTo>
                    <a:pt x="989076" y="210947"/>
                  </a:moveTo>
                  <a:lnTo>
                    <a:pt x="39623" y="210947"/>
                  </a:lnTo>
                  <a:lnTo>
                    <a:pt x="24217" y="214066"/>
                  </a:lnTo>
                  <a:lnTo>
                    <a:pt x="11620" y="222567"/>
                  </a:lnTo>
                  <a:lnTo>
                    <a:pt x="3119" y="235164"/>
                  </a:lnTo>
                  <a:lnTo>
                    <a:pt x="0" y="250571"/>
                  </a:lnTo>
                  <a:lnTo>
                    <a:pt x="0" y="409066"/>
                  </a:lnTo>
                  <a:lnTo>
                    <a:pt x="3119" y="424473"/>
                  </a:lnTo>
                  <a:lnTo>
                    <a:pt x="11620" y="437070"/>
                  </a:lnTo>
                  <a:lnTo>
                    <a:pt x="24217" y="445571"/>
                  </a:lnTo>
                  <a:lnTo>
                    <a:pt x="39623" y="448690"/>
                  </a:lnTo>
                  <a:lnTo>
                    <a:pt x="989076" y="448690"/>
                  </a:lnTo>
                  <a:lnTo>
                    <a:pt x="1004482" y="445571"/>
                  </a:lnTo>
                  <a:lnTo>
                    <a:pt x="1017079" y="437070"/>
                  </a:lnTo>
                  <a:lnTo>
                    <a:pt x="1025580" y="424473"/>
                  </a:lnTo>
                  <a:lnTo>
                    <a:pt x="1028700" y="409066"/>
                  </a:lnTo>
                  <a:lnTo>
                    <a:pt x="1028700" y="250571"/>
                  </a:lnTo>
                  <a:lnTo>
                    <a:pt x="1025580" y="235164"/>
                  </a:lnTo>
                  <a:lnTo>
                    <a:pt x="1017079" y="222567"/>
                  </a:lnTo>
                  <a:lnTo>
                    <a:pt x="1004482" y="214066"/>
                  </a:lnTo>
                  <a:lnTo>
                    <a:pt x="989076" y="210947"/>
                  </a:lnTo>
                  <a:close/>
                </a:path>
                <a:path w="1028700" h="448944">
                  <a:moveTo>
                    <a:pt x="306196" y="0"/>
                  </a:moveTo>
                  <a:lnTo>
                    <a:pt x="171450" y="210947"/>
                  </a:lnTo>
                  <a:lnTo>
                    <a:pt x="428625" y="210947"/>
                  </a:lnTo>
                  <a:lnTo>
                    <a:pt x="306196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775460" y="671449"/>
              <a:ext cx="1028700" cy="448945"/>
            </a:xfrm>
            <a:custGeom>
              <a:avLst/>
              <a:gdLst/>
              <a:ahLst/>
              <a:cxnLst/>
              <a:rect l="l" t="t" r="r" b="b"/>
              <a:pathLst>
                <a:path w="1028700" h="448944">
                  <a:moveTo>
                    <a:pt x="0" y="250571"/>
                  </a:moveTo>
                  <a:lnTo>
                    <a:pt x="3119" y="235164"/>
                  </a:lnTo>
                  <a:lnTo>
                    <a:pt x="11620" y="222567"/>
                  </a:lnTo>
                  <a:lnTo>
                    <a:pt x="24217" y="214066"/>
                  </a:lnTo>
                  <a:lnTo>
                    <a:pt x="39623" y="210947"/>
                  </a:lnTo>
                  <a:lnTo>
                    <a:pt x="171450" y="210947"/>
                  </a:lnTo>
                  <a:lnTo>
                    <a:pt x="306196" y="0"/>
                  </a:lnTo>
                  <a:lnTo>
                    <a:pt x="428625" y="210947"/>
                  </a:lnTo>
                  <a:lnTo>
                    <a:pt x="989076" y="210947"/>
                  </a:lnTo>
                  <a:lnTo>
                    <a:pt x="1004482" y="214066"/>
                  </a:lnTo>
                  <a:lnTo>
                    <a:pt x="1017079" y="222567"/>
                  </a:lnTo>
                  <a:lnTo>
                    <a:pt x="1025580" y="235164"/>
                  </a:lnTo>
                  <a:lnTo>
                    <a:pt x="1028700" y="250571"/>
                  </a:lnTo>
                  <a:lnTo>
                    <a:pt x="1028700" y="310006"/>
                  </a:lnTo>
                  <a:lnTo>
                    <a:pt x="1028700" y="409066"/>
                  </a:lnTo>
                  <a:lnTo>
                    <a:pt x="1025580" y="424473"/>
                  </a:lnTo>
                  <a:lnTo>
                    <a:pt x="1017079" y="437070"/>
                  </a:lnTo>
                  <a:lnTo>
                    <a:pt x="1004482" y="445571"/>
                  </a:lnTo>
                  <a:lnTo>
                    <a:pt x="989076" y="448690"/>
                  </a:lnTo>
                  <a:lnTo>
                    <a:pt x="428625" y="448690"/>
                  </a:lnTo>
                  <a:lnTo>
                    <a:pt x="171450" y="448690"/>
                  </a:lnTo>
                  <a:lnTo>
                    <a:pt x="39623" y="448690"/>
                  </a:lnTo>
                  <a:lnTo>
                    <a:pt x="24217" y="445571"/>
                  </a:lnTo>
                  <a:lnTo>
                    <a:pt x="11620" y="437070"/>
                  </a:lnTo>
                  <a:lnTo>
                    <a:pt x="3119" y="424473"/>
                  </a:lnTo>
                  <a:lnTo>
                    <a:pt x="0" y="409066"/>
                  </a:lnTo>
                  <a:lnTo>
                    <a:pt x="0" y="310006"/>
                  </a:lnTo>
                  <a:lnTo>
                    <a:pt x="0" y="25057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2383917" y="1312544"/>
            <a:ext cx="1123315" cy="1814830"/>
            <a:chOff x="2383917" y="1312544"/>
            <a:chExt cx="1123315" cy="1814830"/>
          </a:xfrm>
        </p:grpSpPr>
        <p:sp>
          <p:nvSpPr>
            <p:cNvPr id="36" name="object 36"/>
            <p:cNvSpPr/>
            <p:nvPr/>
          </p:nvSpPr>
          <p:spPr>
            <a:xfrm>
              <a:off x="3186684" y="1869947"/>
              <a:ext cx="320040" cy="361315"/>
            </a:xfrm>
            <a:custGeom>
              <a:avLst/>
              <a:gdLst/>
              <a:ahLst/>
              <a:cxnLst/>
              <a:rect l="l" t="t" r="r" b="b"/>
              <a:pathLst>
                <a:path w="320039" h="361314">
                  <a:moveTo>
                    <a:pt x="240030" y="0"/>
                  </a:moveTo>
                  <a:lnTo>
                    <a:pt x="80010" y="0"/>
                  </a:lnTo>
                  <a:lnTo>
                    <a:pt x="80010" y="201167"/>
                  </a:lnTo>
                  <a:lnTo>
                    <a:pt x="0" y="201167"/>
                  </a:lnTo>
                  <a:lnTo>
                    <a:pt x="160019" y="361188"/>
                  </a:lnTo>
                  <a:lnTo>
                    <a:pt x="320040" y="201167"/>
                  </a:lnTo>
                  <a:lnTo>
                    <a:pt x="240030" y="201167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393442" y="1322069"/>
              <a:ext cx="939165" cy="1286510"/>
            </a:xfrm>
            <a:custGeom>
              <a:avLst/>
              <a:gdLst/>
              <a:ahLst/>
              <a:cxnLst/>
              <a:rect l="l" t="t" r="r" b="b"/>
              <a:pathLst>
                <a:path w="939164" h="1286510">
                  <a:moveTo>
                    <a:pt x="251459" y="1101852"/>
                  </a:moveTo>
                  <a:lnTo>
                    <a:pt x="272967" y="1037503"/>
                  </a:lnTo>
                  <a:lnTo>
                    <a:pt x="298393" y="1008775"/>
                  </a:lnTo>
                  <a:lnTo>
                    <a:pt x="332305" y="983038"/>
                  </a:lnTo>
                  <a:lnTo>
                    <a:pt x="373730" y="960814"/>
                  </a:lnTo>
                  <a:lnTo>
                    <a:pt x="421696" y="942622"/>
                  </a:lnTo>
                  <a:lnTo>
                    <a:pt x="475231" y="928983"/>
                  </a:lnTo>
                  <a:lnTo>
                    <a:pt x="533364" y="920418"/>
                  </a:lnTo>
                  <a:lnTo>
                    <a:pt x="595121" y="917447"/>
                  </a:lnTo>
                  <a:lnTo>
                    <a:pt x="656879" y="920418"/>
                  </a:lnTo>
                  <a:lnTo>
                    <a:pt x="715012" y="928983"/>
                  </a:lnTo>
                  <a:lnTo>
                    <a:pt x="768547" y="942622"/>
                  </a:lnTo>
                  <a:lnTo>
                    <a:pt x="816513" y="960814"/>
                  </a:lnTo>
                  <a:lnTo>
                    <a:pt x="857938" y="983038"/>
                  </a:lnTo>
                  <a:lnTo>
                    <a:pt x="891850" y="1008775"/>
                  </a:lnTo>
                  <a:lnTo>
                    <a:pt x="917276" y="1037503"/>
                  </a:lnTo>
                  <a:lnTo>
                    <a:pt x="938783" y="1101852"/>
                  </a:lnTo>
                  <a:lnTo>
                    <a:pt x="933245" y="1135001"/>
                  </a:lnTo>
                  <a:lnTo>
                    <a:pt x="891850" y="1194928"/>
                  </a:lnTo>
                  <a:lnTo>
                    <a:pt x="857938" y="1220665"/>
                  </a:lnTo>
                  <a:lnTo>
                    <a:pt x="816513" y="1242889"/>
                  </a:lnTo>
                  <a:lnTo>
                    <a:pt x="768547" y="1261081"/>
                  </a:lnTo>
                  <a:lnTo>
                    <a:pt x="715012" y="1274720"/>
                  </a:lnTo>
                  <a:lnTo>
                    <a:pt x="656879" y="1283285"/>
                  </a:lnTo>
                  <a:lnTo>
                    <a:pt x="595121" y="1286255"/>
                  </a:lnTo>
                  <a:lnTo>
                    <a:pt x="533364" y="1283285"/>
                  </a:lnTo>
                  <a:lnTo>
                    <a:pt x="475231" y="1274720"/>
                  </a:lnTo>
                  <a:lnTo>
                    <a:pt x="421696" y="1261081"/>
                  </a:lnTo>
                  <a:lnTo>
                    <a:pt x="373730" y="1242889"/>
                  </a:lnTo>
                  <a:lnTo>
                    <a:pt x="332305" y="1220665"/>
                  </a:lnTo>
                  <a:lnTo>
                    <a:pt x="298393" y="1194928"/>
                  </a:lnTo>
                  <a:lnTo>
                    <a:pt x="272967" y="1166200"/>
                  </a:lnTo>
                  <a:lnTo>
                    <a:pt x="251459" y="1101852"/>
                  </a:lnTo>
                  <a:close/>
                </a:path>
                <a:path w="939164" h="1286510">
                  <a:moveTo>
                    <a:pt x="0" y="184403"/>
                  </a:moveTo>
                  <a:lnTo>
                    <a:pt x="16769" y="135378"/>
                  </a:lnTo>
                  <a:lnTo>
                    <a:pt x="64092" y="91327"/>
                  </a:lnTo>
                  <a:lnTo>
                    <a:pt x="97813" y="71715"/>
                  </a:lnTo>
                  <a:lnTo>
                    <a:pt x="137493" y="54006"/>
                  </a:lnTo>
                  <a:lnTo>
                    <a:pt x="182573" y="38419"/>
                  </a:lnTo>
                  <a:lnTo>
                    <a:pt x="232494" y="25174"/>
                  </a:lnTo>
                  <a:lnTo>
                    <a:pt x="286696" y="14489"/>
                  </a:lnTo>
                  <a:lnTo>
                    <a:pt x="344619" y="6586"/>
                  </a:lnTo>
                  <a:lnTo>
                    <a:pt x="405704" y="1683"/>
                  </a:lnTo>
                  <a:lnTo>
                    <a:pt x="469391" y="0"/>
                  </a:lnTo>
                  <a:lnTo>
                    <a:pt x="533079" y="1683"/>
                  </a:lnTo>
                  <a:lnTo>
                    <a:pt x="594164" y="6586"/>
                  </a:lnTo>
                  <a:lnTo>
                    <a:pt x="652087" y="14489"/>
                  </a:lnTo>
                  <a:lnTo>
                    <a:pt x="706289" y="25174"/>
                  </a:lnTo>
                  <a:lnTo>
                    <a:pt x="756210" y="38419"/>
                  </a:lnTo>
                  <a:lnTo>
                    <a:pt x="801290" y="54006"/>
                  </a:lnTo>
                  <a:lnTo>
                    <a:pt x="840970" y="71715"/>
                  </a:lnTo>
                  <a:lnTo>
                    <a:pt x="874691" y="91327"/>
                  </a:lnTo>
                  <a:lnTo>
                    <a:pt x="922014" y="135378"/>
                  </a:lnTo>
                  <a:lnTo>
                    <a:pt x="938783" y="184403"/>
                  </a:lnTo>
                  <a:lnTo>
                    <a:pt x="934498" y="209428"/>
                  </a:lnTo>
                  <a:lnTo>
                    <a:pt x="901892" y="256186"/>
                  </a:lnTo>
                  <a:lnTo>
                    <a:pt x="840970" y="297092"/>
                  </a:lnTo>
                  <a:lnTo>
                    <a:pt x="801290" y="314801"/>
                  </a:lnTo>
                  <a:lnTo>
                    <a:pt x="756210" y="330388"/>
                  </a:lnTo>
                  <a:lnTo>
                    <a:pt x="706289" y="343633"/>
                  </a:lnTo>
                  <a:lnTo>
                    <a:pt x="652087" y="354318"/>
                  </a:lnTo>
                  <a:lnTo>
                    <a:pt x="594164" y="362221"/>
                  </a:lnTo>
                  <a:lnTo>
                    <a:pt x="533079" y="367124"/>
                  </a:lnTo>
                  <a:lnTo>
                    <a:pt x="469391" y="368807"/>
                  </a:lnTo>
                  <a:lnTo>
                    <a:pt x="405704" y="367124"/>
                  </a:lnTo>
                  <a:lnTo>
                    <a:pt x="344619" y="362221"/>
                  </a:lnTo>
                  <a:lnTo>
                    <a:pt x="286696" y="354318"/>
                  </a:lnTo>
                  <a:lnTo>
                    <a:pt x="232494" y="343633"/>
                  </a:lnTo>
                  <a:lnTo>
                    <a:pt x="182573" y="330388"/>
                  </a:lnTo>
                  <a:lnTo>
                    <a:pt x="137493" y="314801"/>
                  </a:lnTo>
                  <a:lnTo>
                    <a:pt x="97813" y="297092"/>
                  </a:lnTo>
                  <a:lnTo>
                    <a:pt x="64092" y="277480"/>
                  </a:lnTo>
                  <a:lnTo>
                    <a:pt x="16769" y="233429"/>
                  </a:lnTo>
                  <a:lnTo>
                    <a:pt x="0" y="184403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186684" y="2767583"/>
              <a:ext cx="320040" cy="360045"/>
            </a:xfrm>
            <a:custGeom>
              <a:avLst/>
              <a:gdLst/>
              <a:ahLst/>
              <a:cxnLst/>
              <a:rect l="l" t="t" r="r" b="b"/>
              <a:pathLst>
                <a:path w="320039" h="360044">
                  <a:moveTo>
                    <a:pt x="240030" y="0"/>
                  </a:moveTo>
                  <a:lnTo>
                    <a:pt x="80010" y="0"/>
                  </a:lnTo>
                  <a:lnTo>
                    <a:pt x="80010" y="199643"/>
                  </a:lnTo>
                  <a:lnTo>
                    <a:pt x="0" y="199643"/>
                  </a:lnTo>
                  <a:lnTo>
                    <a:pt x="160019" y="359663"/>
                  </a:lnTo>
                  <a:lnTo>
                    <a:pt x="320040" y="199643"/>
                  </a:lnTo>
                  <a:lnTo>
                    <a:pt x="240030" y="199643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/>
          <p:nvPr/>
        </p:nvSpPr>
        <p:spPr>
          <a:xfrm>
            <a:off x="2974085" y="3321558"/>
            <a:ext cx="302260" cy="370840"/>
          </a:xfrm>
          <a:custGeom>
            <a:avLst/>
            <a:gdLst/>
            <a:ahLst/>
            <a:cxnLst/>
            <a:rect l="l" t="t" r="r" b="b"/>
            <a:pathLst>
              <a:path w="302260" h="370839">
                <a:moveTo>
                  <a:pt x="0" y="185165"/>
                </a:moveTo>
                <a:lnTo>
                  <a:pt x="5390" y="135951"/>
                </a:lnTo>
                <a:lnTo>
                  <a:pt x="20602" y="91722"/>
                </a:lnTo>
                <a:lnTo>
                  <a:pt x="44196" y="54244"/>
                </a:lnTo>
                <a:lnTo>
                  <a:pt x="74732" y="25287"/>
                </a:lnTo>
                <a:lnTo>
                  <a:pt x="110772" y="6616"/>
                </a:lnTo>
                <a:lnTo>
                  <a:pt x="150875" y="0"/>
                </a:lnTo>
                <a:lnTo>
                  <a:pt x="190979" y="6616"/>
                </a:lnTo>
                <a:lnTo>
                  <a:pt x="227019" y="25287"/>
                </a:lnTo>
                <a:lnTo>
                  <a:pt x="257555" y="54244"/>
                </a:lnTo>
                <a:lnTo>
                  <a:pt x="281149" y="91722"/>
                </a:lnTo>
                <a:lnTo>
                  <a:pt x="296361" y="135951"/>
                </a:lnTo>
                <a:lnTo>
                  <a:pt x="301751" y="185165"/>
                </a:lnTo>
                <a:lnTo>
                  <a:pt x="296361" y="234380"/>
                </a:lnTo>
                <a:lnTo>
                  <a:pt x="281149" y="278609"/>
                </a:lnTo>
                <a:lnTo>
                  <a:pt x="257556" y="316087"/>
                </a:lnTo>
                <a:lnTo>
                  <a:pt x="227019" y="345044"/>
                </a:lnTo>
                <a:lnTo>
                  <a:pt x="190979" y="363715"/>
                </a:lnTo>
                <a:lnTo>
                  <a:pt x="150875" y="370331"/>
                </a:lnTo>
                <a:lnTo>
                  <a:pt x="110772" y="363715"/>
                </a:lnTo>
                <a:lnTo>
                  <a:pt x="74732" y="345044"/>
                </a:lnTo>
                <a:lnTo>
                  <a:pt x="44196" y="316087"/>
                </a:lnTo>
                <a:lnTo>
                  <a:pt x="20602" y="278609"/>
                </a:lnTo>
                <a:lnTo>
                  <a:pt x="5390" y="234380"/>
                </a:lnTo>
                <a:lnTo>
                  <a:pt x="0" y="185165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22576" y="695451"/>
            <a:ext cx="449580" cy="91440"/>
          </a:xfrm>
          <a:custGeom>
            <a:avLst/>
            <a:gdLst/>
            <a:ahLst/>
            <a:cxnLst/>
            <a:rect l="l" t="t" r="r" b="b"/>
            <a:pathLst>
              <a:path w="449580" h="91440">
                <a:moveTo>
                  <a:pt x="433787" y="25019"/>
                </a:moveTo>
                <a:lnTo>
                  <a:pt x="390525" y="25019"/>
                </a:lnTo>
                <a:lnTo>
                  <a:pt x="400050" y="41528"/>
                </a:lnTo>
                <a:lnTo>
                  <a:pt x="389243" y="47776"/>
                </a:lnTo>
                <a:lnTo>
                  <a:pt x="404368" y="72389"/>
                </a:lnTo>
                <a:lnTo>
                  <a:pt x="433787" y="25019"/>
                </a:lnTo>
                <a:close/>
              </a:path>
              <a:path w="449580" h="91440">
                <a:moveTo>
                  <a:pt x="379260" y="31531"/>
                </a:moveTo>
                <a:lnTo>
                  <a:pt x="374269" y="34417"/>
                </a:lnTo>
                <a:lnTo>
                  <a:pt x="360553" y="40639"/>
                </a:lnTo>
                <a:lnTo>
                  <a:pt x="346075" y="46482"/>
                </a:lnTo>
                <a:lnTo>
                  <a:pt x="340360" y="48640"/>
                </a:lnTo>
                <a:lnTo>
                  <a:pt x="346964" y="66421"/>
                </a:lnTo>
                <a:lnTo>
                  <a:pt x="353314" y="64135"/>
                </a:lnTo>
                <a:lnTo>
                  <a:pt x="368427" y="57912"/>
                </a:lnTo>
                <a:lnTo>
                  <a:pt x="383794" y="50926"/>
                </a:lnTo>
                <a:lnTo>
                  <a:pt x="389243" y="47776"/>
                </a:lnTo>
                <a:lnTo>
                  <a:pt x="379260" y="31531"/>
                </a:lnTo>
                <a:close/>
              </a:path>
              <a:path w="449580" h="91440">
                <a:moveTo>
                  <a:pt x="390525" y="25019"/>
                </a:moveTo>
                <a:lnTo>
                  <a:pt x="379260" y="31531"/>
                </a:lnTo>
                <a:lnTo>
                  <a:pt x="389243" y="47776"/>
                </a:lnTo>
                <a:lnTo>
                  <a:pt x="400050" y="41528"/>
                </a:lnTo>
                <a:lnTo>
                  <a:pt x="390525" y="25019"/>
                </a:lnTo>
                <a:close/>
              </a:path>
              <a:path w="449580" h="91440">
                <a:moveTo>
                  <a:pt x="449325" y="0"/>
                </a:moveTo>
                <a:lnTo>
                  <a:pt x="364490" y="7493"/>
                </a:lnTo>
                <a:lnTo>
                  <a:pt x="379260" y="31531"/>
                </a:lnTo>
                <a:lnTo>
                  <a:pt x="390525" y="25019"/>
                </a:lnTo>
                <a:lnTo>
                  <a:pt x="433787" y="25019"/>
                </a:lnTo>
                <a:lnTo>
                  <a:pt x="449325" y="0"/>
                </a:lnTo>
                <a:close/>
              </a:path>
              <a:path w="449580" h="91440">
                <a:moveTo>
                  <a:pt x="322706" y="54610"/>
                </a:moveTo>
                <a:lnTo>
                  <a:pt x="273304" y="66675"/>
                </a:lnTo>
                <a:lnTo>
                  <a:pt x="268605" y="67437"/>
                </a:lnTo>
                <a:lnTo>
                  <a:pt x="271525" y="86233"/>
                </a:lnTo>
                <a:lnTo>
                  <a:pt x="322961" y="74549"/>
                </a:lnTo>
                <a:lnTo>
                  <a:pt x="328549" y="72771"/>
                </a:lnTo>
                <a:lnTo>
                  <a:pt x="322706" y="54610"/>
                </a:lnTo>
                <a:close/>
              </a:path>
              <a:path w="449580" h="91440">
                <a:moveTo>
                  <a:pt x="194691" y="71374"/>
                </a:moveTo>
                <a:lnTo>
                  <a:pt x="193548" y="90424"/>
                </a:lnTo>
                <a:lnTo>
                  <a:pt x="200025" y="90677"/>
                </a:lnTo>
                <a:lnTo>
                  <a:pt x="215265" y="90932"/>
                </a:lnTo>
                <a:lnTo>
                  <a:pt x="230631" y="90550"/>
                </a:lnTo>
                <a:lnTo>
                  <a:pt x="245999" y="89408"/>
                </a:lnTo>
                <a:lnTo>
                  <a:pt x="252222" y="88773"/>
                </a:lnTo>
                <a:lnTo>
                  <a:pt x="250408" y="71882"/>
                </a:lnTo>
                <a:lnTo>
                  <a:pt x="214756" y="71882"/>
                </a:lnTo>
                <a:lnTo>
                  <a:pt x="200279" y="71755"/>
                </a:lnTo>
                <a:lnTo>
                  <a:pt x="194691" y="71374"/>
                </a:lnTo>
                <a:close/>
              </a:path>
              <a:path w="449580" h="91440">
                <a:moveTo>
                  <a:pt x="250190" y="69850"/>
                </a:moveTo>
                <a:lnTo>
                  <a:pt x="243840" y="70485"/>
                </a:lnTo>
                <a:lnTo>
                  <a:pt x="229362" y="71500"/>
                </a:lnTo>
                <a:lnTo>
                  <a:pt x="214756" y="71882"/>
                </a:lnTo>
                <a:lnTo>
                  <a:pt x="250408" y="71882"/>
                </a:lnTo>
                <a:lnTo>
                  <a:pt x="250190" y="69850"/>
                </a:lnTo>
                <a:close/>
              </a:path>
              <a:path w="449580" h="91440">
                <a:moveTo>
                  <a:pt x="121793" y="58927"/>
                </a:moveTo>
                <a:lnTo>
                  <a:pt x="154940" y="86106"/>
                </a:lnTo>
                <a:lnTo>
                  <a:pt x="174117" y="88773"/>
                </a:lnTo>
                <a:lnTo>
                  <a:pt x="176149" y="69850"/>
                </a:lnTo>
                <a:lnTo>
                  <a:pt x="171704" y="69342"/>
                </a:lnTo>
                <a:lnTo>
                  <a:pt x="157606" y="67310"/>
                </a:lnTo>
                <a:lnTo>
                  <a:pt x="143637" y="64643"/>
                </a:lnTo>
                <a:lnTo>
                  <a:pt x="130048" y="61340"/>
                </a:lnTo>
                <a:lnTo>
                  <a:pt x="121793" y="58927"/>
                </a:lnTo>
                <a:close/>
              </a:path>
              <a:path w="449580" h="91440">
                <a:moveTo>
                  <a:pt x="0" y="2412"/>
                </a:moveTo>
                <a:lnTo>
                  <a:pt x="41148" y="76962"/>
                </a:lnTo>
                <a:lnTo>
                  <a:pt x="57858" y="52753"/>
                </a:lnTo>
                <a:lnTo>
                  <a:pt x="47498" y="46609"/>
                </a:lnTo>
                <a:lnTo>
                  <a:pt x="57150" y="30225"/>
                </a:lnTo>
                <a:lnTo>
                  <a:pt x="73409" y="30225"/>
                </a:lnTo>
                <a:lnTo>
                  <a:pt x="84455" y="14224"/>
                </a:lnTo>
                <a:lnTo>
                  <a:pt x="0" y="2412"/>
                </a:lnTo>
                <a:close/>
              </a:path>
              <a:path w="449580" h="91440">
                <a:moveTo>
                  <a:pt x="68654" y="37113"/>
                </a:moveTo>
                <a:lnTo>
                  <a:pt x="96900" y="70993"/>
                </a:lnTo>
                <a:lnTo>
                  <a:pt x="98043" y="71374"/>
                </a:lnTo>
                <a:lnTo>
                  <a:pt x="104012" y="53339"/>
                </a:lnTo>
                <a:lnTo>
                  <a:pt x="89916" y="47878"/>
                </a:lnTo>
                <a:lnTo>
                  <a:pt x="77089" y="42163"/>
                </a:lnTo>
                <a:lnTo>
                  <a:pt x="68654" y="37113"/>
                </a:lnTo>
                <a:close/>
              </a:path>
              <a:path w="449580" h="91440">
                <a:moveTo>
                  <a:pt x="57150" y="30225"/>
                </a:moveTo>
                <a:lnTo>
                  <a:pt x="47498" y="46609"/>
                </a:lnTo>
                <a:lnTo>
                  <a:pt x="57858" y="52753"/>
                </a:lnTo>
                <a:lnTo>
                  <a:pt x="68654" y="37113"/>
                </a:lnTo>
                <a:lnTo>
                  <a:pt x="57150" y="30225"/>
                </a:lnTo>
                <a:close/>
              </a:path>
              <a:path w="449580" h="91440">
                <a:moveTo>
                  <a:pt x="73409" y="30225"/>
                </a:moveTo>
                <a:lnTo>
                  <a:pt x="57150" y="30225"/>
                </a:lnTo>
                <a:lnTo>
                  <a:pt x="68654" y="37113"/>
                </a:lnTo>
                <a:lnTo>
                  <a:pt x="73409" y="30225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43963" y="1646808"/>
            <a:ext cx="975994" cy="1087120"/>
          </a:xfrm>
          <a:custGeom>
            <a:avLst/>
            <a:gdLst/>
            <a:ahLst/>
            <a:cxnLst/>
            <a:rect l="l" t="t" r="r" b="b"/>
            <a:pathLst>
              <a:path w="975994" h="1087120">
                <a:moveTo>
                  <a:pt x="83820" y="15367"/>
                </a:moveTo>
                <a:lnTo>
                  <a:pt x="0" y="0"/>
                </a:lnTo>
                <a:lnTo>
                  <a:pt x="37973" y="76200"/>
                </a:lnTo>
                <a:lnTo>
                  <a:pt x="55473" y="52984"/>
                </a:lnTo>
                <a:lnTo>
                  <a:pt x="62611" y="57912"/>
                </a:lnTo>
                <a:lnTo>
                  <a:pt x="73406" y="42164"/>
                </a:lnTo>
                <a:lnTo>
                  <a:pt x="66941" y="37757"/>
                </a:lnTo>
                <a:lnTo>
                  <a:pt x="72517" y="30353"/>
                </a:lnTo>
                <a:lnTo>
                  <a:pt x="83820" y="15367"/>
                </a:lnTo>
                <a:close/>
              </a:path>
              <a:path w="975994" h="1087120">
                <a:moveTo>
                  <a:pt x="137541" y="81661"/>
                </a:moveTo>
                <a:lnTo>
                  <a:pt x="121539" y="72898"/>
                </a:lnTo>
                <a:lnTo>
                  <a:pt x="91821" y="54864"/>
                </a:lnTo>
                <a:lnTo>
                  <a:pt x="89154" y="52959"/>
                </a:lnTo>
                <a:lnTo>
                  <a:pt x="78359" y="68707"/>
                </a:lnTo>
                <a:lnTo>
                  <a:pt x="81915" y="71120"/>
                </a:lnTo>
                <a:lnTo>
                  <a:pt x="112395" y="89535"/>
                </a:lnTo>
                <a:lnTo>
                  <a:pt x="128270" y="98298"/>
                </a:lnTo>
                <a:lnTo>
                  <a:pt x="137541" y="81661"/>
                </a:lnTo>
                <a:close/>
              </a:path>
              <a:path w="975994" h="1087120">
                <a:moveTo>
                  <a:pt x="205105" y="114808"/>
                </a:moveTo>
                <a:lnTo>
                  <a:pt x="182626" y="104775"/>
                </a:lnTo>
                <a:lnTo>
                  <a:pt x="153924" y="90551"/>
                </a:lnTo>
                <a:lnTo>
                  <a:pt x="145415" y="107569"/>
                </a:lnTo>
                <a:lnTo>
                  <a:pt x="174879" y="122174"/>
                </a:lnTo>
                <a:lnTo>
                  <a:pt x="197358" y="132207"/>
                </a:lnTo>
                <a:lnTo>
                  <a:pt x="205105" y="114808"/>
                </a:lnTo>
                <a:close/>
              </a:path>
              <a:path w="975994" h="1087120">
                <a:moveTo>
                  <a:pt x="275463" y="141859"/>
                </a:moveTo>
                <a:lnTo>
                  <a:pt x="245110" y="131191"/>
                </a:lnTo>
                <a:lnTo>
                  <a:pt x="222377" y="122047"/>
                </a:lnTo>
                <a:lnTo>
                  <a:pt x="215265" y="139827"/>
                </a:lnTo>
                <a:lnTo>
                  <a:pt x="238887" y="149225"/>
                </a:lnTo>
                <a:lnTo>
                  <a:pt x="269240" y="159766"/>
                </a:lnTo>
                <a:lnTo>
                  <a:pt x="275463" y="141859"/>
                </a:lnTo>
                <a:close/>
              </a:path>
              <a:path w="975994" h="1087120">
                <a:moveTo>
                  <a:pt x="347726" y="161798"/>
                </a:moveTo>
                <a:lnTo>
                  <a:pt x="340995" y="160401"/>
                </a:lnTo>
                <a:lnTo>
                  <a:pt x="308864" y="152146"/>
                </a:lnTo>
                <a:lnTo>
                  <a:pt x="293370" y="147320"/>
                </a:lnTo>
                <a:lnTo>
                  <a:pt x="287782" y="165608"/>
                </a:lnTo>
                <a:lnTo>
                  <a:pt x="304038" y="170561"/>
                </a:lnTo>
                <a:lnTo>
                  <a:pt x="337058" y="179070"/>
                </a:lnTo>
                <a:lnTo>
                  <a:pt x="343789" y="180467"/>
                </a:lnTo>
                <a:lnTo>
                  <a:pt x="347726" y="161798"/>
                </a:lnTo>
                <a:close/>
              </a:path>
              <a:path w="975994" h="1087120">
                <a:moveTo>
                  <a:pt x="416179" y="966724"/>
                </a:moveTo>
                <a:lnTo>
                  <a:pt x="333375" y="946912"/>
                </a:lnTo>
                <a:lnTo>
                  <a:pt x="367157" y="1025144"/>
                </a:lnTo>
                <a:lnTo>
                  <a:pt x="385838" y="1002880"/>
                </a:lnTo>
                <a:lnTo>
                  <a:pt x="389509" y="1005713"/>
                </a:lnTo>
                <a:lnTo>
                  <a:pt x="401193" y="990727"/>
                </a:lnTo>
                <a:lnTo>
                  <a:pt x="398068" y="988301"/>
                </a:lnTo>
                <a:lnTo>
                  <a:pt x="404774" y="980313"/>
                </a:lnTo>
                <a:lnTo>
                  <a:pt x="416179" y="966724"/>
                </a:lnTo>
                <a:close/>
              </a:path>
              <a:path w="975994" h="1087120">
                <a:moveTo>
                  <a:pt x="421894" y="175133"/>
                </a:moveTo>
                <a:lnTo>
                  <a:pt x="405638" y="172974"/>
                </a:lnTo>
                <a:lnTo>
                  <a:pt x="373380" y="167386"/>
                </a:lnTo>
                <a:lnTo>
                  <a:pt x="366395" y="165862"/>
                </a:lnTo>
                <a:lnTo>
                  <a:pt x="362331" y="184531"/>
                </a:lnTo>
                <a:lnTo>
                  <a:pt x="370078" y="186182"/>
                </a:lnTo>
                <a:lnTo>
                  <a:pt x="403225" y="191897"/>
                </a:lnTo>
                <a:lnTo>
                  <a:pt x="419608" y="194056"/>
                </a:lnTo>
                <a:lnTo>
                  <a:pt x="421894" y="175133"/>
                </a:lnTo>
                <a:close/>
              </a:path>
              <a:path w="975994" h="1087120">
                <a:moveTo>
                  <a:pt x="465201" y="1027430"/>
                </a:moveTo>
                <a:lnTo>
                  <a:pt x="458597" y="1024509"/>
                </a:lnTo>
                <a:lnTo>
                  <a:pt x="440309" y="1015111"/>
                </a:lnTo>
                <a:lnTo>
                  <a:pt x="422402" y="1004824"/>
                </a:lnTo>
                <a:lnTo>
                  <a:pt x="416179" y="1000887"/>
                </a:lnTo>
                <a:lnTo>
                  <a:pt x="406019" y="1017016"/>
                </a:lnTo>
                <a:lnTo>
                  <a:pt x="413004" y="1021461"/>
                </a:lnTo>
                <a:lnTo>
                  <a:pt x="431673" y="1032129"/>
                </a:lnTo>
                <a:lnTo>
                  <a:pt x="450723" y="1041781"/>
                </a:lnTo>
                <a:lnTo>
                  <a:pt x="457454" y="1044829"/>
                </a:lnTo>
                <a:lnTo>
                  <a:pt x="465201" y="1027430"/>
                </a:lnTo>
                <a:close/>
              </a:path>
              <a:path w="975994" h="1087120">
                <a:moveTo>
                  <a:pt x="497078" y="181102"/>
                </a:moveTo>
                <a:lnTo>
                  <a:pt x="470535" y="179959"/>
                </a:lnTo>
                <a:lnTo>
                  <a:pt x="440436" y="177419"/>
                </a:lnTo>
                <a:lnTo>
                  <a:pt x="438785" y="196342"/>
                </a:lnTo>
                <a:lnTo>
                  <a:pt x="469646" y="199009"/>
                </a:lnTo>
                <a:lnTo>
                  <a:pt x="496189" y="200152"/>
                </a:lnTo>
                <a:lnTo>
                  <a:pt x="497078" y="181102"/>
                </a:lnTo>
                <a:close/>
              </a:path>
              <a:path w="975994" h="1087120">
                <a:moveTo>
                  <a:pt x="535051" y="1052830"/>
                </a:moveTo>
                <a:lnTo>
                  <a:pt x="534924" y="1052830"/>
                </a:lnTo>
                <a:lnTo>
                  <a:pt x="515493" y="1047115"/>
                </a:lnTo>
                <a:lnTo>
                  <a:pt x="496189" y="1040384"/>
                </a:lnTo>
                <a:lnTo>
                  <a:pt x="482346" y="1034923"/>
                </a:lnTo>
                <a:lnTo>
                  <a:pt x="475234" y="1052576"/>
                </a:lnTo>
                <a:lnTo>
                  <a:pt x="489966" y="1058418"/>
                </a:lnTo>
                <a:lnTo>
                  <a:pt x="510032" y="1065276"/>
                </a:lnTo>
                <a:lnTo>
                  <a:pt x="530479" y="1071372"/>
                </a:lnTo>
                <a:lnTo>
                  <a:pt x="530606" y="1071372"/>
                </a:lnTo>
                <a:lnTo>
                  <a:pt x="535051" y="1052830"/>
                </a:lnTo>
                <a:close/>
              </a:path>
              <a:path w="975994" h="1087120">
                <a:moveTo>
                  <a:pt x="573659" y="198628"/>
                </a:moveTo>
                <a:lnTo>
                  <a:pt x="572008" y="179705"/>
                </a:lnTo>
                <a:lnTo>
                  <a:pt x="567055" y="180086"/>
                </a:lnTo>
                <a:lnTo>
                  <a:pt x="535051" y="181483"/>
                </a:lnTo>
                <a:lnTo>
                  <a:pt x="515747" y="181483"/>
                </a:lnTo>
                <a:lnTo>
                  <a:pt x="515747" y="200533"/>
                </a:lnTo>
                <a:lnTo>
                  <a:pt x="535813" y="200406"/>
                </a:lnTo>
                <a:lnTo>
                  <a:pt x="568706" y="199136"/>
                </a:lnTo>
                <a:lnTo>
                  <a:pt x="573659" y="198628"/>
                </a:lnTo>
                <a:close/>
              </a:path>
              <a:path w="975994" h="1087120">
                <a:moveTo>
                  <a:pt x="608711" y="1066038"/>
                </a:moveTo>
                <a:lnTo>
                  <a:pt x="594487" y="1064514"/>
                </a:lnTo>
                <a:lnTo>
                  <a:pt x="574421" y="1061593"/>
                </a:lnTo>
                <a:lnTo>
                  <a:pt x="554609" y="1057656"/>
                </a:lnTo>
                <a:lnTo>
                  <a:pt x="553593" y="1057402"/>
                </a:lnTo>
                <a:lnTo>
                  <a:pt x="549148" y="1075817"/>
                </a:lnTo>
                <a:lnTo>
                  <a:pt x="550926" y="1076325"/>
                </a:lnTo>
                <a:lnTo>
                  <a:pt x="571627" y="1080389"/>
                </a:lnTo>
                <a:lnTo>
                  <a:pt x="592582" y="1083437"/>
                </a:lnTo>
                <a:lnTo>
                  <a:pt x="606806" y="1084961"/>
                </a:lnTo>
                <a:lnTo>
                  <a:pt x="608711" y="1066038"/>
                </a:lnTo>
                <a:close/>
              </a:path>
              <a:path w="975994" h="1087120">
                <a:moveTo>
                  <a:pt x="650113" y="189103"/>
                </a:moveTo>
                <a:lnTo>
                  <a:pt x="646684" y="170434"/>
                </a:lnTo>
                <a:lnTo>
                  <a:pt x="630428" y="173228"/>
                </a:lnTo>
                <a:lnTo>
                  <a:pt x="598932" y="177419"/>
                </a:lnTo>
                <a:lnTo>
                  <a:pt x="590931" y="178054"/>
                </a:lnTo>
                <a:lnTo>
                  <a:pt x="592582" y="197104"/>
                </a:lnTo>
                <a:lnTo>
                  <a:pt x="601345" y="196342"/>
                </a:lnTo>
                <a:lnTo>
                  <a:pt x="633730" y="192024"/>
                </a:lnTo>
                <a:lnTo>
                  <a:pt x="650113" y="189103"/>
                </a:lnTo>
                <a:close/>
              </a:path>
              <a:path w="975994" h="1087120">
                <a:moveTo>
                  <a:pt x="684657" y="1085723"/>
                </a:moveTo>
                <a:lnTo>
                  <a:pt x="683234" y="1068070"/>
                </a:lnTo>
                <a:lnTo>
                  <a:pt x="683133" y="1066673"/>
                </a:lnTo>
                <a:lnTo>
                  <a:pt x="675640" y="1067308"/>
                </a:lnTo>
                <a:lnTo>
                  <a:pt x="655320" y="1068070"/>
                </a:lnTo>
                <a:lnTo>
                  <a:pt x="635000" y="1067689"/>
                </a:lnTo>
                <a:lnTo>
                  <a:pt x="627253" y="1067308"/>
                </a:lnTo>
                <a:lnTo>
                  <a:pt x="626237" y="1086358"/>
                </a:lnTo>
                <a:lnTo>
                  <a:pt x="634746" y="1086739"/>
                </a:lnTo>
                <a:lnTo>
                  <a:pt x="655955" y="1086993"/>
                </a:lnTo>
                <a:lnTo>
                  <a:pt x="677164" y="1086231"/>
                </a:lnTo>
                <a:lnTo>
                  <a:pt x="684657" y="1085723"/>
                </a:lnTo>
                <a:close/>
              </a:path>
              <a:path w="975994" h="1087120">
                <a:moveTo>
                  <a:pt x="725043" y="171577"/>
                </a:moveTo>
                <a:lnTo>
                  <a:pt x="719963" y="153289"/>
                </a:lnTo>
                <a:lnTo>
                  <a:pt x="692404" y="160782"/>
                </a:lnTo>
                <a:lnTo>
                  <a:pt x="664972" y="167005"/>
                </a:lnTo>
                <a:lnTo>
                  <a:pt x="669163" y="185547"/>
                </a:lnTo>
                <a:lnTo>
                  <a:pt x="697484" y="179197"/>
                </a:lnTo>
                <a:lnTo>
                  <a:pt x="725043" y="171577"/>
                </a:lnTo>
                <a:close/>
              </a:path>
              <a:path w="975994" h="1087120">
                <a:moveTo>
                  <a:pt x="761492" y="1073785"/>
                </a:moveTo>
                <a:lnTo>
                  <a:pt x="756666" y="1055370"/>
                </a:lnTo>
                <a:lnTo>
                  <a:pt x="756539" y="1055370"/>
                </a:lnTo>
                <a:lnTo>
                  <a:pt x="736346" y="1059688"/>
                </a:lnTo>
                <a:lnTo>
                  <a:pt x="716280" y="1063244"/>
                </a:lnTo>
                <a:lnTo>
                  <a:pt x="701675" y="1065022"/>
                </a:lnTo>
                <a:lnTo>
                  <a:pt x="703961" y="1083945"/>
                </a:lnTo>
                <a:lnTo>
                  <a:pt x="719455" y="1081913"/>
                </a:lnTo>
                <a:lnTo>
                  <a:pt x="740410" y="1078357"/>
                </a:lnTo>
                <a:lnTo>
                  <a:pt x="761492" y="1073785"/>
                </a:lnTo>
                <a:close/>
              </a:path>
              <a:path w="975994" h="1087120">
                <a:moveTo>
                  <a:pt x="798068" y="145669"/>
                </a:moveTo>
                <a:lnTo>
                  <a:pt x="790448" y="128143"/>
                </a:lnTo>
                <a:lnTo>
                  <a:pt x="782193" y="131699"/>
                </a:lnTo>
                <a:lnTo>
                  <a:pt x="752856" y="142748"/>
                </a:lnTo>
                <a:lnTo>
                  <a:pt x="737743" y="147701"/>
                </a:lnTo>
                <a:lnTo>
                  <a:pt x="743585" y="165735"/>
                </a:lnTo>
                <a:lnTo>
                  <a:pt x="759587" y="160655"/>
                </a:lnTo>
                <a:lnTo>
                  <a:pt x="789813" y="149225"/>
                </a:lnTo>
                <a:lnTo>
                  <a:pt x="798068" y="145669"/>
                </a:lnTo>
                <a:close/>
              </a:path>
              <a:path w="975994" h="1087120">
                <a:moveTo>
                  <a:pt x="835025" y="1049401"/>
                </a:moveTo>
                <a:lnTo>
                  <a:pt x="827659" y="1031748"/>
                </a:lnTo>
                <a:lnTo>
                  <a:pt x="815721" y="1036701"/>
                </a:lnTo>
                <a:lnTo>
                  <a:pt x="796163" y="1043940"/>
                </a:lnTo>
                <a:lnTo>
                  <a:pt x="776478" y="1050036"/>
                </a:lnTo>
                <a:lnTo>
                  <a:pt x="775081" y="1050417"/>
                </a:lnTo>
                <a:lnTo>
                  <a:pt x="779907" y="1068832"/>
                </a:lnTo>
                <a:lnTo>
                  <a:pt x="782066" y="1068197"/>
                </a:lnTo>
                <a:lnTo>
                  <a:pt x="802767" y="1061847"/>
                </a:lnTo>
                <a:lnTo>
                  <a:pt x="823087" y="1054354"/>
                </a:lnTo>
                <a:lnTo>
                  <a:pt x="835025" y="1049401"/>
                </a:lnTo>
                <a:close/>
              </a:path>
              <a:path w="975994" h="1087120">
                <a:moveTo>
                  <a:pt x="867283" y="111633"/>
                </a:moveTo>
                <a:lnTo>
                  <a:pt x="858012" y="94996"/>
                </a:lnTo>
                <a:lnTo>
                  <a:pt x="839343" y="105410"/>
                </a:lnTo>
                <a:lnTo>
                  <a:pt x="811022" y="119253"/>
                </a:lnTo>
                <a:lnTo>
                  <a:pt x="807974" y="120523"/>
                </a:lnTo>
                <a:lnTo>
                  <a:pt x="815594" y="138049"/>
                </a:lnTo>
                <a:lnTo>
                  <a:pt x="819531" y="136398"/>
                </a:lnTo>
                <a:lnTo>
                  <a:pt x="848614" y="122047"/>
                </a:lnTo>
                <a:lnTo>
                  <a:pt x="867283" y="111633"/>
                </a:lnTo>
                <a:close/>
              </a:path>
              <a:path w="975994" h="1087120">
                <a:moveTo>
                  <a:pt x="950214" y="967867"/>
                </a:moveTo>
                <a:lnTo>
                  <a:pt x="865886" y="980821"/>
                </a:lnTo>
                <a:lnTo>
                  <a:pt x="882103" y="1003744"/>
                </a:lnTo>
                <a:lnTo>
                  <a:pt x="872490" y="1010031"/>
                </a:lnTo>
                <a:lnTo>
                  <a:pt x="854075" y="1019683"/>
                </a:lnTo>
                <a:lnTo>
                  <a:pt x="844550" y="1024128"/>
                </a:lnTo>
                <a:lnTo>
                  <a:pt x="852805" y="1041400"/>
                </a:lnTo>
                <a:lnTo>
                  <a:pt x="862965" y="1036574"/>
                </a:lnTo>
                <a:lnTo>
                  <a:pt x="882904" y="1026033"/>
                </a:lnTo>
                <a:lnTo>
                  <a:pt x="893152" y="1019327"/>
                </a:lnTo>
                <a:lnTo>
                  <a:pt x="909955" y="1043051"/>
                </a:lnTo>
                <a:lnTo>
                  <a:pt x="934834" y="996569"/>
                </a:lnTo>
                <a:lnTo>
                  <a:pt x="950214" y="967867"/>
                </a:lnTo>
                <a:close/>
              </a:path>
              <a:path w="975994" h="1087120">
                <a:moveTo>
                  <a:pt x="975868" y="21844"/>
                </a:moveTo>
                <a:lnTo>
                  <a:pt x="892556" y="39497"/>
                </a:lnTo>
                <a:lnTo>
                  <a:pt x="909955" y="61442"/>
                </a:lnTo>
                <a:lnTo>
                  <a:pt x="893445" y="73533"/>
                </a:lnTo>
                <a:lnTo>
                  <a:pt x="874014" y="85598"/>
                </a:lnTo>
                <a:lnTo>
                  <a:pt x="884047" y="101727"/>
                </a:lnTo>
                <a:lnTo>
                  <a:pt x="904748" y="88900"/>
                </a:lnTo>
                <a:lnTo>
                  <a:pt x="921829" y="76390"/>
                </a:lnTo>
                <a:lnTo>
                  <a:pt x="939927" y="99187"/>
                </a:lnTo>
                <a:lnTo>
                  <a:pt x="961047" y="53721"/>
                </a:lnTo>
                <a:lnTo>
                  <a:pt x="975868" y="21844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86633" y="3701669"/>
            <a:ext cx="449580" cy="91440"/>
          </a:xfrm>
          <a:custGeom>
            <a:avLst/>
            <a:gdLst/>
            <a:ahLst/>
            <a:cxnLst/>
            <a:rect l="l" t="t" r="r" b="b"/>
            <a:pathLst>
              <a:path w="449580" h="91439">
                <a:moveTo>
                  <a:pt x="433787" y="25018"/>
                </a:moveTo>
                <a:lnTo>
                  <a:pt x="390398" y="25018"/>
                </a:lnTo>
                <a:lnTo>
                  <a:pt x="400050" y="41528"/>
                </a:lnTo>
                <a:lnTo>
                  <a:pt x="389243" y="47776"/>
                </a:lnTo>
                <a:lnTo>
                  <a:pt x="404368" y="72389"/>
                </a:lnTo>
                <a:lnTo>
                  <a:pt x="433787" y="25018"/>
                </a:lnTo>
                <a:close/>
              </a:path>
              <a:path w="449580" h="91439">
                <a:moveTo>
                  <a:pt x="379250" y="31514"/>
                </a:moveTo>
                <a:lnTo>
                  <a:pt x="374269" y="34416"/>
                </a:lnTo>
                <a:lnTo>
                  <a:pt x="360426" y="40766"/>
                </a:lnTo>
                <a:lnTo>
                  <a:pt x="346075" y="46608"/>
                </a:lnTo>
                <a:lnTo>
                  <a:pt x="340360" y="48640"/>
                </a:lnTo>
                <a:lnTo>
                  <a:pt x="346837" y="66547"/>
                </a:lnTo>
                <a:lnTo>
                  <a:pt x="353187" y="64134"/>
                </a:lnTo>
                <a:lnTo>
                  <a:pt x="368427" y="58038"/>
                </a:lnTo>
                <a:lnTo>
                  <a:pt x="383794" y="50926"/>
                </a:lnTo>
                <a:lnTo>
                  <a:pt x="389243" y="47776"/>
                </a:lnTo>
                <a:lnTo>
                  <a:pt x="379250" y="31514"/>
                </a:lnTo>
                <a:close/>
              </a:path>
              <a:path w="449580" h="91439">
                <a:moveTo>
                  <a:pt x="390398" y="25018"/>
                </a:moveTo>
                <a:lnTo>
                  <a:pt x="379250" y="31514"/>
                </a:lnTo>
                <a:lnTo>
                  <a:pt x="389243" y="47776"/>
                </a:lnTo>
                <a:lnTo>
                  <a:pt x="400050" y="41528"/>
                </a:lnTo>
                <a:lnTo>
                  <a:pt x="390398" y="25018"/>
                </a:lnTo>
                <a:close/>
              </a:path>
              <a:path w="449580" h="91439">
                <a:moveTo>
                  <a:pt x="449326" y="0"/>
                </a:moveTo>
                <a:lnTo>
                  <a:pt x="364490" y="7492"/>
                </a:lnTo>
                <a:lnTo>
                  <a:pt x="379250" y="31514"/>
                </a:lnTo>
                <a:lnTo>
                  <a:pt x="390398" y="25018"/>
                </a:lnTo>
                <a:lnTo>
                  <a:pt x="433787" y="25018"/>
                </a:lnTo>
                <a:lnTo>
                  <a:pt x="449326" y="0"/>
                </a:lnTo>
                <a:close/>
              </a:path>
              <a:path w="449580" h="91439">
                <a:moveTo>
                  <a:pt x="322707" y="54736"/>
                </a:moveTo>
                <a:lnTo>
                  <a:pt x="273177" y="66801"/>
                </a:lnTo>
                <a:lnTo>
                  <a:pt x="268605" y="67436"/>
                </a:lnTo>
                <a:lnTo>
                  <a:pt x="271526" y="86359"/>
                </a:lnTo>
                <a:lnTo>
                  <a:pt x="322961" y="74675"/>
                </a:lnTo>
                <a:lnTo>
                  <a:pt x="328549" y="72897"/>
                </a:lnTo>
                <a:lnTo>
                  <a:pt x="322707" y="54736"/>
                </a:lnTo>
                <a:close/>
              </a:path>
              <a:path w="449580" h="91439">
                <a:moveTo>
                  <a:pt x="194691" y="71373"/>
                </a:moveTo>
                <a:lnTo>
                  <a:pt x="193548" y="90423"/>
                </a:lnTo>
                <a:lnTo>
                  <a:pt x="200025" y="90804"/>
                </a:lnTo>
                <a:lnTo>
                  <a:pt x="215265" y="90931"/>
                </a:lnTo>
                <a:lnTo>
                  <a:pt x="230632" y="90550"/>
                </a:lnTo>
                <a:lnTo>
                  <a:pt x="245872" y="89534"/>
                </a:lnTo>
                <a:lnTo>
                  <a:pt x="252222" y="88899"/>
                </a:lnTo>
                <a:lnTo>
                  <a:pt x="250420" y="72008"/>
                </a:lnTo>
                <a:lnTo>
                  <a:pt x="214757" y="72008"/>
                </a:lnTo>
                <a:lnTo>
                  <a:pt x="200279" y="71754"/>
                </a:lnTo>
                <a:lnTo>
                  <a:pt x="194691" y="71373"/>
                </a:lnTo>
                <a:close/>
              </a:path>
              <a:path w="449580" h="91439">
                <a:moveTo>
                  <a:pt x="250190" y="69849"/>
                </a:moveTo>
                <a:lnTo>
                  <a:pt x="243840" y="70611"/>
                </a:lnTo>
                <a:lnTo>
                  <a:pt x="229235" y="71627"/>
                </a:lnTo>
                <a:lnTo>
                  <a:pt x="214757" y="72008"/>
                </a:lnTo>
                <a:lnTo>
                  <a:pt x="250420" y="72008"/>
                </a:lnTo>
                <a:lnTo>
                  <a:pt x="250190" y="69849"/>
                </a:lnTo>
                <a:close/>
              </a:path>
              <a:path w="449580" h="91439">
                <a:moveTo>
                  <a:pt x="121793" y="59054"/>
                </a:moveTo>
                <a:lnTo>
                  <a:pt x="154813" y="86232"/>
                </a:lnTo>
                <a:lnTo>
                  <a:pt x="174117" y="88772"/>
                </a:lnTo>
                <a:lnTo>
                  <a:pt x="176149" y="69849"/>
                </a:lnTo>
                <a:lnTo>
                  <a:pt x="171704" y="69468"/>
                </a:lnTo>
                <a:lnTo>
                  <a:pt x="157607" y="67436"/>
                </a:lnTo>
                <a:lnTo>
                  <a:pt x="143637" y="64642"/>
                </a:lnTo>
                <a:lnTo>
                  <a:pt x="129921" y="61340"/>
                </a:lnTo>
                <a:lnTo>
                  <a:pt x="121793" y="59054"/>
                </a:lnTo>
                <a:close/>
              </a:path>
              <a:path w="449580" h="91439">
                <a:moveTo>
                  <a:pt x="0" y="2412"/>
                </a:moveTo>
                <a:lnTo>
                  <a:pt x="41148" y="76961"/>
                </a:lnTo>
                <a:lnTo>
                  <a:pt x="57787" y="52786"/>
                </a:lnTo>
                <a:lnTo>
                  <a:pt x="47371" y="46608"/>
                </a:lnTo>
                <a:lnTo>
                  <a:pt x="57150" y="30225"/>
                </a:lnTo>
                <a:lnTo>
                  <a:pt x="73314" y="30225"/>
                </a:lnTo>
                <a:lnTo>
                  <a:pt x="84328" y="14223"/>
                </a:lnTo>
                <a:lnTo>
                  <a:pt x="0" y="2412"/>
                </a:lnTo>
                <a:close/>
              </a:path>
              <a:path w="449580" h="91439">
                <a:moveTo>
                  <a:pt x="68597" y="37079"/>
                </a:moveTo>
                <a:lnTo>
                  <a:pt x="96901" y="71119"/>
                </a:lnTo>
                <a:lnTo>
                  <a:pt x="98043" y="71500"/>
                </a:lnTo>
                <a:lnTo>
                  <a:pt x="104013" y="53339"/>
                </a:lnTo>
                <a:lnTo>
                  <a:pt x="102870" y="52958"/>
                </a:lnTo>
                <a:lnTo>
                  <a:pt x="89789" y="47878"/>
                </a:lnTo>
                <a:lnTo>
                  <a:pt x="77089" y="42163"/>
                </a:lnTo>
                <a:lnTo>
                  <a:pt x="68597" y="37079"/>
                </a:lnTo>
                <a:close/>
              </a:path>
              <a:path w="449580" h="91439">
                <a:moveTo>
                  <a:pt x="57150" y="30225"/>
                </a:moveTo>
                <a:lnTo>
                  <a:pt x="47371" y="46608"/>
                </a:lnTo>
                <a:lnTo>
                  <a:pt x="57787" y="52786"/>
                </a:lnTo>
                <a:lnTo>
                  <a:pt x="68597" y="37079"/>
                </a:lnTo>
                <a:lnTo>
                  <a:pt x="57150" y="30225"/>
                </a:lnTo>
                <a:close/>
              </a:path>
              <a:path w="449580" h="91439">
                <a:moveTo>
                  <a:pt x="73314" y="30225"/>
                </a:moveTo>
                <a:lnTo>
                  <a:pt x="57150" y="30225"/>
                </a:lnTo>
                <a:lnTo>
                  <a:pt x="68597" y="37079"/>
                </a:lnTo>
                <a:lnTo>
                  <a:pt x="73314" y="30225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933703"/>
            <a:ext cx="464184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(e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x)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670" y="955928"/>
            <a:ext cx="12623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S=[4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4,1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5]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7370" y="2000757"/>
            <a:ext cx="14331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[4a,</a:t>
            </a:r>
            <a:r>
              <a:rPr dirty="0" sz="2000" spc="-5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4b,</a:t>
            </a:r>
            <a:r>
              <a:rPr dirty="0" sz="20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1,</a:t>
            </a:r>
            <a:r>
              <a:rPr dirty="0" sz="20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5]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7767" y="1958339"/>
            <a:ext cx="373380" cy="329565"/>
          </a:xfrm>
          <a:custGeom>
            <a:avLst/>
            <a:gdLst/>
            <a:ahLst/>
            <a:cxnLst/>
            <a:rect l="l" t="t" r="r" b="b"/>
            <a:pathLst>
              <a:path w="373379" h="329564">
                <a:moveTo>
                  <a:pt x="208787" y="0"/>
                </a:moveTo>
                <a:lnTo>
                  <a:pt x="208787" y="82296"/>
                </a:lnTo>
                <a:lnTo>
                  <a:pt x="0" y="82296"/>
                </a:lnTo>
                <a:lnTo>
                  <a:pt x="0" y="246887"/>
                </a:lnTo>
                <a:lnTo>
                  <a:pt x="208787" y="246887"/>
                </a:lnTo>
                <a:lnTo>
                  <a:pt x="208787" y="329184"/>
                </a:lnTo>
                <a:lnTo>
                  <a:pt x="373380" y="164592"/>
                </a:lnTo>
                <a:lnTo>
                  <a:pt x="208787" y="0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19753" y="1941957"/>
            <a:ext cx="14331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[1,</a:t>
            </a:r>
            <a:r>
              <a:rPr dirty="0" sz="2000" spc="-5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4b,</a:t>
            </a:r>
            <a:r>
              <a:rPr dirty="0" sz="20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4a,</a:t>
            </a:r>
            <a:r>
              <a:rPr dirty="0" sz="20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5]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8670" y="2950210"/>
            <a:ext cx="15119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Not</a:t>
            </a:r>
            <a:r>
              <a:rPr dirty="0" sz="2000" spc="-9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stable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28392" y="2363723"/>
            <a:ext cx="709295" cy="137795"/>
          </a:xfrm>
          <a:custGeom>
            <a:avLst/>
            <a:gdLst/>
            <a:ahLst/>
            <a:cxnLst/>
            <a:rect l="l" t="t" r="r" b="b"/>
            <a:pathLst>
              <a:path w="709294" h="137794">
                <a:moveTo>
                  <a:pt x="693189" y="27050"/>
                </a:moveTo>
                <a:lnTo>
                  <a:pt x="650620" y="27050"/>
                </a:lnTo>
                <a:lnTo>
                  <a:pt x="661034" y="42925"/>
                </a:lnTo>
                <a:lnTo>
                  <a:pt x="650413" y="49829"/>
                </a:lnTo>
                <a:lnTo>
                  <a:pt x="666242" y="73787"/>
                </a:lnTo>
                <a:lnTo>
                  <a:pt x="693189" y="27050"/>
                </a:lnTo>
                <a:close/>
              </a:path>
              <a:path w="709294" h="137794">
                <a:moveTo>
                  <a:pt x="639980" y="34037"/>
                </a:moveTo>
                <a:lnTo>
                  <a:pt x="638048" y="35305"/>
                </a:lnTo>
                <a:lnTo>
                  <a:pt x="616076" y="47243"/>
                </a:lnTo>
                <a:lnTo>
                  <a:pt x="601852" y="54483"/>
                </a:lnTo>
                <a:lnTo>
                  <a:pt x="610362" y="71500"/>
                </a:lnTo>
                <a:lnTo>
                  <a:pt x="625348" y="64008"/>
                </a:lnTo>
                <a:lnTo>
                  <a:pt x="648334" y="51180"/>
                </a:lnTo>
                <a:lnTo>
                  <a:pt x="650413" y="49829"/>
                </a:lnTo>
                <a:lnTo>
                  <a:pt x="639980" y="34037"/>
                </a:lnTo>
                <a:close/>
              </a:path>
              <a:path w="709294" h="137794">
                <a:moveTo>
                  <a:pt x="650620" y="27050"/>
                </a:moveTo>
                <a:lnTo>
                  <a:pt x="639980" y="34037"/>
                </a:lnTo>
                <a:lnTo>
                  <a:pt x="650413" y="49829"/>
                </a:lnTo>
                <a:lnTo>
                  <a:pt x="661034" y="42925"/>
                </a:lnTo>
                <a:lnTo>
                  <a:pt x="650620" y="27050"/>
                </a:lnTo>
                <a:close/>
              </a:path>
              <a:path w="709294" h="137794">
                <a:moveTo>
                  <a:pt x="708787" y="0"/>
                </a:moveTo>
                <a:lnTo>
                  <a:pt x="624205" y="10160"/>
                </a:lnTo>
                <a:lnTo>
                  <a:pt x="639980" y="34037"/>
                </a:lnTo>
                <a:lnTo>
                  <a:pt x="650620" y="27050"/>
                </a:lnTo>
                <a:lnTo>
                  <a:pt x="693189" y="27050"/>
                </a:lnTo>
                <a:lnTo>
                  <a:pt x="708787" y="0"/>
                </a:lnTo>
                <a:close/>
              </a:path>
              <a:path w="709294" h="137794">
                <a:moveTo>
                  <a:pt x="584962" y="62484"/>
                </a:moveTo>
                <a:lnTo>
                  <a:pt x="570992" y="68834"/>
                </a:lnTo>
                <a:lnTo>
                  <a:pt x="548132" y="78231"/>
                </a:lnTo>
                <a:lnTo>
                  <a:pt x="532764" y="83820"/>
                </a:lnTo>
                <a:lnTo>
                  <a:pt x="539242" y="101726"/>
                </a:lnTo>
                <a:lnTo>
                  <a:pt x="555370" y="95885"/>
                </a:lnTo>
                <a:lnTo>
                  <a:pt x="578993" y="86233"/>
                </a:lnTo>
                <a:lnTo>
                  <a:pt x="592836" y="79883"/>
                </a:lnTo>
                <a:lnTo>
                  <a:pt x="584962" y="62484"/>
                </a:lnTo>
                <a:close/>
              </a:path>
              <a:path w="709294" h="137794">
                <a:moveTo>
                  <a:pt x="515112" y="89788"/>
                </a:moveTo>
                <a:lnTo>
                  <a:pt x="502031" y="93852"/>
                </a:lnTo>
                <a:lnTo>
                  <a:pt x="478663" y="100329"/>
                </a:lnTo>
                <a:lnTo>
                  <a:pt x="460629" y="104521"/>
                </a:lnTo>
                <a:lnTo>
                  <a:pt x="464946" y="123189"/>
                </a:lnTo>
                <a:lnTo>
                  <a:pt x="483869" y="118745"/>
                </a:lnTo>
                <a:lnTo>
                  <a:pt x="507745" y="112013"/>
                </a:lnTo>
                <a:lnTo>
                  <a:pt x="520826" y="107950"/>
                </a:lnTo>
                <a:lnTo>
                  <a:pt x="515112" y="89788"/>
                </a:lnTo>
                <a:close/>
              </a:path>
              <a:path w="709294" h="137794">
                <a:moveTo>
                  <a:pt x="442340" y="108203"/>
                </a:moveTo>
                <a:lnTo>
                  <a:pt x="432181" y="110236"/>
                </a:lnTo>
                <a:lnTo>
                  <a:pt x="408813" y="113664"/>
                </a:lnTo>
                <a:lnTo>
                  <a:pt x="386588" y="116077"/>
                </a:lnTo>
                <a:lnTo>
                  <a:pt x="388619" y="135000"/>
                </a:lnTo>
                <a:lnTo>
                  <a:pt x="411606" y="132461"/>
                </a:lnTo>
                <a:lnTo>
                  <a:pt x="435737" y="128904"/>
                </a:lnTo>
                <a:lnTo>
                  <a:pt x="445896" y="127000"/>
                </a:lnTo>
                <a:lnTo>
                  <a:pt x="442340" y="108203"/>
                </a:lnTo>
                <a:close/>
              </a:path>
              <a:path w="709294" h="137794">
                <a:moveTo>
                  <a:pt x="312038" y="117601"/>
                </a:moveTo>
                <a:lnTo>
                  <a:pt x="310895" y="136651"/>
                </a:lnTo>
                <a:lnTo>
                  <a:pt x="315594" y="136905"/>
                </a:lnTo>
                <a:lnTo>
                  <a:pt x="339470" y="137287"/>
                </a:lnTo>
                <a:lnTo>
                  <a:pt x="363474" y="136778"/>
                </a:lnTo>
                <a:lnTo>
                  <a:pt x="369188" y="136398"/>
                </a:lnTo>
                <a:lnTo>
                  <a:pt x="367986" y="118363"/>
                </a:lnTo>
                <a:lnTo>
                  <a:pt x="338963" y="118363"/>
                </a:lnTo>
                <a:lnTo>
                  <a:pt x="315975" y="117855"/>
                </a:lnTo>
                <a:lnTo>
                  <a:pt x="312038" y="117601"/>
                </a:lnTo>
                <a:close/>
              </a:path>
              <a:path w="709294" h="137794">
                <a:moveTo>
                  <a:pt x="367919" y="117348"/>
                </a:moveTo>
                <a:lnTo>
                  <a:pt x="362204" y="117728"/>
                </a:lnTo>
                <a:lnTo>
                  <a:pt x="338963" y="118363"/>
                </a:lnTo>
                <a:lnTo>
                  <a:pt x="367986" y="118363"/>
                </a:lnTo>
                <a:lnTo>
                  <a:pt x="367919" y="117348"/>
                </a:lnTo>
                <a:close/>
              </a:path>
              <a:path w="709294" h="137794">
                <a:moveTo>
                  <a:pt x="237617" y="108838"/>
                </a:moveTo>
                <a:lnTo>
                  <a:pt x="234061" y="127508"/>
                </a:lnTo>
                <a:lnTo>
                  <a:pt x="245109" y="129666"/>
                </a:lnTo>
                <a:lnTo>
                  <a:pt x="268477" y="133096"/>
                </a:lnTo>
                <a:lnTo>
                  <a:pt x="291464" y="135509"/>
                </a:lnTo>
                <a:lnTo>
                  <a:pt x="293369" y="116586"/>
                </a:lnTo>
                <a:lnTo>
                  <a:pt x="270382" y="114173"/>
                </a:lnTo>
                <a:lnTo>
                  <a:pt x="248031" y="110743"/>
                </a:lnTo>
                <a:lnTo>
                  <a:pt x="237617" y="108838"/>
                </a:lnTo>
                <a:close/>
              </a:path>
              <a:path w="709294" h="137794">
                <a:moveTo>
                  <a:pt x="165354" y="89408"/>
                </a:moveTo>
                <a:lnTo>
                  <a:pt x="159257" y="107441"/>
                </a:lnTo>
                <a:lnTo>
                  <a:pt x="176783" y="113411"/>
                </a:lnTo>
                <a:lnTo>
                  <a:pt x="199262" y="119761"/>
                </a:lnTo>
                <a:lnTo>
                  <a:pt x="215011" y="123443"/>
                </a:lnTo>
                <a:lnTo>
                  <a:pt x="219456" y="104901"/>
                </a:lnTo>
                <a:lnTo>
                  <a:pt x="203707" y="101218"/>
                </a:lnTo>
                <a:lnTo>
                  <a:pt x="181990" y="94996"/>
                </a:lnTo>
                <a:lnTo>
                  <a:pt x="165354" y="89408"/>
                </a:lnTo>
                <a:close/>
              </a:path>
              <a:path w="709294" h="137794">
                <a:moveTo>
                  <a:pt x="97408" y="59436"/>
                </a:moveTo>
                <a:lnTo>
                  <a:pt x="88011" y="75946"/>
                </a:lnTo>
                <a:lnTo>
                  <a:pt x="90677" y="77470"/>
                </a:lnTo>
                <a:lnTo>
                  <a:pt x="111506" y="88011"/>
                </a:lnTo>
                <a:lnTo>
                  <a:pt x="132842" y="97409"/>
                </a:lnTo>
                <a:lnTo>
                  <a:pt x="140969" y="100584"/>
                </a:lnTo>
                <a:lnTo>
                  <a:pt x="147955" y="82803"/>
                </a:lnTo>
                <a:lnTo>
                  <a:pt x="139826" y="79628"/>
                </a:lnTo>
                <a:lnTo>
                  <a:pt x="119252" y="70485"/>
                </a:lnTo>
                <a:lnTo>
                  <a:pt x="99187" y="60451"/>
                </a:lnTo>
                <a:lnTo>
                  <a:pt x="97408" y="59436"/>
                </a:lnTo>
                <a:close/>
              </a:path>
              <a:path w="709294" h="137794">
                <a:moveTo>
                  <a:pt x="0" y="2539"/>
                </a:moveTo>
                <a:lnTo>
                  <a:pt x="37592" y="78993"/>
                </a:lnTo>
                <a:lnTo>
                  <a:pt x="55240" y="55802"/>
                </a:lnTo>
                <a:lnTo>
                  <a:pt x="45084" y="48895"/>
                </a:lnTo>
                <a:lnTo>
                  <a:pt x="55880" y="33147"/>
                </a:lnTo>
                <a:lnTo>
                  <a:pt x="72481" y="33147"/>
                </a:lnTo>
                <a:lnTo>
                  <a:pt x="83693" y="18414"/>
                </a:lnTo>
                <a:lnTo>
                  <a:pt x="0" y="2539"/>
                </a:lnTo>
                <a:close/>
              </a:path>
              <a:path w="709294" h="137794">
                <a:moveTo>
                  <a:pt x="66805" y="40606"/>
                </a:moveTo>
                <a:lnTo>
                  <a:pt x="55240" y="55802"/>
                </a:lnTo>
                <a:lnTo>
                  <a:pt x="70104" y="65912"/>
                </a:lnTo>
                <a:lnTo>
                  <a:pt x="71374" y="66675"/>
                </a:lnTo>
                <a:lnTo>
                  <a:pt x="80771" y="50037"/>
                </a:lnTo>
                <a:lnTo>
                  <a:pt x="79501" y="49275"/>
                </a:lnTo>
                <a:lnTo>
                  <a:pt x="66805" y="40606"/>
                </a:lnTo>
                <a:close/>
              </a:path>
              <a:path w="709294" h="137794">
                <a:moveTo>
                  <a:pt x="55880" y="33147"/>
                </a:moveTo>
                <a:lnTo>
                  <a:pt x="45084" y="48895"/>
                </a:lnTo>
                <a:lnTo>
                  <a:pt x="55240" y="55802"/>
                </a:lnTo>
                <a:lnTo>
                  <a:pt x="66805" y="40606"/>
                </a:lnTo>
                <a:lnTo>
                  <a:pt x="55880" y="33147"/>
                </a:lnTo>
                <a:close/>
              </a:path>
              <a:path w="709294" h="137794">
                <a:moveTo>
                  <a:pt x="72481" y="33147"/>
                </a:moveTo>
                <a:lnTo>
                  <a:pt x="55880" y="33147"/>
                </a:lnTo>
                <a:lnTo>
                  <a:pt x="66805" y="40606"/>
                </a:lnTo>
                <a:lnTo>
                  <a:pt x="72481" y="33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23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9096" y="4296575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4" h="0">
                <a:moveTo>
                  <a:pt x="0" y="0"/>
                </a:moveTo>
                <a:lnTo>
                  <a:pt x="877705" y="0"/>
                </a:lnTo>
              </a:path>
            </a:pathLst>
          </a:custGeom>
          <a:ln w="11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97092" y="4292207"/>
            <a:ext cx="170815" cy="3562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50" spc="65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242" y="3546475"/>
            <a:ext cx="5001895" cy="8870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1940" indent="-243840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8194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비교하는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횟수를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기준:</a:t>
            </a:r>
            <a:endParaRPr sz="2000">
              <a:latin typeface="Malgun Gothic"/>
              <a:cs typeface="Malgun Gothic"/>
            </a:endParaRPr>
          </a:p>
          <a:p>
            <a:pPr marL="2327275">
              <a:lnSpc>
                <a:spcPct val="100000"/>
              </a:lnSpc>
              <a:spcBef>
                <a:spcPts val="1789"/>
              </a:spcBef>
            </a:pPr>
            <a:r>
              <a:rPr dirty="0" sz="2150" spc="110" i="1">
                <a:latin typeface="Times New Roman"/>
                <a:cs typeface="Times New Roman"/>
              </a:rPr>
              <a:t>W</a:t>
            </a:r>
            <a:r>
              <a:rPr dirty="0" sz="2150" spc="-195" i="1">
                <a:latin typeface="Times New Roman"/>
                <a:cs typeface="Times New Roman"/>
              </a:rPr>
              <a:t> </a:t>
            </a:r>
            <a:r>
              <a:rPr dirty="0" sz="2150" spc="105">
                <a:latin typeface="Times New Roman"/>
                <a:cs typeface="Times New Roman"/>
              </a:rPr>
              <a:t>(</a:t>
            </a:r>
            <a:r>
              <a:rPr dirty="0" sz="2150" spc="95" i="1">
                <a:latin typeface="Times New Roman"/>
                <a:cs typeface="Times New Roman"/>
              </a:rPr>
              <a:t>n</a:t>
            </a:r>
            <a:r>
              <a:rPr dirty="0" sz="2150" spc="45">
                <a:latin typeface="Times New Roman"/>
                <a:cs typeface="Times New Roman"/>
              </a:rPr>
              <a:t>)</a:t>
            </a:r>
            <a:r>
              <a:rPr dirty="0" sz="2150" spc="-15">
                <a:latin typeface="Times New Roman"/>
                <a:cs typeface="Times New Roman"/>
              </a:rPr>
              <a:t> </a:t>
            </a:r>
            <a:r>
              <a:rPr dirty="0" sz="2150" spc="70">
                <a:latin typeface="Symbol"/>
                <a:cs typeface="Symbol"/>
              </a:rPr>
              <a:t></a:t>
            </a:r>
            <a:r>
              <a:rPr dirty="0" sz="2150" spc="165">
                <a:latin typeface="Times New Roman"/>
                <a:cs typeface="Times New Roman"/>
              </a:rPr>
              <a:t> </a:t>
            </a:r>
            <a:r>
              <a:rPr dirty="0" sz="2150" spc="40" i="1">
                <a:latin typeface="Times New Roman"/>
                <a:cs typeface="Times New Roman"/>
              </a:rPr>
              <a:t>A</a:t>
            </a:r>
            <a:r>
              <a:rPr dirty="0" sz="2150" spc="100">
                <a:latin typeface="Times New Roman"/>
                <a:cs typeface="Times New Roman"/>
              </a:rPr>
              <a:t>(</a:t>
            </a:r>
            <a:r>
              <a:rPr dirty="0" sz="2150" spc="100" i="1">
                <a:latin typeface="Times New Roman"/>
                <a:cs typeface="Times New Roman"/>
              </a:rPr>
              <a:t>n</a:t>
            </a:r>
            <a:r>
              <a:rPr dirty="0" sz="2150" spc="45">
                <a:latin typeface="Times New Roman"/>
                <a:cs typeface="Times New Roman"/>
              </a:rPr>
              <a:t>)</a:t>
            </a:r>
            <a:r>
              <a:rPr dirty="0" sz="2150" spc="-20">
                <a:latin typeface="Times New Roman"/>
                <a:cs typeface="Times New Roman"/>
              </a:rPr>
              <a:t> </a:t>
            </a:r>
            <a:r>
              <a:rPr dirty="0" sz="2150" spc="70">
                <a:latin typeface="Symbol"/>
                <a:cs typeface="Symbol"/>
              </a:rPr>
              <a:t></a:t>
            </a:r>
            <a:r>
              <a:rPr dirty="0" sz="2150" spc="180">
                <a:latin typeface="Times New Roman"/>
                <a:cs typeface="Times New Roman"/>
              </a:rPr>
              <a:t> </a:t>
            </a:r>
            <a:r>
              <a:rPr dirty="0" baseline="34883" sz="3225" spc="150" i="1">
                <a:latin typeface="Times New Roman"/>
                <a:cs typeface="Times New Roman"/>
              </a:rPr>
              <a:t>n</a:t>
            </a:r>
            <a:r>
              <a:rPr dirty="0" baseline="34883" sz="3225" spc="150">
                <a:latin typeface="Times New Roman"/>
                <a:cs typeface="Times New Roman"/>
              </a:rPr>
              <a:t>(</a:t>
            </a:r>
            <a:r>
              <a:rPr dirty="0" baseline="34883" sz="3225" spc="97" i="1">
                <a:latin typeface="Times New Roman"/>
                <a:cs typeface="Times New Roman"/>
              </a:rPr>
              <a:t>n</a:t>
            </a:r>
            <a:r>
              <a:rPr dirty="0" baseline="34883" sz="3225" spc="-217" i="1">
                <a:latin typeface="Times New Roman"/>
                <a:cs typeface="Times New Roman"/>
              </a:rPr>
              <a:t> </a:t>
            </a:r>
            <a:r>
              <a:rPr dirty="0" baseline="34883" sz="3225" spc="307">
                <a:latin typeface="Symbol"/>
                <a:cs typeface="Symbol"/>
              </a:rPr>
              <a:t></a:t>
            </a:r>
            <a:r>
              <a:rPr dirty="0" baseline="34883" sz="3225" spc="-179">
                <a:latin typeface="Times New Roman"/>
                <a:cs typeface="Times New Roman"/>
              </a:rPr>
              <a:t>1</a:t>
            </a:r>
            <a:r>
              <a:rPr dirty="0" baseline="34883" sz="3225" spc="67">
                <a:latin typeface="Times New Roman"/>
                <a:cs typeface="Times New Roman"/>
              </a:rPr>
              <a:t>)</a:t>
            </a:r>
            <a:endParaRPr baseline="34883" sz="32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4079" y="5582830"/>
            <a:ext cx="1009015" cy="0"/>
          </a:xfrm>
          <a:custGeom>
            <a:avLst/>
            <a:gdLst/>
            <a:ahLst/>
            <a:cxnLst/>
            <a:rect l="l" t="t" r="r" b="b"/>
            <a:pathLst>
              <a:path w="1009014" h="0">
                <a:moveTo>
                  <a:pt x="0" y="0"/>
                </a:moveTo>
                <a:lnTo>
                  <a:pt x="1008715" y="0"/>
                </a:lnTo>
              </a:path>
            </a:pathLst>
          </a:custGeom>
          <a:ln w="11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34925" y="5582830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 h="0">
                <a:moveTo>
                  <a:pt x="0" y="0"/>
                </a:moveTo>
                <a:lnTo>
                  <a:pt x="1009436" y="0"/>
                </a:lnTo>
              </a:path>
            </a:pathLst>
          </a:custGeom>
          <a:ln w="11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6542" y="4647510"/>
            <a:ext cx="5655310" cy="128778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210820" indent="-160020">
              <a:lnSpc>
                <a:spcPct val="100000"/>
              </a:lnSpc>
              <a:spcBef>
                <a:spcPts val="994"/>
              </a:spcBef>
              <a:buClr>
                <a:srgbClr val="FF9933"/>
              </a:buClr>
              <a:buSzPct val="75000"/>
              <a:buFont typeface="Wingdings"/>
              <a:buChar char=""/>
              <a:tabLst>
                <a:tab pos="210820" algn="l"/>
              </a:tabLst>
            </a:pP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지정(assignment)하는</a:t>
            </a:r>
            <a:r>
              <a:rPr dirty="0" sz="2000" spc="-1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횟수를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기준:</a:t>
            </a:r>
            <a:endParaRPr sz="2000">
              <a:latin typeface="Malgun Gothic"/>
              <a:cs typeface="Malgun Gothic"/>
            </a:endParaRPr>
          </a:p>
          <a:p>
            <a:pPr marL="1673860">
              <a:lnSpc>
                <a:spcPct val="100000"/>
              </a:lnSpc>
              <a:spcBef>
                <a:spcPts val="990"/>
              </a:spcBef>
            </a:pPr>
            <a:r>
              <a:rPr dirty="0" baseline="-34883" sz="3225" spc="172" i="1">
                <a:latin typeface="Times New Roman"/>
                <a:cs typeface="Times New Roman"/>
              </a:rPr>
              <a:t>W</a:t>
            </a:r>
            <a:r>
              <a:rPr dirty="0" baseline="-34883" sz="3225" spc="-300" i="1">
                <a:latin typeface="Times New Roman"/>
                <a:cs typeface="Times New Roman"/>
              </a:rPr>
              <a:t> </a:t>
            </a:r>
            <a:r>
              <a:rPr dirty="0" baseline="-34883" sz="3225" spc="150">
                <a:latin typeface="Times New Roman"/>
                <a:cs typeface="Times New Roman"/>
              </a:rPr>
              <a:t>(</a:t>
            </a:r>
            <a:r>
              <a:rPr dirty="0" baseline="-34883" sz="3225" spc="150" i="1">
                <a:latin typeface="Times New Roman"/>
                <a:cs typeface="Times New Roman"/>
              </a:rPr>
              <a:t>n</a:t>
            </a:r>
            <a:r>
              <a:rPr dirty="0" baseline="-34883" sz="3225" spc="67">
                <a:latin typeface="Times New Roman"/>
                <a:cs typeface="Times New Roman"/>
              </a:rPr>
              <a:t>)</a:t>
            </a:r>
            <a:r>
              <a:rPr dirty="0" baseline="-34883" sz="3225" spc="-30">
                <a:latin typeface="Times New Roman"/>
                <a:cs typeface="Times New Roman"/>
              </a:rPr>
              <a:t> </a:t>
            </a:r>
            <a:r>
              <a:rPr dirty="0" baseline="-34883" sz="3225" spc="112">
                <a:latin typeface="Symbol"/>
                <a:cs typeface="Symbol"/>
              </a:rPr>
              <a:t></a:t>
            </a:r>
            <a:r>
              <a:rPr dirty="0" baseline="-34883" sz="3225" spc="157">
                <a:latin typeface="Times New Roman"/>
                <a:cs typeface="Times New Roman"/>
              </a:rPr>
              <a:t> </a:t>
            </a:r>
            <a:r>
              <a:rPr dirty="0" sz="2150" spc="30">
                <a:latin typeface="Times New Roman"/>
                <a:cs typeface="Times New Roman"/>
              </a:rPr>
              <a:t>3</a:t>
            </a:r>
            <a:r>
              <a:rPr dirty="0" sz="2150" spc="100" i="1">
                <a:latin typeface="Times New Roman"/>
                <a:cs typeface="Times New Roman"/>
              </a:rPr>
              <a:t>n</a:t>
            </a:r>
            <a:r>
              <a:rPr dirty="0" sz="2150" spc="100">
                <a:latin typeface="Times New Roman"/>
                <a:cs typeface="Times New Roman"/>
              </a:rPr>
              <a:t>(</a:t>
            </a:r>
            <a:r>
              <a:rPr dirty="0" sz="2150" spc="70" i="1">
                <a:latin typeface="Times New Roman"/>
                <a:cs typeface="Times New Roman"/>
              </a:rPr>
              <a:t>n</a:t>
            </a:r>
            <a:r>
              <a:rPr dirty="0" sz="2150" spc="-155" i="1">
                <a:latin typeface="Times New Roman"/>
                <a:cs typeface="Times New Roman"/>
              </a:rPr>
              <a:t> </a:t>
            </a:r>
            <a:r>
              <a:rPr dirty="0" sz="2150" spc="210">
                <a:latin typeface="Symbol"/>
                <a:cs typeface="Symbol"/>
              </a:rPr>
              <a:t></a:t>
            </a:r>
            <a:r>
              <a:rPr dirty="0" sz="2150" spc="-120">
                <a:latin typeface="Times New Roman"/>
                <a:cs typeface="Times New Roman"/>
              </a:rPr>
              <a:t>1</a:t>
            </a:r>
            <a:r>
              <a:rPr dirty="0" sz="2150" spc="45">
                <a:latin typeface="Times New Roman"/>
                <a:cs typeface="Times New Roman"/>
              </a:rPr>
              <a:t>)</a:t>
            </a:r>
            <a:r>
              <a:rPr dirty="0" sz="2150" spc="-110">
                <a:latin typeface="Times New Roman"/>
                <a:cs typeface="Times New Roman"/>
              </a:rPr>
              <a:t> </a:t>
            </a:r>
            <a:r>
              <a:rPr dirty="0" baseline="-34883" sz="3225" spc="52">
                <a:latin typeface="Times New Roman"/>
                <a:cs typeface="Times New Roman"/>
              </a:rPr>
              <a:t>,</a:t>
            </a:r>
            <a:r>
              <a:rPr dirty="0" baseline="-34883" sz="3225" spc="-120">
                <a:latin typeface="Times New Roman"/>
                <a:cs typeface="Times New Roman"/>
              </a:rPr>
              <a:t> </a:t>
            </a:r>
            <a:r>
              <a:rPr dirty="0" baseline="-34883" sz="3225" spc="52" i="1">
                <a:latin typeface="Times New Roman"/>
                <a:cs typeface="Times New Roman"/>
              </a:rPr>
              <a:t>A</a:t>
            </a:r>
            <a:r>
              <a:rPr dirty="0" baseline="-34883" sz="3225" spc="150">
                <a:latin typeface="Times New Roman"/>
                <a:cs typeface="Times New Roman"/>
              </a:rPr>
              <a:t>(</a:t>
            </a:r>
            <a:r>
              <a:rPr dirty="0" baseline="-34883" sz="3225" spc="150" i="1">
                <a:latin typeface="Times New Roman"/>
                <a:cs typeface="Times New Roman"/>
              </a:rPr>
              <a:t>n</a:t>
            </a:r>
            <a:r>
              <a:rPr dirty="0" baseline="-34883" sz="3225" spc="67">
                <a:latin typeface="Times New Roman"/>
                <a:cs typeface="Times New Roman"/>
              </a:rPr>
              <a:t>)</a:t>
            </a:r>
            <a:r>
              <a:rPr dirty="0" baseline="-34883" sz="3225" spc="-30">
                <a:latin typeface="Times New Roman"/>
                <a:cs typeface="Times New Roman"/>
              </a:rPr>
              <a:t> </a:t>
            </a:r>
            <a:r>
              <a:rPr dirty="0" baseline="-34883" sz="3225" spc="112">
                <a:latin typeface="Symbol"/>
                <a:cs typeface="Symbol"/>
              </a:rPr>
              <a:t></a:t>
            </a:r>
            <a:r>
              <a:rPr dirty="0" baseline="-34883" sz="3225" spc="157">
                <a:latin typeface="Times New Roman"/>
                <a:cs typeface="Times New Roman"/>
              </a:rPr>
              <a:t> </a:t>
            </a:r>
            <a:r>
              <a:rPr dirty="0" sz="2150" spc="30">
                <a:latin typeface="Times New Roman"/>
                <a:cs typeface="Times New Roman"/>
              </a:rPr>
              <a:t>3</a:t>
            </a:r>
            <a:r>
              <a:rPr dirty="0" sz="2150" spc="100" i="1">
                <a:latin typeface="Times New Roman"/>
                <a:cs typeface="Times New Roman"/>
              </a:rPr>
              <a:t>n</a:t>
            </a:r>
            <a:r>
              <a:rPr dirty="0" sz="2150" spc="100">
                <a:latin typeface="Times New Roman"/>
                <a:cs typeface="Times New Roman"/>
              </a:rPr>
              <a:t>(</a:t>
            </a:r>
            <a:r>
              <a:rPr dirty="0" sz="2150" spc="70" i="1">
                <a:latin typeface="Times New Roman"/>
                <a:cs typeface="Times New Roman"/>
              </a:rPr>
              <a:t>n</a:t>
            </a:r>
            <a:r>
              <a:rPr dirty="0" sz="2150" spc="-150" i="1">
                <a:latin typeface="Times New Roman"/>
                <a:cs typeface="Times New Roman"/>
              </a:rPr>
              <a:t> </a:t>
            </a:r>
            <a:r>
              <a:rPr dirty="0" sz="2150" spc="204">
                <a:latin typeface="Symbol"/>
                <a:cs typeface="Symbol"/>
              </a:rPr>
              <a:t></a:t>
            </a:r>
            <a:r>
              <a:rPr dirty="0" sz="2150" spc="-120">
                <a:latin typeface="Times New Roman"/>
                <a:cs typeface="Times New Roman"/>
              </a:rPr>
              <a:t>1</a:t>
            </a:r>
            <a:r>
              <a:rPr dirty="0" sz="2150" spc="45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3043555">
              <a:lnSpc>
                <a:spcPct val="100000"/>
              </a:lnSpc>
              <a:spcBef>
                <a:spcPts val="484"/>
              </a:spcBef>
              <a:tabLst>
                <a:tab pos="5045075" algn="l"/>
              </a:tabLst>
            </a:pPr>
            <a:r>
              <a:rPr dirty="0" sz="2150" spc="70">
                <a:latin typeface="Times New Roman"/>
                <a:cs typeface="Times New Roman"/>
              </a:rPr>
              <a:t>2	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23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13254" y="359790"/>
            <a:ext cx="4470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거품정렬</a:t>
            </a:r>
            <a:r>
              <a:rPr dirty="0" spc="-365"/>
              <a:t> </a:t>
            </a:r>
            <a:r>
              <a:rPr dirty="0">
                <a:latin typeface="Times New Roman"/>
                <a:cs typeface="Times New Roman"/>
              </a:rPr>
              <a:t>(Bubble Sort)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84248" y="1024127"/>
            <a:ext cx="5151120" cy="228600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381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"/>
              </a:spcBef>
              <a:tabLst>
                <a:tab pos="822960" algn="l"/>
              </a:tabLst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	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bubblesort(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int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spc="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 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])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  <a:spcBef>
                <a:spcPts val="190"/>
              </a:spcBef>
              <a:tabLst>
                <a:tab pos="1557655" algn="l"/>
              </a:tabLst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index	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i,j;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(i=n;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i&gt;=1;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i--)</a:t>
            </a:r>
            <a:endParaRPr sz="1600">
              <a:latin typeface="Courier New"/>
              <a:cs typeface="Courier New"/>
            </a:endParaRPr>
          </a:p>
          <a:p>
            <a:pPr algn="r" marR="1630045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(j=2;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j&lt;=i;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600">
              <a:latin typeface="Courier New"/>
              <a:cs typeface="Courier New"/>
            </a:endParaRPr>
          </a:p>
          <a:p>
            <a:pPr algn="r" marR="1632585">
              <a:lnSpc>
                <a:spcPct val="100000"/>
              </a:lnSpc>
              <a:spcBef>
                <a:spcPts val="19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(s[j-1]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s[j])</a:t>
            </a:r>
            <a:endParaRPr sz="1600">
              <a:latin typeface="Courier New"/>
              <a:cs typeface="Courier New"/>
            </a:endParaRPr>
          </a:p>
          <a:p>
            <a:pPr marL="180213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S[j-1]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S[j]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591" y="3374135"/>
            <a:ext cx="1156970" cy="379730"/>
          </a:xfrm>
          <a:custGeom>
            <a:avLst/>
            <a:gdLst/>
            <a:ahLst/>
            <a:cxnLst/>
            <a:rect l="l" t="t" r="r" b="b"/>
            <a:pathLst>
              <a:path w="1156970" h="379729">
                <a:moveTo>
                  <a:pt x="1156715" y="0"/>
                </a:moveTo>
                <a:lnTo>
                  <a:pt x="0" y="0"/>
                </a:lnTo>
                <a:lnTo>
                  <a:pt x="0" y="379475"/>
                </a:lnTo>
                <a:lnTo>
                  <a:pt x="1156715" y="379475"/>
                </a:lnTo>
                <a:lnTo>
                  <a:pt x="1156715" y="0"/>
                </a:lnTo>
                <a:close/>
              </a:path>
            </a:pathLst>
          </a:custGeom>
          <a:solidFill>
            <a:srgbClr val="FFFC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38828" y="2284476"/>
            <a:ext cx="771525" cy="379730"/>
          </a:xfrm>
          <a:custGeom>
            <a:avLst/>
            <a:gdLst/>
            <a:ahLst/>
            <a:cxnLst/>
            <a:rect l="l" t="t" r="r" b="b"/>
            <a:pathLst>
              <a:path w="771525" h="379730">
                <a:moveTo>
                  <a:pt x="771144" y="0"/>
                </a:moveTo>
                <a:lnTo>
                  <a:pt x="0" y="0"/>
                </a:lnTo>
                <a:lnTo>
                  <a:pt x="0" y="379475"/>
                </a:lnTo>
                <a:lnTo>
                  <a:pt x="771144" y="379475"/>
                </a:lnTo>
                <a:lnTo>
                  <a:pt x="771144" y="0"/>
                </a:lnTo>
                <a:close/>
              </a:path>
            </a:pathLst>
          </a:custGeom>
          <a:solidFill>
            <a:srgbClr val="FFFC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0164" y="1359408"/>
            <a:ext cx="643255" cy="379730"/>
          </a:xfrm>
          <a:custGeom>
            <a:avLst/>
            <a:gdLst/>
            <a:ahLst/>
            <a:cxnLst/>
            <a:rect l="l" t="t" r="r" b="b"/>
            <a:pathLst>
              <a:path w="643254" h="379730">
                <a:moveTo>
                  <a:pt x="643127" y="0"/>
                </a:moveTo>
                <a:lnTo>
                  <a:pt x="0" y="0"/>
                </a:lnTo>
                <a:lnTo>
                  <a:pt x="0" y="379475"/>
                </a:lnTo>
                <a:lnTo>
                  <a:pt x="643127" y="379475"/>
                </a:lnTo>
                <a:lnTo>
                  <a:pt x="643127" y="0"/>
                </a:lnTo>
                <a:close/>
              </a:path>
            </a:pathLst>
          </a:custGeom>
          <a:solidFill>
            <a:srgbClr val="FFFC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88252" y="377952"/>
            <a:ext cx="215265" cy="379730"/>
          </a:xfrm>
          <a:custGeom>
            <a:avLst/>
            <a:gdLst/>
            <a:ahLst/>
            <a:cxnLst/>
            <a:rect l="l" t="t" r="r" b="b"/>
            <a:pathLst>
              <a:path w="215265" h="379730">
                <a:moveTo>
                  <a:pt x="214883" y="0"/>
                </a:moveTo>
                <a:lnTo>
                  <a:pt x="0" y="0"/>
                </a:lnTo>
                <a:lnTo>
                  <a:pt x="0" y="379475"/>
                </a:lnTo>
                <a:lnTo>
                  <a:pt x="214883" y="379475"/>
                </a:lnTo>
                <a:lnTo>
                  <a:pt x="214883" y="0"/>
                </a:lnTo>
                <a:close/>
              </a:path>
            </a:pathLst>
          </a:custGeom>
          <a:solidFill>
            <a:srgbClr val="FFFC8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97089" y="188785"/>
            <a:ext cx="808355" cy="382905"/>
            <a:chOff x="1097089" y="188785"/>
            <a:chExt cx="808355" cy="382905"/>
          </a:xfrm>
        </p:grpSpPr>
        <p:sp>
          <p:nvSpPr>
            <p:cNvPr id="7" name="object 7"/>
            <p:cNvSpPr/>
            <p:nvPr/>
          </p:nvSpPr>
          <p:spPr>
            <a:xfrm>
              <a:off x="1101852" y="193547"/>
              <a:ext cx="798830" cy="373380"/>
            </a:xfrm>
            <a:custGeom>
              <a:avLst/>
              <a:gdLst/>
              <a:ahLst/>
              <a:cxnLst/>
              <a:rect l="l" t="t" r="r" b="b"/>
              <a:pathLst>
                <a:path w="798830" h="373380">
                  <a:moveTo>
                    <a:pt x="539749" y="184403"/>
                  </a:moveTo>
                  <a:lnTo>
                    <a:pt x="377825" y="184403"/>
                  </a:lnTo>
                  <a:lnTo>
                    <a:pt x="798575" y="372872"/>
                  </a:lnTo>
                  <a:lnTo>
                    <a:pt x="539749" y="184403"/>
                  </a:lnTo>
                  <a:close/>
                </a:path>
                <a:path w="798830" h="373380">
                  <a:moveTo>
                    <a:pt x="616966" y="0"/>
                  </a:moveTo>
                  <a:lnTo>
                    <a:pt x="30734" y="0"/>
                  </a:lnTo>
                  <a:lnTo>
                    <a:pt x="18768" y="2409"/>
                  </a:lnTo>
                  <a:lnTo>
                    <a:pt x="8999" y="8985"/>
                  </a:lnTo>
                  <a:lnTo>
                    <a:pt x="2414" y="18752"/>
                  </a:lnTo>
                  <a:lnTo>
                    <a:pt x="0" y="30733"/>
                  </a:lnTo>
                  <a:lnTo>
                    <a:pt x="0" y="153670"/>
                  </a:lnTo>
                  <a:lnTo>
                    <a:pt x="2414" y="165651"/>
                  </a:lnTo>
                  <a:lnTo>
                    <a:pt x="8999" y="175418"/>
                  </a:lnTo>
                  <a:lnTo>
                    <a:pt x="18768" y="181994"/>
                  </a:lnTo>
                  <a:lnTo>
                    <a:pt x="30734" y="184403"/>
                  </a:lnTo>
                  <a:lnTo>
                    <a:pt x="616966" y="184403"/>
                  </a:lnTo>
                  <a:lnTo>
                    <a:pt x="628947" y="181994"/>
                  </a:lnTo>
                  <a:lnTo>
                    <a:pt x="638714" y="175418"/>
                  </a:lnTo>
                  <a:lnTo>
                    <a:pt x="645290" y="165651"/>
                  </a:lnTo>
                  <a:lnTo>
                    <a:pt x="647699" y="153670"/>
                  </a:lnTo>
                  <a:lnTo>
                    <a:pt x="647699" y="30733"/>
                  </a:lnTo>
                  <a:lnTo>
                    <a:pt x="645290" y="18752"/>
                  </a:lnTo>
                  <a:lnTo>
                    <a:pt x="638714" y="8985"/>
                  </a:lnTo>
                  <a:lnTo>
                    <a:pt x="628947" y="2409"/>
                  </a:lnTo>
                  <a:lnTo>
                    <a:pt x="616966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01852" y="193547"/>
              <a:ext cx="798830" cy="373380"/>
            </a:xfrm>
            <a:custGeom>
              <a:avLst/>
              <a:gdLst/>
              <a:ahLst/>
              <a:cxnLst/>
              <a:rect l="l" t="t" r="r" b="b"/>
              <a:pathLst>
                <a:path w="798830" h="373380">
                  <a:moveTo>
                    <a:pt x="0" y="30733"/>
                  </a:moveTo>
                  <a:lnTo>
                    <a:pt x="2414" y="18752"/>
                  </a:lnTo>
                  <a:lnTo>
                    <a:pt x="8999" y="8985"/>
                  </a:lnTo>
                  <a:lnTo>
                    <a:pt x="18768" y="2409"/>
                  </a:lnTo>
                  <a:lnTo>
                    <a:pt x="30734" y="0"/>
                  </a:lnTo>
                  <a:lnTo>
                    <a:pt x="377825" y="0"/>
                  </a:lnTo>
                  <a:lnTo>
                    <a:pt x="539749" y="0"/>
                  </a:lnTo>
                  <a:lnTo>
                    <a:pt x="616966" y="0"/>
                  </a:lnTo>
                  <a:lnTo>
                    <a:pt x="628947" y="2409"/>
                  </a:lnTo>
                  <a:lnTo>
                    <a:pt x="638714" y="8985"/>
                  </a:lnTo>
                  <a:lnTo>
                    <a:pt x="645290" y="18752"/>
                  </a:lnTo>
                  <a:lnTo>
                    <a:pt x="647699" y="30733"/>
                  </a:lnTo>
                  <a:lnTo>
                    <a:pt x="647699" y="107569"/>
                  </a:lnTo>
                  <a:lnTo>
                    <a:pt x="647699" y="153670"/>
                  </a:lnTo>
                  <a:lnTo>
                    <a:pt x="645290" y="165651"/>
                  </a:lnTo>
                  <a:lnTo>
                    <a:pt x="638714" y="175418"/>
                  </a:lnTo>
                  <a:lnTo>
                    <a:pt x="628947" y="181994"/>
                  </a:lnTo>
                  <a:lnTo>
                    <a:pt x="616966" y="184403"/>
                  </a:lnTo>
                  <a:lnTo>
                    <a:pt x="539749" y="184403"/>
                  </a:lnTo>
                  <a:lnTo>
                    <a:pt x="798575" y="372872"/>
                  </a:lnTo>
                  <a:lnTo>
                    <a:pt x="377825" y="184403"/>
                  </a:lnTo>
                  <a:lnTo>
                    <a:pt x="30734" y="184403"/>
                  </a:lnTo>
                  <a:lnTo>
                    <a:pt x="18768" y="181994"/>
                  </a:lnTo>
                  <a:lnTo>
                    <a:pt x="8999" y="175418"/>
                  </a:lnTo>
                  <a:lnTo>
                    <a:pt x="2414" y="165651"/>
                  </a:lnTo>
                  <a:lnTo>
                    <a:pt x="0" y="153670"/>
                  </a:lnTo>
                  <a:lnTo>
                    <a:pt x="0" y="107569"/>
                  </a:lnTo>
                  <a:lnTo>
                    <a:pt x="0" y="3073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15733" y="1380553"/>
            <a:ext cx="913130" cy="201295"/>
            <a:chOff x="915733" y="1380553"/>
            <a:chExt cx="913130" cy="201295"/>
          </a:xfrm>
        </p:grpSpPr>
        <p:sp>
          <p:nvSpPr>
            <p:cNvPr id="10" name="object 10"/>
            <p:cNvSpPr/>
            <p:nvPr/>
          </p:nvSpPr>
          <p:spPr>
            <a:xfrm>
              <a:off x="920496" y="1385316"/>
              <a:ext cx="903605" cy="191770"/>
            </a:xfrm>
            <a:custGeom>
              <a:avLst/>
              <a:gdLst/>
              <a:ahLst/>
              <a:cxnLst/>
              <a:rect l="l" t="t" r="r" b="b"/>
              <a:pathLst>
                <a:path w="903605" h="191769">
                  <a:moveTo>
                    <a:pt x="788308" y="153670"/>
                  </a:moveTo>
                  <a:lnTo>
                    <a:pt x="647700" y="153670"/>
                  </a:lnTo>
                  <a:lnTo>
                    <a:pt x="903351" y="191388"/>
                  </a:lnTo>
                  <a:lnTo>
                    <a:pt x="788308" y="153670"/>
                  </a:lnTo>
                  <a:close/>
                </a:path>
                <a:path w="903605" h="191769">
                  <a:moveTo>
                    <a:pt x="616966" y="0"/>
                  </a:moveTo>
                  <a:lnTo>
                    <a:pt x="30734" y="0"/>
                  </a:lnTo>
                  <a:lnTo>
                    <a:pt x="18768" y="2409"/>
                  </a:lnTo>
                  <a:lnTo>
                    <a:pt x="8999" y="8985"/>
                  </a:lnTo>
                  <a:lnTo>
                    <a:pt x="2414" y="18752"/>
                  </a:lnTo>
                  <a:lnTo>
                    <a:pt x="0" y="30734"/>
                  </a:lnTo>
                  <a:lnTo>
                    <a:pt x="0" y="153670"/>
                  </a:lnTo>
                  <a:lnTo>
                    <a:pt x="2414" y="165651"/>
                  </a:lnTo>
                  <a:lnTo>
                    <a:pt x="8999" y="175418"/>
                  </a:lnTo>
                  <a:lnTo>
                    <a:pt x="18768" y="181994"/>
                  </a:lnTo>
                  <a:lnTo>
                    <a:pt x="30734" y="184404"/>
                  </a:lnTo>
                  <a:lnTo>
                    <a:pt x="616966" y="184404"/>
                  </a:lnTo>
                  <a:lnTo>
                    <a:pt x="628947" y="181994"/>
                  </a:lnTo>
                  <a:lnTo>
                    <a:pt x="638714" y="175418"/>
                  </a:lnTo>
                  <a:lnTo>
                    <a:pt x="645290" y="165651"/>
                  </a:lnTo>
                  <a:lnTo>
                    <a:pt x="647700" y="153670"/>
                  </a:lnTo>
                  <a:lnTo>
                    <a:pt x="788308" y="153670"/>
                  </a:lnTo>
                  <a:lnTo>
                    <a:pt x="647700" y="107569"/>
                  </a:lnTo>
                  <a:lnTo>
                    <a:pt x="647700" y="30734"/>
                  </a:lnTo>
                  <a:lnTo>
                    <a:pt x="645290" y="18752"/>
                  </a:lnTo>
                  <a:lnTo>
                    <a:pt x="638714" y="8985"/>
                  </a:lnTo>
                  <a:lnTo>
                    <a:pt x="628947" y="2409"/>
                  </a:lnTo>
                  <a:lnTo>
                    <a:pt x="616966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0496" y="1385316"/>
              <a:ext cx="903605" cy="191770"/>
            </a:xfrm>
            <a:custGeom>
              <a:avLst/>
              <a:gdLst/>
              <a:ahLst/>
              <a:cxnLst/>
              <a:rect l="l" t="t" r="r" b="b"/>
              <a:pathLst>
                <a:path w="903605" h="191769">
                  <a:moveTo>
                    <a:pt x="0" y="30734"/>
                  </a:moveTo>
                  <a:lnTo>
                    <a:pt x="2414" y="18752"/>
                  </a:lnTo>
                  <a:lnTo>
                    <a:pt x="8999" y="8985"/>
                  </a:lnTo>
                  <a:lnTo>
                    <a:pt x="18768" y="2409"/>
                  </a:lnTo>
                  <a:lnTo>
                    <a:pt x="30734" y="0"/>
                  </a:lnTo>
                  <a:lnTo>
                    <a:pt x="377825" y="0"/>
                  </a:lnTo>
                  <a:lnTo>
                    <a:pt x="539750" y="0"/>
                  </a:lnTo>
                  <a:lnTo>
                    <a:pt x="616966" y="0"/>
                  </a:lnTo>
                  <a:lnTo>
                    <a:pt x="628947" y="2409"/>
                  </a:lnTo>
                  <a:lnTo>
                    <a:pt x="638714" y="8985"/>
                  </a:lnTo>
                  <a:lnTo>
                    <a:pt x="645290" y="18752"/>
                  </a:lnTo>
                  <a:lnTo>
                    <a:pt x="647700" y="30734"/>
                  </a:lnTo>
                  <a:lnTo>
                    <a:pt x="647700" y="107569"/>
                  </a:lnTo>
                  <a:lnTo>
                    <a:pt x="903351" y="191388"/>
                  </a:lnTo>
                  <a:lnTo>
                    <a:pt x="647700" y="153670"/>
                  </a:lnTo>
                  <a:lnTo>
                    <a:pt x="645290" y="165651"/>
                  </a:lnTo>
                  <a:lnTo>
                    <a:pt x="638714" y="175418"/>
                  </a:lnTo>
                  <a:lnTo>
                    <a:pt x="628947" y="181994"/>
                  </a:lnTo>
                  <a:lnTo>
                    <a:pt x="616966" y="184404"/>
                  </a:lnTo>
                  <a:lnTo>
                    <a:pt x="539750" y="184404"/>
                  </a:lnTo>
                  <a:lnTo>
                    <a:pt x="377825" y="184404"/>
                  </a:lnTo>
                  <a:lnTo>
                    <a:pt x="30734" y="184404"/>
                  </a:lnTo>
                  <a:lnTo>
                    <a:pt x="18768" y="181994"/>
                  </a:lnTo>
                  <a:lnTo>
                    <a:pt x="8999" y="175418"/>
                  </a:lnTo>
                  <a:lnTo>
                    <a:pt x="2414" y="165651"/>
                  </a:lnTo>
                  <a:lnTo>
                    <a:pt x="0" y="153670"/>
                  </a:lnTo>
                  <a:lnTo>
                    <a:pt x="0" y="107569"/>
                  </a:lnTo>
                  <a:lnTo>
                    <a:pt x="0" y="3073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66025" y="2198941"/>
            <a:ext cx="913130" cy="277495"/>
            <a:chOff x="966025" y="2198941"/>
            <a:chExt cx="913130" cy="277495"/>
          </a:xfrm>
        </p:grpSpPr>
        <p:sp>
          <p:nvSpPr>
            <p:cNvPr id="13" name="object 13"/>
            <p:cNvSpPr/>
            <p:nvPr/>
          </p:nvSpPr>
          <p:spPr>
            <a:xfrm>
              <a:off x="970788" y="2203704"/>
              <a:ext cx="903605" cy="267970"/>
            </a:xfrm>
            <a:custGeom>
              <a:avLst/>
              <a:gdLst/>
              <a:ahLst/>
              <a:cxnLst/>
              <a:rect l="l" t="t" r="r" b="b"/>
              <a:pathLst>
                <a:path w="903605" h="267969">
                  <a:moveTo>
                    <a:pt x="539750" y="184404"/>
                  </a:moveTo>
                  <a:lnTo>
                    <a:pt x="377825" y="184404"/>
                  </a:lnTo>
                  <a:lnTo>
                    <a:pt x="903351" y="267716"/>
                  </a:lnTo>
                  <a:lnTo>
                    <a:pt x="539750" y="184404"/>
                  </a:lnTo>
                  <a:close/>
                </a:path>
                <a:path w="903605" h="267969">
                  <a:moveTo>
                    <a:pt x="616966" y="0"/>
                  </a:moveTo>
                  <a:lnTo>
                    <a:pt x="30734" y="0"/>
                  </a:lnTo>
                  <a:lnTo>
                    <a:pt x="18768" y="2409"/>
                  </a:lnTo>
                  <a:lnTo>
                    <a:pt x="8999" y="8985"/>
                  </a:lnTo>
                  <a:lnTo>
                    <a:pt x="2414" y="18752"/>
                  </a:lnTo>
                  <a:lnTo>
                    <a:pt x="0" y="30734"/>
                  </a:lnTo>
                  <a:lnTo>
                    <a:pt x="0" y="153670"/>
                  </a:lnTo>
                  <a:lnTo>
                    <a:pt x="2414" y="165651"/>
                  </a:lnTo>
                  <a:lnTo>
                    <a:pt x="8999" y="175418"/>
                  </a:lnTo>
                  <a:lnTo>
                    <a:pt x="18768" y="181994"/>
                  </a:lnTo>
                  <a:lnTo>
                    <a:pt x="30734" y="184404"/>
                  </a:lnTo>
                  <a:lnTo>
                    <a:pt x="616966" y="184404"/>
                  </a:lnTo>
                  <a:lnTo>
                    <a:pt x="628947" y="181994"/>
                  </a:lnTo>
                  <a:lnTo>
                    <a:pt x="638714" y="175418"/>
                  </a:lnTo>
                  <a:lnTo>
                    <a:pt x="645290" y="165651"/>
                  </a:lnTo>
                  <a:lnTo>
                    <a:pt x="647700" y="153670"/>
                  </a:lnTo>
                  <a:lnTo>
                    <a:pt x="647700" y="30734"/>
                  </a:lnTo>
                  <a:lnTo>
                    <a:pt x="645290" y="18752"/>
                  </a:lnTo>
                  <a:lnTo>
                    <a:pt x="638714" y="8985"/>
                  </a:lnTo>
                  <a:lnTo>
                    <a:pt x="628947" y="2409"/>
                  </a:lnTo>
                  <a:lnTo>
                    <a:pt x="616966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70788" y="2203704"/>
              <a:ext cx="903605" cy="267970"/>
            </a:xfrm>
            <a:custGeom>
              <a:avLst/>
              <a:gdLst/>
              <a:ahLst/>
              <a:cxnLst/>
              <a:rect l="l" t="t" r="r" b="b"/>
              <a:pathLst>
                <a:path w="903605" h="267969">
                  <a:moveTo>
                    <a:pt x="0" y="30734"/>
                  </a:moveTo>
                  <a:lnTo>
                    <a:pt x="2414" y="18752"/>
                  </a:lnTo>
                  <a:lnTo>
                    <a:pt x="8999" y="8985"/>
                  </a:lnTo>
                  <a:lnTo>
                    <a:pt x="18768" y="2409"/>
                  </a:lnTo>
                  <a:lnTo>
                    <a:pt x="30734" y="0"/>
                  </a:lnTo>
                  <a:lnTo>
                    <a:pt x="377825" y="0"/>
                  </a:lnTo>
                  <a:lnTo>
                    <a:pt x="539750" y="0"/>
                  </a:lnTo>
                  <a:lnTo>
                    <a:pt x="616966" y="0"/>
                  </a:lnTo>
                  <a:lnTo>
                    <a:pt x="628947" y="2409"/>
                  </a:lnTo>
                  <a:lnTo>
                    <a:pt x="638714" y="8985"/>
                  </a:lnTo>
                  <a:lnTo>
                    <a:pt x="645290" y="18752"/>
                  </a:lnTo>
                  <a:lnTo>
                    <a:pt x="647700" y="30734"/>
                  </a:lnTo>
                  <a:lnTo>
                    <a:pt x="647700" y="107569"/>
                  </a:lnTo>
                  <a:lnTo>
                    <a:pt x="647700" y="153670"/>
                  </a:lnTo>
                  <a:lnTo>
                    <a:pt x="645290" y="165651"/>
                  </a:lnTo>
                  <a:lnTo>
                    <a:pt x="638714" y="175418"/>
                  </a:lnTo>
                  <a:lnTo>
                    <a:pt x="628947" y="181994"/>
                  </a:lnTo>
                  <a:lnTo>
                    <a:pt x="616966" y="184404"/>
                  </a:lnTo>
                  <a:lnTo>
                    <a:pt x="539750" y="184404"/>
                  </a:lnTo>
                  <a:lnTo>
                    <a:pt x="903351" y="267716"/>
                  </a:lnTo>
                  <a:lnTo>
                    <a:pt x="377825" y="184404"/>
                  </a:lnTo>
                  <a:lnTo>
                    <a:pt x="30734" y="184404"/>
                  </a:lnTo>
                  <a:lnTo>
                    <a:pt x="18768" y="181994"/>
                  </a:lnTo>
                  <a:lnTo>
                    <a:pt x="8999" y="175418"/>
                  </a:lnTo>
                  <a:lnTo>
                    <a:pt x="2414" y="165651"/>
                  </a:lnTo>
                  <a:lnTo>
                    <a:pt x="0" y="153670"/>
                  </a:lnTo>
                  <a:lnTo>
                    <a:pt x="0" y="107569"/>
                  </a:lnTo>
                  <a:lnTo>
                    <a:pt x="0" y="3073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6868668" y="428244"/>
            <a:ext cx="1068705" cy="287020"/>
          </a:xfrm>
          <a:custGeom>
            <a:avLst/>
            <a:gdLst/>
            <a:ahLst/>
            <a:cxnLst/>
            <a:rect l="l" t="t" r="r" b="b"/>
            <a:pathLst>
              <a:path w="1068704" h="287020">
                <a:moveTo>
                  <a:pt x="1068324" y="0"/>
                </a:moveTo>
                <a:lnTo>
                  <a:pt x="0" y="0"/>
                </a:lnTo>
                <a:lnTo>
                  <a:pt x="0" y="286512"/>
                </a:lnTo>
                <a:lnTo>
                  <a:pt x="1068324" y="286512"/>
                </a:lnTo>
                <a:lnTo>
                  <a:pt x="1068324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90388" y="1427988"/>
            <a:ext cx="998219" cy="287020"/>
          </a:xfrm>
          <a:custGeom>
            <a:avLst/>
            <a:gdLst/>
            <a:ahLst/>
            <a:cxnLst/>
            <a:rect l="l" t="t" r="r" b="b"/>
            <a:pathLst>
              <a:path w="998220" h="287019">
                <a:moveTo>
                  <a:pt x="998219" y="0"/>
                </a:moveTo>
                <a:lnTo>
                  <a:pt x="0" y="0"/>
                </a:lnTo>
                <a:lnTo>
                  <a:pt x="0" y="286512"/>
                </a:lnTo>
                <a:lnTo>
                  <a:pt x="998219" y="286512"/>
                </a:lnTo>
                <a:lnTo>
                  <a:pt x="998219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81244" y="2337816"/>
            <a:ext cx="998219" cy="287020"/>
          </a:xfrm>
          <a:custGeom>
            <a:avLst/>
            <a:gdLst/>
            <a:ahLst/>
            <a:cxnLst/>
            <a:rect l="l" t="t" r="r" b="b"/>
            <a:pathLst>
              <a:path w="998220" h="287019">
                <a:moveTo>
                  <a:pt x="998220" y="0"/>
                </a:moveTo>
                <a:lnTo>
                  <a:pt x="0" y="0"/>
                </a:lnTo>
                <a:lnTo>
                  <a:pt x="0" y="286512"/>
                </a:lnTo>
                <a:lnTo>
                  <a:pt x="998220" y="286512"/>
                </a:lnTo>
                <a:lnTo>
                  <a:pt x="998220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26440" y="5277739"/>
            <a:ext cx="1565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(ex)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0785" y="3303841"/>
            <a:ext cx="913130" cy="277495"/>
            <a:chOff x="950785" y="3303841"/>
            <a:chExt cx="913130" cy="277495"/>
          </a:xfrm>
        </p:grpSpPr>
        <p:sp>
          <p:nvSpPr>
            <p:cNvPr id="20" name="object 20"/>
            <p:cNvSpPr/>
            <p:nvPr/>
          </p:nvSpPr>
          <p:spPr>
            <a:xfrm>
              <a:off x="955547" y="3308603"/>
              <a:ext cx="903605" cy="267970"/>
            </a:xfrm>
            <a:custGeom>
              <a:avLst/>
              <a:gdLst/>
              <a:ahLst/>
              <a:cxnLst/>
              <a:rect l="l" t="t" r="r" b="b"/>
              <a:pathLst>
                <a:path w="903605" h="267970">
                  <a:moveTo>
                    <a:pt x="539750" y="184404"/>
                  </a:moveTo>
                  <a:lnTo>
                    <a:pt x="377825" y="184404"/>
                  </a:lnTo>
                  <a:lnTo>
                    <a:pt x="903351" y="267716"/>
                  </a:lnTo>
                  <a:lnTo>
                    <a:pt x="539750" y="184404"/>
                  </a:lnTo>
                  <a:close/>
                </a:path>
                <a:path w="903605" h="267970">
                  <a:moveTo>
                    <a:pt x="616966" y="0"/>
                  </a:moveTo>
                  <a:lnTo>
                    <a:pt x="30734" y="0"/>
                  </a:lnTo>
                  <a:lnTo>
                    <a:pt x="18768" y="2409"/>
                  </a:lnTo>
                  <a:lnTo>
                    <a:pt x="8999" y="8985"/>
                  </a:lnTo>
                  <a:lnTo>
                    <a:pt x="2414" y="18752"/>
                  </a:lnTo>
                  <a:lnTo>
                    <a:pt x="0" y="30734"/>
                  </a:lnTo>
                  <a:lnTo>
                    <a:pt x="0" y="153670"/>
                  </a:lnTo>
                  <a:lnTo>
                    <a:pt x="2414" y="165651"/>
                  </a:lnTo>
                  <a:lnTo>
                    <a:pt x="8999" y="175418"/>
                  </a:lnTo>
                  <a:lnTo>
                    <a:pt x="18768" y="181994"/>
                  </a:lnTo>
                  <a:lnTo>
                    <a:pt x="30734" y="184404"/>
                  </a:lnTo>
                  <a:lnTo>
                    <a:pt x="616966" y="184404"/>
                  </a:lnTo>
                  <a:lnTo>
                    <a:pt x="628947" y="181994"/>
                  </a:lnTo>
                  <a:lnTo>
                    <a:pt x="638714" y="175418"/>
                  </a:lnTo>
                  <a:lnTo>
                    <a:pt x="645290" y="165651"/>
                  </a:lnTo>
                  <a:lnTo>
                    <a:pt x="647700" y="153670"/>
                  </a:lnTo>
                  <a:lnTo>
                    <a:pt x="647700" y="30734"/>
                  </a:lnTo>
                  <a:lnTo>
                    <a:pt x="645290" y="18752"/>
                  </a:lnTo>
                  <a:lnTo>
                    <a:pt x="638714" y="8985"/>
                  </a:lnTo>
                  <a:lnTo>
                    <a:pt x="628947" y="2409"/>
                  </a:lnTo>
                  <a:lnTo>
                    <a:pt x="616966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55547" y="3308603"/>
              <a:ext cx="903605" cy="267970"/>
            </a:xfrm>
            <a:custGeom>
              <a:avLst/>
              <a:gdLst/>
              <a:ahLst/>
              <a:cxnLst/>
              <a:rect l="l" t="t" r="r" b="b"/>
              <a:pathLst>
                <a:path w="903605" h="267970">
                  <a:moveTo>
                    <a:pt x="0" y="30734"/>
                  </a:moveTo>
                  <a:lnTo>
                    <a:pt x="2414" y="18752"/>
                  </a:lnTo>
                  <a:lnTo>
                    <a:pt x="8999" y="8985"/>
                  </a:lnTo>
                  <a:lnTo>
                    <a:pt x="18768" y="2409"/>
                  </a:lnTo>
                  <a:lnTo>
                    <a:pt x="30734" y="0"/>
                  </a:lnTo>
                  <a:lnTo>
                    <a:pt x="377825" y="0"/>
                  </a:lnTo>
                  <a:lnTo>
                    <a:pt x="539750" y="0"/>
                  </a:lnTo>
                  <a:lnTo>
                    <a:pt x="616966" y="0"/>
                  </a:lnTo>
                  <a:lnTo>
                    <a:pt x="628947" y="2409"/>
                  </a:lnTo>
                  <a:lnTo>
                    <a:pt x="638714" y="8985"/>
                  </a:lnTo>
                  <a:lnTo>
                    <a:pt x="645290" y="18752"/>
                  </a:lnTo>
                  <a:lnTo>
                    <a:pt x="647700" y="30734"/>
                  </a:lnTo>
                  <a:lnTo>
                    <a:pt x="647700" y="107569"/>
                  </a:lnTo>
                  <a:lnTo>
                    <a:pt x="647700" y="153670"/>
                  </a:lnTo>
                  <a:lnTo>
                    <a:pt x="645290" y="165651"/>
                  </a:lnTo>
                  <a:lnTo>
                    <a:pt x="638714" y="175418"/>
                  </a:lnTo>
                  <a:lnTo>
                    <a:pt x="628947" y="181994"/>
                  </a:lnTo>
                  <a:lnTo>
                    <a:pt x="616966" y="184404"/>
                  </a:lnTo>
                  <a:lnTo>
                    <a:pt x="539750" y="184404"/>
                  </a:lnTo>
                  <a:lnTo>
                    <a:pt x="903351" y="267716"/>
                  </a:lnTo>
                  <a:lnTo>
                    <a:pt x="377825" y="184404"/>
                  </a:lnTo>
                  <a:lnTo>
                    <a:pt x="30734" y="184404"/>
                  </a:lnTo>
                  <a:lnTo>
                    <a:pt x="18768" y="181994"/>
                  </a:lnTo>
                  <a:lnTo>
                    <a:pt x="8999" y="175418"/>
                  </a:lnTo>
                  <a:lnTo>
                    <a:pt x="2414" y="165651"/>
                  </a:lnTo>
                  <a:lnTo>
                    <a:pt x="0" y="153670"/>
                  </a:lnTo>
                  <a:lnTo>
                    <a:pt x="0" y="107569"/>
                  </a:lnTo>
                  <a:lnTo>
                    <a:pt x="0" y="3073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5366003" y="3442715"/>
            <a:ext cx="1043940" cy="287020"/>
          </a:xfrm>
          <a:custGeom>
            <a:avLst/>
            <a:gdLst/>
            <a:ahLst/>
            <a:cxnLst/>
            <a:rect l="l" t="t" r="r" b="b"/>
            <a:pathLst>
              <a:path w="1043939" h="287020">
                <a:moveTo>
                  <a:pt x="1043939" y="0"/>
                </a:moveTo>
                <a:lnTo>
                  <a:pt x="0" y="0"/>
                </a:lnTo>
                <a:lnTo>
                  <a:pt x="0" y="286512"/>
                </a:lnTo>
                <a:lnTo>
                  <a:pt x="1043939" y="286512"/>
                </a:lnTo>
                <a:lnTo>
                  <a:pt x="1043939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4241" y="3895445"/>
            <a:ext cx="1472565" cy="75311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Comparison:</a:t>
            </a:r>
            <a:endParaRPr sz="20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46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51076" y="4008120"/>
            <a:ext cx="1218565" cy="1275080"/>
            <a:chOff x="1751076" y="4008120"/>
            <a:chExt cx="1218565" cy="127508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9236" y="4008120"/>
              <a:ext cx="700277" cy="12748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1076" y="4453001"/>
              <a:ext cx="733425" cy="107314"/>
            </a:xfrm>
            <a:custGeom>
              <a:avLst/>
              <a:gdLst/>
              <a:ahLst/>
              <a:cxnLst/>
              <a:rect l="l" t="t" r="r" b="b"/>
              <a:pathLst>
                <a:path w="733425" h="107314">
                  <a:moveTo>
                    <a:pt x="47625" y="45466"/>
                  </a:moveTo>
                  <a:lnTo>
                    <a:pt x="0" y="45466"/>
                  </a:lnTo>
                  <a:lnTo>
                    <a:pt x="0" y="61341"/>
                  </a:lnTo>
                  <a:lnTo>
                    <a:pt x="47625" y="61341"/>
                  </a:lnTo>
                  <a:lnTo>
                    <a:pt x="47625" y="45466"/>
                  </a:lnTo>
                  <a:close/>
                </a:path>
                <a:path w="733425" h="107314">
                  <a:moveTo>
                    <a:pt x="111125" y="45466"/>
                  </a:moveTo>
                  <a:lnTo>
                    <a:pt x="63500" y="45466"/>
                  </a:lnTo>
                  <a:lnTo>
                    <a:pt x="63500" y="61341"/>
                  </a:lnTo>
                  <a:lnTo>
                    <a:pt x="111125" y="61341"/>
                  </a:lnTo>
                  <a:lnTo>
                    <a:pt x="111125" y="45466"/>
                  </a:lnTo>
                  <a:close/>
                </a:path>
                <a:path w="733425" h="107314">
                  <a:moveTo>
                    <a:pt x="174625" y="45466"/>
                  </a:moveTo>
                  <a:lnTo>
                    <a:pt x="127000" y="45466"/>
                  </a:lnTo>
                  <a:lnTo>
                    <a:pt x="127000" y="61341"/>
                  </a:lnTo>
                  <a:lnTo>
                    <a:pt x="174625" y="61341"/>
                  </a:lnTo>
                  <a:lnTo>
                    <a:pt x="174625" y="45466"/>
                  </a:lnTo>
                  <a:close/>
                </a:path>
                <a:path w="733425" h="107314">
                  <a:moveTo>
                    <a:pt x="238125" y="45466"/>
                  </a:moveTo>
                  <a:lnTo>
                    <a:pt x="190500" y="45466"/>
                  </a:lnTo>
                  <a:lnTo>
                    <a:pt x="190500" y="61341"/>
                  </a:lnTo>
                  <a:lnTo>
                    <a:pt x="238125" y="61341"/>
                  </a:lnTo>
                  <a:lnTo>
                    <a:pt x="238125" y="45466"/>
                  </a:lnTo>
                  <a:close/>
                </a:path>
                <a:path w="733425" h="107314">
                  <a:moveTo>
                    <a:pt x="301625" y="45466"/>
                  </a:moveTo>
                  <a:lnTo>
                    <a:pt x="254000" y="45466"/>
                  </a:lnTo>
                  <a:lnTo>
                    <a:pt x="254000" y="61341"/>
                  </a:lnTo>
                  <a:lnTo>
                    <a:pt x="301625" y="61341"/>
                  </a:lnTo>
                  <a:lnTo>
                    <a:pt x="301625" y="45466"/>
                  </a:lnTo>
                  <a:close/>
                </a:path>
                <a:path w="733425" h="107314">
                  <a:moveTo>
                    <a:pt x="365125" y="45466"/>
                  </a:moveTo>
                  <a:lnTo>
                    <a:pt x="317500" y="45466"/>
                  </a:lnTo>
                  <a:lnTo>
                    <a:pt x="317500" y="61341"/>
                  </a:lnTo>
                  <a:lnTo>
                    <a:pt x="365125" y="61341"/>
                  </a:lnTo>
                  <a:lnTo>
                    <a:pt x="365125" y="45466"/>
                  </a:lnTo>
                  <a:close/>
                </a:path>
                <a:path w="733425" h="107314">
                  <a:moveTo>
                    <a:pt x="428625" y="45466"/>
                  </a:moveTo>
                  <a:lnTo>
                    <a:pt x="381000" y="45466"/>
                  </a:lnTo>
                  <a:lnTo>
                    <a:pt x="381000" y="61341"/>
                  </a:lnTo>
                  <a:lnTo>
                    <a:pt x="428625" y="61341"/>
                  </a:lnTo>
                  <a:lnTo>
                    <a:pt x="428625" y="45466"/>
                  </a:lnTo>
                  <a:close/>
                </a:path>
                <a:path w="733425" h="107314">
                  <a:moveTo>
                    <a:pt x="492125" y="45466"/>
                  </a:moveTo>
                  <a:lnTo>
                    <a:pt x="444500" y="45466"/>
                  </a:lnTo>
                  <a:lnTo>
                    <a:pt x="444500" y="61341"/>
                  </a:lnTo>
                  <a:lnTo>
                    <a:pt x="492125" y="61341"/>
                  </a:lnTo>
                  <a:lnTo>
                    <a:pt x="492125" y="45466"/>
                  </a:lnTo>
                  <a:close/>
                </a:path>
                <a:path w="733425" h="107314">
                  <a:moveTo>
                    <a:pt x="555625" y="45466"/>
                  </a:moveTo>
                  <a:lnTo>
                    <a:pt x="508000" y="45466"/>
                  </a:lnTo>
                  <a:lnTo>
                    <a:pt x="508000" y="61341"/>
                  </a:lnTo>
                  <a:lnTo>
                    <a:pt x="555625" y="61341"/>
                  </a:lnTo>
                  <a:lnTo>
                    <a:pt x="555625" y="45466"/>
                  </a:lnTo>
                  <a:close/>
                </a:path>
                <a:path w="733425" h="107314">
                  <a:moveTo>
                    <a:pt x="619125" y="45466"/>
                  </a:moveTo>
                  <a:lnTo>
                    <a:pt x="571500" y="45466"/>
                  </a:lnTo>
                  <a:lnTo>
                    <a:pt x="571500" y="61341"/>
                  </a:lnTo>
                  <a:lnTo>
                    <a:pt x="619125" y="61341"/>
                  </a:lnTo>
                  <a:lnTo>
                    <a:pt x="619125" y="45466"/>
                  </a:lnTo>
                  <a:close/>
                </a:path>
                <a:path w="733425" h="107314">
                  <a:moveTo>
                    <a:pt x="698500" y="55499"/>
                  </a:moveTo>
                  <a:lnTo>
                    <a:pt x="637540" y="91059"/>
                  </a:lnTo>
                  <a:lnTo>
                    <a:pt x="633730" y="93218"/>
                  </a:lnTo>
                  <a:lnTo>
                    <a:pt x="632460" y="98171"/>
                  </a:lnTo>
                  <a:lnTo>
                    <a:pt x="634619" y="101854"/>
                  </a:lnTo>
                  <a:lnTo>
                    <a:pt x="636905" y="105663"/>
                  </a:lnTo>
                  <a:lnTo>
                    <a:pt x="641731" y="106934"/>
                  </a:lnTo>
                  <a:lnTo>
                    <a:pt x="645541" y="104775"/>
                  </a:lnTo>
                  <a:lnTo>
                    <a:pt x="719937" y="61341"/>
                  </a:lnTo>
                  <a:lnTo>
                    <a:pt x="698500" y="61341"/>
                  </a:lnTo>
                  <a:lnTo>
                    <a:pt x="698500" y="55499"/>
                  </a:lnTo>
                  <a:close/>
                </a:path>
                <a:path w="733425" h="107314">
                  <a:moveTo>
                    <a:pt x="682625" y="45466"/>
                  </a:moveTo>
                  <a:lnTo>
                    <a:pt x="635000" y="45466"/>
                  </a:lnTo>
                  <a:lnTo>
                    <a:pt x="635000" y="61341"/>
                  </a:lnTo>
                  <a:lnTo>
                    <a:pt x="682625" y="61341"/>
                  </a:lnTo>
                  <a:lnTo>
                    <a:pt x="682625" y="45466"/>
                  </a:lnTo>
                  <a:close/>
                </a:path>
                <a:path w="733425" h="107314">
                  <a:moveTo>
                    <a:pt x="701983" y="53467"/>
                  </a:moveTo>
                  <a:lnTo>
                    <a:pt x="698500" y="55499"/>
                  </a:lnTo>
                  <a:lnTo>
                    <a:pt x="698500" y="61341"/>
                  </a:lnTo>
                  <a:lnTo>
                    <a:pt x="717676" y="61341"/>
                  </a:lnTo>
                  <a:lnTo>
                    <a:pt x="717676" y="60325"/>
                  </a:lnTo>
                  <a:lnTo>
                    <a:pt x="713740" y="60325"/>
                  </a:lnTo>
                  <a:lnTo>
                    <a:pt x="701983" y="53467"/>
                  </a:lnTo>
                  <a:close/>
                </a:path>
                <a:path w="733425" h="107314">
                  <a:moveTo>
                    <a:pt x="719720" y="45466"/>
                  </a:moveTo>
                  <a:lnTo>
                    <a:pt x="717676" y="45466"/>
                  </a:lnTo>
                  <a:lnTo>
                    <a:pt x="717676" y="61341"/>
                  </a:lnTo>
                  <a:lnTo>
                    <a:pt x="719937" y="61341"/>
                  </a:lnTo>
                  <a:lnTo>
                    <a:pt x="733425" y="53467"/>
                  </a:lnTo>
                  <a:lnTo>
                    <a:pt x="719720" y="45466"/>
                  </a:lnTo>
                  <a:close/>
                </a:path>
                <a:path w="733425" h="107314">
                  <a:moveTo>
                    <a:pt x="713740" y="46609"/>
                  </a:moveTo>
                  <a:lnTo>
                    <a:pt x="701983" y="53467"/>
                  </a:lnTo>
                  <a:lnTo>
                    <a:pt x="713740" y="60325"/>
                  </a:lnTo>
                  <a:lnTo>
                    <a:pt x="713740" y="46609"/>
                  </a:lnTo>
                  <a:close/>
                </a:path>
                <a:path w="733425" h="107314">
                  <a:moveTo>
                    <a:pt x="717676" y="46609"/>
                  </a:moveTo>
                  <a:lnTo>
                    <a:pt x="713740" y="46609"/>
                  </a:lnTo>
                  <a:lnTo>
                    <a:pt x="713740" y="60325"/>
                  </a:lnTo>
                  <a:lnTo>
                    <a:pt x="717676" y="60325"/>
                  </a:lnTo>
                  <a:lnTo>
                    <a:pt x="717676" y="46609"/>
                  </a:lnTo>
                  <a:close/>
                </a:path>
                <a:path w="733425" h="107314">
                  <a:moveTo>
                    <a:pt x="698500" y="51434"/>
                  </a:moveTo>
                  <a:lnTo>
                    <a:pt x="698500" y="55499"/>
                  </a:lnTo>
                  <a:lnTo>
                    <a:pt x="701983" y="53467"/>
                  </a:lnTo>
                  <a:lnTo>
                    <a:pt x="698500" y="51434"/>
                  </a:lnTo>
                  <a:close/>
                </a:path>
                <a:path w="733425" h="107314">
                  <a:moveTo>
                    <a:pt x="717676" y="45466"/>
                  </a:moveTo>
                  <a:lnTo>
                    <a:pt x="698500" y="45466"/>
                  </a:lnTo>
                  <a:lnTo>
                    <a:pt x="698500" y="51434"/>
                  </a:lnTo>
                  <a:lnTo>
                    <a:pt x="701983" y="53467"/>
                  </a:lnTo>
                  <a:lnTo>
                    <a:pt x="713740" y="46609"/>
                  </a:lnTo>
                  <a:lnTo>
                    <a:pt x="717676" y="46609"/>
                  </a:lnTo>
                  <a:lnTo>
                    <a:pt x="717676" y="45466"/>
                  </a:lnTo>
                  <a:close/>
                </a:path>
                <a:path w="733425" h="107314">
                  <a:moveTo>
                    <a:pt x="641731" y="0"/>
                  </a:moveTo>
                  <a:lnTo>
                    <a:pt x="636905" y="1269"/>
                  </a:lnTo>
                  <a:lnTo>
                    <a:pt x="634619" y="4953"/>
                  </a:lnTo>
                  <a:lnTo>
                    <a:pt x="632460" y="8762"/>
                  </a:lnTo>
                  <a:lnTo>
                    <a:pt x="633730" y="13716"/>
                  </a:lnTo>
                  <a:lnTo>
                    <a:pt x="637540" y="15875"/>
                  </a:lnTo>
                  <a:lnTo>
                    <a:pt x="698500" y="51434"/>
                  </a:lnTo>
                  <a:lnTo>
                    <a:pt x="698500" y="45466"/>
                  </a:lnTo>
                  <a:lnTo>
                    <a:pt x="719720" y="45466"/>
                  </a:lnTo>
                  <a:lnTo>
                    <a:pt x="645541" y="2159"/>
                  </a:lnTo>
                  <a:lnTo>
                    <a:pt x="641731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075176" y="3877665"/>
            <a:ext cx="3407410" cy="91503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algn="ctr" marR="203835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Assignment:</a:t>
            </a:r>
            <a:endParaRPr sz="2000">
              <a:latin typeface="Times New Roman"/>
              <a:cs typeface="Times New Roman"/>
            </a:endParaRPr>
          </a:p>
          <a:p>
            <a:pPr algn="ctr" marL="511175">
              <a:lnSpc>
                <a:spcPct val="100000"/>
              </a:lnSpc>
              <a:spcBef>
                <a:spcPts val="110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 spc="7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/2,</a:t>
            </a:r>
            <a:r>
              <a:rPr dirty="0" sz="2000" spc="4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25641" sz="1950" spc="7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/4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03441" y="82105"/>
          <a:ext cx="9008110" cy="3827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8105"/>
                <a:gridCol w="1612265"/>
                <a:gridCol w="952500"/>
              </a:tblGrid>
              <a:tr h="999744">
                <a:tc gridSpan="2">
                  <a:txBody>
                    <a:bodyPr/>
                    <a:lstStyle/>
                    <a:p>
                      <a:pPr algn="ctr" marR="34290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5144135" algn="l"/>
                        </a:tabLst>
                      </a:pPr>
                      <a:r>
                        <a:rPr dirty="0" baseline="-9259" sz="1800" spc="-7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9259" sz="1800" spc="-7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=5	</a:t>
                      </a:r>
                      <a:r>
                        <a:rPr dirty="0" sz="120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sorted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algn="ctr" marL="35560" marR="12065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1586865" algn="l"/>
                          <a:tab pos="1904364" algn="l"/>
                          <a:tab pos="2221230" algn="l"/>
                          <a:tab pos="2539365" algn="l"/>
                          <a:tab pos="2857500" algn="l"/>
                          <a:tab pos="3618865" algn="l"/>
                          <a:tab pos="3935729" algn="l"/>
                          <a:tab pos="4253865" algn="l"/>
                          <a:tab pos="4572000" algn="l"/>
                          <a:tab pos="5334000" algn="l"/>
                          <a:tab pos="5650865" algn="l"/>
                          <a:tab pos="5969000" algn="l"/>
                          <a:tab pos="6561455" algn="l"/>
                        </a:tabLst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(ex)	3	</a:t>
                      </a:r>
                      <a:r>
                        <a:rPr dirty="0" sz="2000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	5	2</a:t>
                      </a:r>
                      <a:r>
                        <a:rPr dirty="0" sz="20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dirty="0" sz="20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	3	4	5	</a:t>
                      </a:r>
                      <a:r>
                        <a:rPr dirty="0" sz="2000">
                          <a:solidFill>
                            <a:srgbClr val="1F407E"/>
                          </a:solidFill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dirty="0" sz="20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	3	4	2</a:t>
                      </a:r>
                      <a:r>
                        <a:rPr dirty="0" sz="2000" spc="5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	</a:t>
                      </a:r>
                      <a:r>
                        <a:rPr dirty="0" baseline="7936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7936" sz="2100" spc="-52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7936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exchanges</a:t>
                      </a:r>
                      <a:endParaRPr baseline="7936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1150619">
                <a:tc>
                  <a:txBody>
                    <a:bodyPr/>
                    <a:lstStyle/>
                    <a:p>
                      <a:pPr marL="44030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sorted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33144">
                        <a:lnSpc>
                          <a:spcPct val="100000"/>
                        </a:lnSpc>
                        <a:spcBef>
                          <a:spcPts val="375"/>
                        </a:spcBef>
                        <a:tabLst>
                          <a:tab pos="1875155" algn="l"/>
                          <a:tab pos="2192020" algn="l"/>
                          <a:tab pos="2510790" algn="l"/>
                          <a:tab pos="2765425" algn="l"/>
                          <a:tab pos="3780790" algn="l"/>
                          <a:tab pos="4351655" algn="l"/>
                          <a:tab pos="4668520" algn="l"/>
                          <a:tab pos="5374640" algn="l"/>
                        </a:tabLst>
                      </a:pPr>
                      <a:r>
                        <a:rPr dirty="0" baseline="43981" sz="1800" spc="-7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43981" sz="1800" spc="-7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=4	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	3	4	</a:t>
                      </a:r>
                      <a:r>
                        <a:rPr dirty="0" sz="2000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484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 </a:t>
                      </a:r>
                      <a:r>
                        <a:rPr dirty="0" sz="20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dirty="0" sz="20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	3  2	4	5	</a:t>
                      </a:r>
                      <a:r>
                        <a:rPr dirty="0" baseline="7936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7936" sz="2100" spc="-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7936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exchange</a:t>
                      </a:r>
                      <a:endParaRPr baseline="7936"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324985">
                        <a:lnSpc>
                          <a:spcPts val="1375"/>
                        </a:lnSpc>
                      </a:pPr>
                      <a:r>
                        <a:rPr dirty="0" sz="1200" spc="-5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sorted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75565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4335" indent="-302260">
                        <a:lnSpc>
                          <a:spcPct val="110000"/>
                        </a:lnSpc>
                        <a:spcBef>
                          <a:spcPts val="95"/>
                        </a:spcBef>
                      </a:pPr>
                      <a:r>
                        <a:rPr dirty="0" sz="800" spc="-5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dirty="0" sz="80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bubblesort(</a:t>
                      </a:r>
                      <a:r>
                        <a:rPr dirty="0" sz="800" spc="-1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n, </a:t>
                      </a:r>
                      <a:r>
                        <a:rPr dirty="0" sz="80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k </a:t>
                      </a:r>
                      <a:r>
                        <a:rPr dirty="0" sz="800" spc="-47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index</a:t>
                      </a:r>
                      <a:r>
                        <a:rPr dirty="0" sz="800" spc="445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i,j;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 marL="575310" indent="-181610">
                        <a:lnSpc>
                          <a:spcPct val="110000"/>
                        </a:lnSpc>
                        <a:spcBef>
                          <a:spcPts val="5"/>
                        </a:spcBef>
                      </a:pPr>
                      <a:r>
                        <a:rPr dirty="0" sz="800" spc="-5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(i=n; </a:t>
                      </a: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i&gt;=1;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i--) </a:t>
                      </a:r>
                      <a:r>
                        <a:rPr dirty="0" sz="800" spc="-47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(j=2; j&lt;=i; </a:t>
                      </a:r>
                      <a:r>
                        <a:rPr dirty="0" sz="8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j </a:t>
                      </a:r>
                      <a:r>
                        <a:rPr dirty="0" sz="800" spc="-47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(s[j-1] </a:t>
                      </a:r>
                      <a:r>
                        <a:rPr dirty="0" sz="8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s[ </a:t>
                      </a:r>
                      <a:r>
                        <a:rPr dirty="0" sz="8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exchange</a:t>
                      </a:r>
                      <a:r>
                        <a:rPr dirty="0" sz="800" spc="-2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S[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92075" marR="120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8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12065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10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eytype</a:t>
                      </a:r>
                      <a:r>
                        <a:rPr dirty="0" sz="800" spc="-25" b="1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S[</a:t>
                      </a:r>
                      <a:r>
                        <a:rPr dirty="0" sz="800" spc="-3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r>
                        <a:rPr dirty="0" sz="800" spc="-3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++)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9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j])</a:t>
                      </a:r>
                      <a:endParaRPr sz="800">
                        <a:latin typeface="Courier New"/>
                        <a:cs typeface="Courier New"/>
                      </a:endParaRPr>
                    </a:p>
                    <a:p>
                      <a:pPr marL="69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j-1]</a:t>
                      </a:r>
                      <a:r>
                        <a:rPr dirty="0" sz="800" spc="-4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5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800" spc="-4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>
                          <a:solidFill>
                            <a:srgbClr val="3E3D00"/>
                          </a:solidFill>
                          <a:latin typeface="Courier New"/>
                          <a:cs typeface="Courier New"/>
                        </a:rPr>
                        <a:t>S[j]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2413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C8F"/>
                    </a:solidFill>
                  </a:tcPr>
                </a:tc>
              </a:tr>
              <a:tr h="1667255">
                <a:tc gridSpan="2">
                  <a:txBody>
                    <a:bodyPr/>
                    <a:lstStyle/>
                    <a:p>
                      <a:pPr marL="1083945" marR="12065">
                        <a:lnSpc>
                          <a:spcPts val="790"/>
                        </a:lnSpc>
                      </a:pPr>
                      <a:r>
                        <a:rPr dirty="0" sz="12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13970">
                        <a:lnSpc>
                          <a:spcPts val="2125"/>
                        </a:lnSpc>
                        <a:tabLst>
                          <a:tab pos="316865" algn="l"/>
                          <a:tab pos="570865" algn="l"/>
                          <a:tab pos="888365" algn="l"/>
                          <a:tab pos="1207135" algn="l"/>
                          <a:tab pos="1524000" algn="l"/>
                          <a:tab pos="2095500" algn="l"/>
                          <a:tab pos="2412365" algn="l"/>
                          <a:tab pos="2730500" algn="l"/>
                          <a:tab pos="2985770" algn="l"/>
                          <a:tab pos="3519804" algn="l"/>
                        </a:tabLst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	3	</a:t>
                      </a:r>
                      <a:r>
                        <a:rPr dirty="0" sz="2000">
                          <a:solidFill>
                            <a:srgbClr val="6F93DC"/>
                          </a:solidFill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	5	</a:t>
                      </a:r>
                      <a:r>
                        <a:rPr dirty="0" sz="2000" spc="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→</a:t>
                      </a:r>
                      <a:r>
                        <a:rPr dirty="0" sz="20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	2	3	4	5	</a:t>
                      </a:r>
                      <a:r>
                        <a:rPr dirty="0" baseline="5952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5952" sz="2100" spc="-6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952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exchange</a:t>
                      </a:r>
                      <a:endParaRPr baseline="5952" sz="21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 marL="798195" marR="1206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E3D00"/>
                          </a:solidFill>
                          <a:latin typeface="Arial MT"/>
                          <a:cs typeface="Arial MT"/>
                        </a:rPr>
                        <a:t>sorted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68070" marR="12065">
                        <a:lnSpc>
                          <a:spcPts val="1165"/>
                        </a:lnSpc>
                        <a:spcBef>
                          <a:spcPts val="195"/>
                        </a:spcBef>
                      </a:pPr>
                      <a:r>
                        <a:rPr dirty="0" sz="12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0160" marR="12065">
                        <a:lnSpc>
                          <a:spcPts val="2125"/>
                        </a:lnSpc>
                        <a:tabLst>
                          <a:tab pos="327025" algn="l"/>
                          <a:tab pos="581660" algn="l"/>
                          <a:tab pos="898525" algn="l"/>
                          <a:tab pos="1216660" algn="l"/>
                          <a:tab pos="1534160" algn="l"/>
                          <a:tab pos="2105660" algn="l"/>
                          <a:tab pos="2422525" algn="l"/>
                          <a:tab pos="2740660" algn="l"/>
                          <a:tab pos="3529965" algn="l"/>
                        </a:tabLst>
                      </a:pP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	2	3	4	5	→</a:t>
                      </a:r>
                      <a:r>
                        <a:rPr dirty="0" sz="20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	2	3	4</a:t>
                      </a:r>
                      <a:r>
                        <a:rPr dirty="0" sz="2000" spc="5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	</a:t>
                      </a:r>
                      <a:r>
                        <a:rPr dirty="0" baseline="5952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5952" sz="2100" spc="4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952" sz="21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exchange</a:t>
                      </a:r>
                      <a:endParaRPr baseline="5952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7676388" y="3979164"/>
            <a:ext cx="699135" cy="1283970"/>
            <a:chOff x="7676388" y="3979164"/>
            <a:chExt cx="699135" cy="128397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6388" y="3979164"/>
              <a:ext cx="698766" cy="12733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7912" y="3988308"/>
              <a:ext cx="355866" cy="1274825"/>
            </a:xfrm>
            <a:prstGeom prst="rect">
              <a:avLst/>
            </a:prstGeom>
          </p:spPr>
        </p:pic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630426" y="5621337"/>
          <a:ext cx="6115050" cy="1154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87921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15265" marR="209550" indent="92710">
                        <a:lnSpc>
                          <a:spcPts val="1920"/>
                        </a:lnSpc>
                      </a:pPr>
                      <a:r>
                        <a:rPr dirty="0" sz="1600" spc="-1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paris</a:t>
                      </a:r>
                      <a:r>
                        <a:rPr dirty="0" sz="1600" spc="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38760" marR="230504" indent="69850">
                        <a:lnSpc>
                          <a:spcPts val="1920"/>
                        </a:lnSpc>
                      </a:pPr>
                      <a:r>
                        <a:rPr dirty="0" sz="1600" spc="-1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ig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extra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space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6534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bubble</a:t>
                      </a:r>
                      <a:r>
                        <a:rPr dirty="0" sz="1600" spc="-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939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in-place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3329940" y="891539"/>
            <a:ext cx="321945" cy="361315"/>
          </a:xfrm>
          <a:custGeom>
            <a:avLst/>
            <a:gdLst/>
            <a:ahLst/>
            <a:cxnLst/>
            <a:rect l="l" t="t" r="r" b="b"/>
            <a:pathLst>
              <a:path w="321945" h="361315">
                <a:moveTo>
                  <a:pt x="241173" y="0"/>
                </a:moveTo>
                <a:lnTo>
                  <a:pt x="80390" y="0"/>
                </a:lnTo>
                <a:lnTo>
                  <a:pt x="80390" y="200406"/>
                </a:lnTo>
                <a:lnTo>
                  <a:pt x="0" y="200406"/>
                </a:lnTo>
                <a:lnTo>
                  <a:pt x="160782" y="361188"/>
                </a:lnTo>
                <a:lnTo>
                  <a:pt x="321563" y="200406"/>
                </a:lnTo>
                <a:lnTo>
                  <a:pt x="241173" y="200406"/>
                </a:lnTo>
                <a:lnTo>
                  <a:pt x="241173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29940" y="1912620"/>
            <a:ext cx="321945" cy="361315"/>
          </a:xfrm>
          <a:custGeom>
            <a:avLst/>
            <a:gdLst/>
            <a:ahLst/>
            <a:cxnLst/>
            <a:rect l="l" t="t" r="r" b="b"/>
            <a:pathLst>
              <a:path w="321945" h="361314">
                <a:moveTo>
                  <a:pt x="241173" y="0"/>
                </a:moveTo>
                <a:lnTo>
                  <a:pt x="80390" y="0"/>
                </a:lnTo>
                <a:lnTo>
                  <a:pt x="80390" y="200405"/>
                </a:lnTo>
                <a:lnTo>
                  <a:pt x="0" y="200405"/>
                </a:lnTo>
                <a:lnTo>
                  <a:pt x="160782" y="361188"/>
                </a:lnTo>
                <a:lnTo>
                  <a:pt x="321563" y="200405"/>
                </a:lnTo>
                <a:lnTo>
                  <a:pt x="241173" y="200405"/>
                </a:lnTo>
                <a:lnTo>
                  <a:pt x="241173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29940" y="2810255"/>
            <a:ext cx="321945" cy="360045"/>
          </a:xfrm>
          <a:custGeom>
            <a:avLst/>
            <a:gdLst/>
            <a:ahLst/>
            <a:cxnLst/>
            <a:rect l="l" t="t" r="r" b="b"/>
            <a:pathLst>
              <a:path w="321945" h="360044">
                <a:moveTo>
                  <a:pt x="241173" y="0"/>
                </a:moveTo>
                <a:lnTo>
                  <a:pt x="80390" y="0"/>
                </a:lnTo>
                <a:lnTo>
                  <a:pt x="80390" y="198882"/>
                </a:lnTo>
                <a:lnTo>
                  <a:pt x="0" y="198882"/>
                </a:lnTo>
                <a:lnTo>
                  <a:pt x="160782" y="359664"/>
                </a:lnTo>
                <a:lnTo>
                  <a:pt x="321563" y="198882"/>
                </a:lnTo>
                <a:lnTo>
                  <a:pt x="241173" y="198882"/>
                </a:lnTo>
                <a:lnTo>
                  <a:pt x="241173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23617" y="696594"/>
            <a:ext cx="383540" cy="78105"/>
          </a:xfrm>
          <a:custGeom>
            <a:avLst/>
            <a:gdLst/>
            <a:ahLst/>
            <a:cxnLst/>
            <a:rect l="l" t="t" r="r" b="b"/>
            <a:pathLst>
              <a:path w="383539" h="78104">
                <a:moveTo>
                  <a:pt x="367833" y="25272"/>
                </a:moveTo>
                <a:lnTo>
                  <a:pt x="324357" y="25272"/>
                </a:lnTo>
                <a:lnTo>
                  <a:pt x="334390" y="41528"/>
                </a:lnTo>
                <a:lnTo>
                  <a:pt x="323549" y="48128"/>
                </a:lnTo>
                <a:lnTo>
                  <a:pt x="338708" y="72516"/>
                </a:lnTo>
                <a:lnTo>
                  <a:pt x="367833" y="25272"/>
                </a:lnTo>
                <a:close/>
              </a:path>
              <a:path w="383539" h="78104">
                <a:moveTo>
                  <a:pt x="313138" y="32177"/>
                </a:moveTo>
                <a:lnTo>
                  <a:pt x="290575" y="41275"/>
                </a:lnTo>
                <a:lnTo>
                  <a:pt x="274065" y="46481"/>
                </a:lnTo>
                <a:lnTo>
                  <a:pt x="279781" y="64642"/>
                </a:lnTo>
                <a:lnTo>
                  <a:pt x="297814" y="58927"/>
                </a:lnTo>
                <a:lnTo>
                  <a:pt x="321309" y="49402"/>
                </a:lnTo>
                <a:lnTo>
                  <a:pt x="321818" y="49149"/>
                </a:lnTo>
                <a:lnTo>
                  <a:pt x="322199" y="48894"/>
                </a:lnTo>
                <a:lnTo>
                  <a:pt x="322706" y="48640"/>
                </a:lnTo>
                <a:lnTo>
                  <a:pt x="323549" y="48128"/>
                </a:lnTo>
                <a:lnTo>
                  <a:pt x="313764" y="32384"/>
                </a:lnTo>
                <a:lnTo>
                  <a:pt x="312800" y="32384"/>
                </a:lnTo>
                <a:lnTo>
                  <a:pt x="313138" y="32177"/>
                </a:lnTo>
                <a:close/>
              </a:path>
              <a:path w="383539" h="78104">
                <a:moveTo>
                  <a:pt x="328355" y="31750"/>
                </a:moveTo>
                <a:lnTo>
                  <a:pt x="314198" y="31750"/>
                </a:lnTo>
                <a:lnTo>
                  <a:pt x="313744" y="31956"/>
                </a:lnTo>
                <a:lnTo>
                  <a:pt x="313634" y="32177"/>
                </a:lnTo>
                <a:lnTo>
                  <a:pt x="323549" y="48128"/>
                </a:lnTo>
                <a:lnTo>
                  <a:pt x="334390" y="41528"/>
                </a:lnTo>
                <a:lnTo>
                  <a:pt x="328355" y="31750"/>
                </a:lnTo>
                <a:close/>
              </a:path>
              <a:path w="383539" h="78104">
                <a:moveTo>
                  <a:pt x="313535" y="32017"/>
                </a:moveTo>
                <a:lnTo>
                  <a:pt x="313138" y="32177"/>
                </a:lnTo>
                <a:lnTo>
                  <a:pt x="312800" y="32384"/>
                </a:lnTo>
                <a:lnTo>
                  <a:pt x="313552" y="32043"/>
                </a:lnTo>
                <a:close/>
              </a:path>
              <a:path w="383539" h="78104">
                <a:moveTo>
                  <a:pt x="313552" y="32043"/>
                </a:moveTo>
                <a:lnTo>
                  <a:pt x="312800" y="32384"/>
                </a:lnTo>
                <a:lnTo>
                  <a:pt x="313764" y="32384"/>
                </a:lnTo>
                <a:lnTo>
                  <a:pt x="313552" y="32043"/>
                </a:lnTo>
                <a:close/>
              </a:path>
              <a:path w="383539" h="78104">
                <a:moveTo>
                  <a:pt x="313497" y="31956"/>
                </a:moveTo>
                <a:lnTo>
                  <a:pt x="313138" y="32177"/>
                </a:lnTo>
                <a:lnTo>
                  <a:pt x="313469" y="32043"/>
                </a:lnTo>
                <a:close/>
              </a:path>
              <a:path w="383539" h="78104">
                <a:moveTo>
                  <a:pt x="314198" y="31750"/>
                </a:moveTo>
                <a:lnTo>
                  <a:pt x="313535" y="32017"/>
                </a:lnTo>
                <a:lnTo>
                  <a:pt x="314198" y="31750"/>
                </a:lnTo>
                <a:close/>
              </a:path>
              <a:path w="383539" h="78104">
                <a:moveTo>
                  <a:pt x="324357" y="25272"/>
                </a:moveTo>
                <a:lnTo>
                  <a:pt x="313497" y="31956"/>
                </a:lnTo>
                <a:lnTo>
                  <a:pt x="314198" y="31750"/>
                </a:lnTo>
                <a:lnTo>
                  <a:pt x="328355" y="31750"/>
                </a:lnTo>
                <a:lnTo>
                  <a:pt x="324357" y="25272"/>
                </a:lnTo>
                <a:close/>
              </a:path>
              <a:path w="383539" h="78104">
                <a:moveTo>
                  <a:pt x="383413" y="0"/>
                </a:moveTo>
                <a:lnTo>
                  <a:pt x="298450" y="7746"/>
                </a:lnTo>
                <a:lnTo>
                  <a:pt x="313497" y="31956"/>
                </a:lnTo>
                <a:lnTo>
                  <a:pt x="324357" y="25272"/>
                </a:lnTo>
                <a:lnTo>
                  <a:pt x="367833" y="25272"/>
                </a:lnTo>
                <a:lnTo>
                  <a:pt x="383413" y="0"/>
                </a:lnTo>
                <a:close/>
              </a:path>
              <a:path w="383539" h="78104">
                <a:moveTo>
                  <a:pt x="256412" y="51053"/>
                </a:moveTo>
                <a:lnTo>
                  <a:pt x="243331" y="53975"/>
                </a:lnTo>
                <a:lnTo>
                  <a:pt x="219075" y="57276"/>
                </a:lnTo>
                <a:lnTo>
                  <a:pt x="201421" y="58292"/>
                </a:lnTo>
                <a:lnTo>
                  <a:pt x="202564" y="77342"/>
                </a:lnTo>
                <a:lnTo>
                  <a:pt x="221742" y="76200"/>
                </a:lnTo>
                <a:lnTo>
                  <a:pt x="247523" y="72516"/>
                </a:lnTo>
                <a:lnTo>
                  <a:pt x="260604" y="69595"/>
                </a:lnTo>
                <a:lnTo>
                  <a:pt x="256412" y="51053"/>
                </a:lnTo>
                <a:close/>
              </a:path>
              <a:path w="383539" h="78104">
                <a:moveTo>
                  <a:pt x="127888" y="52577"/>
                </a:moveTo>
                <a:lnTo>
                  <a:pt x="124459" y="71374"/>
                </a:lnTo>
                <a:lnTo>
                  <a:pt x="143382" y="74675"/>
                </a:lnTo>
                <a:lnTo>
                  <a:pt x="169544" y="77342"/>
                </a:lnTo>
                <a:lnTo>
                  <a:pt x="182752" y="77596"/>
                </a:lnTo>
                <a:lnTo>
                  <a:pt x="183133" y="58546"/>
                </a:lnTo>
                <a:lnTo>
                  <a:pt x="169925" y="58292"/>
                </a:lnTo>
                <a:lnTo>
                  <a:pt x="145287" y="55752"/>
                </a:lnTo>
                <a:lnTo>
                  <a:pt x="127888" y="52577"/>
                </a:lnTo>
                <a:close/>
              </a:path>
              <a:path w="383539" h="78104">
                <a:moveTo>
                  <a:pt x="0" y="7746"/>
                </a:moveTo>
                <a:lnTo>
                  <a:pt x="48513" y="77724"/>
                </a:lnTo>
                <a:lnTo>
                  <a:pt x="62359" y="52436"/>
                </a:lnTo>
                <a:lnTo>
                  <a:pt x="51307" y="46608"/>
                </a:lnTo>
                <a:lnTo>
                  <a:pt x="60070" y="29844"/>
                </a:lnTo>
                <a:lnTo>
                  <a:pt x="74729" y="29844"/>
                </a:lnTo>
                <a:lnTo>
                  <a:pt x="85089" y="10921"/>
                </a:lnTo>
                <a:lnTo>
                  <a:pt x="0" y="7746"/>
                </a:lnTo>
                <a:close/>
              </a:path>
              <a:path w="383539" h="78104">
                <a:moveTo>
                  <a:pt x="71468" y="35800"/>
                </a:moveTo>
                <a:lnTo>
                  <a:pt x="62359" y="52436"/>
                </a:lnTo>
                <a:lnTo>
                  <a:pt x="65277" y="53975"/>
                </a:lnTo>
                <a:lnTo>
                  <a:pt x="65658" y="54228"/>
                </a:lnTo>
                <a:lnTo>
                  <a:pt x="66167" y="54482"/>
                </a:lnTo>
                <a:lnTo>
                  <a:pt x="91820" y="63372"/>
                </a:lnTo>
                <a:lnTo>
                  <a:pt x="105156" y="66928"/>
                </a:lnTo>
                <a:lnTo>
                  <a:pt x="110108" y="48513"/>
                </a:lnTo>
                <a:lnTo>
                  <a:pt x="96646" y="44957"/>
                </a:lnTo>
                <a:lnTo>
                  <a:pt x="74579" y="37210"/>
                </a:lnTo>
                <a:lnTo>
                  <a:pt x="74168" y="37210"/>
                </a:lnTo>
                <a:lnTo>
                  <a:pt x="72770" y="36575"/>
                </a:lnTo>
                <a:lnTo>
                  <a:pt x="72952" y="36575"/>
                </a:lnTo>
                <a:lnTo>
                  <a:pt x="71468" y="35800"/>
                </a:lnTo>
                <a:close/>
              </a:path>
              <a:path w="383539" h="78104">
                <a:moveTo>
                  <a:pt x="60070" y="29844"/>
                </a:moveTo>
                <a:lnTo>
                  <a:pt x="51307" y="46608"/>
                </a:lnTo>
                <a:lnTo>
                  <a:pt x="62359" y="52436"/>
                </a:lnTo>
                <a:lnTo>
                  <a:pt x="71468" y="35800"/>
                </a:lnTo>
                <a:lnTo>
                  <a:pt x="60070" y="29844"/>
                </a:lnTo>
                <a:close/>
              </a:path>
              <a:path w="383539" h="78104">
                <a:moveTo>
                  <a:pt x="72770" y="36575"/>
                </a:moveTo>
                <a:lnTo>
                  <a:pt x="74168" y="37210"/>
                </a:lnTo>
                <a:lnTo>
                  <a:pt x="73324" y="36770"/>
                </a:lnTo>
                <a:lnTo>
                  <a:pt x="72770" y="36575"/>
                </a:lnTo>
                <a:close/>
              </a:path>
              <a:path w="383539" h="78104">
                <a:moveTo>
                  <a:pt x="73324" y="36770"/>
                </a:moveTo>
                <a:lnTo>
                  <a:pt x="74168" y="37210"/>
                </a:lnTo>
                <a:lnTo>
                  <a:pt x="74579" y="37210"/>
                </a:lnTo>
                <a:lnTo>
                  <a:pt x="73324" y="36770"/>
                </a:lnTo>
                <a:close/>
              </a:path>
              <a:path w="383539" h="78104">
                <a:moveTo>
                  <a:pt x="72952" y="36575"/>
                </a:moveTo>
                <a:lnTo>
                  <a:pt x="72770" y="36575"/>
                </a:lnTo>
                <a:lnTo>
                  <a:pt x="73324" y="36770"/>
                </a:lnTo>
                <a:lnTo>
                  <a:pt x="72952" y="36575"/>
                </a:lnTo>
                <a:close/>
              </a:path>
              <a:path w="383539" h="78104">
                <a:moveTo>
                  <a:pt x="74729" y="29844"/>
                </a:moveTo>
                <a:lnTo>
                  <a:pt x="60070" y="29844"/>
                </a:lnTo>
                <a:lnTo>
                  <a:pt x="71468" y="35800"/>
                </a:lnTo>
                <a:lnTo>
                  <a:pt x="74729" y="29844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97603" y="677163"/>
            <a:ext cx="363220" cy="84455"/>
          </a:xfrm>
          <a:custGeom>
            <a:avLst/>
            <a:gdLst/>
            <a:ahLst/>
            <a:cxnLst/>
            <a:rect l="l" t="t" r="r" b="b"/>
            <a:pathLst>
              <a:path w="363220" h="84454">
                <a:moveTo>
                  <a:pt x="347834" y="36195"/>
                </a:moveTo>
                <a:lnTo>
                  <a:pt x="302260" y="36195"/>
                </a:lnTo>
                <a:lnTo>
                  <a:pt x="310514" y="53339"/>
                </a:lnTo>
                <a:lnTo>
                  <a:pt x="299233" y="58804"/>
                </a:lnTo>
                <a:lnTo>
                  <a:pt x="312420" y="84455"/>
                </a:lnTo>
                <a:lnTo>
                  <a:pt x="347834" y="36195"/>
                </a:lnTo>
                <a:close/>
              </a:path>
              <a:path w="363220" h="84454">
                <a:moveTo>
                  <a:pt x="290531" y="41876"/>
                </a:moveTo>
                <a:lnTo>
                  <a:pt x="286004" y="44069"/>
                </a:lnTo>
                <a:lnTo>
                  <a:pt x="262382" y="51815"/>
                </a:lnTo>
                <a:lnTo>
                  <a:pt x="250444" y="54610"/>
                </a:lnTo>
                <a:lnTo>
                  <a:pt x="255016" y="73151"/>
                </a:lnTo>
                <a:lnTo>
                  <a:pt x="268224" y="69850"/>
                </a:lnTo>
                <a:lnTo>
                  <a:pt x="294259" y="61213"/>
                </a:lnTo>
                <a:lnTo>
                  <a:pt x="299233" y="58804"/>
                </a:lnTo>
                <a:lnTo>
                  <a:pt x="290531" y="41876"/>
                </a:lnTo>
                <a:close/>
              </a:path>
              <a:path w="363220" h="84454">
                <a:moveTo>
                  <a:pt x="302260" y="36195"/>
                </a:moveTo>
                <a:lnTo>
                  <a:pt x="290531" y="41876"/>
                </a:lnTo>
                <a:lnTo>
                  <a:pt x="299233" y="58804"/>
                </a:lnTo>
                <a:lnTo>
                  <a:pt x="310514" y="53339"/>
                </a:lnTo>
                <a:lnTo>
                  <a:pt x="302260" y="36195"/>
                </a:lnTo>
                <a:close/>
              </a:path>
              <a:path w="363220" h="84454">
                <a:moveTo>
                  <a:pt x="362838" y="15748"/>
                </a:moveTo>
                <a:lnTo>
                  <a:pt x="277622" y="16763"/>
                </a:lnTo>
                <a:lnTo>
                  <a:pt x="290531" y="41876"/>
                </a:lnTo>
                <a:lnTo>
                  <a:pt x="302260" y="36195"/>
                </a:lnTo>
                <a:lnTo>
                  <a:pt x="347834" y="36195"/>
                </a:lnTo>
                <a:lnTo>
                  <a:pt x="362838" y="15748"/>
                </a:lnTo>
                <a:close/>
              </a:path>
              <a:path w="363220" h="84454">
                <a:moveTo>
                  <a:pt x="232537" y="58547"/>
                </a:moveTo>
                <a:lnTo>
                  <a:pt x="214122" y="61468"/>
                </a:lnTo>
                <a:lnTo>
                  <a:pt x="190119" y="63373"/>
                </a:lnTo>
                <a:lnTo>
                  <a:pt x="177292" y="63373"/>
                </a:lnTo>
                <a:lnTo>
                  <a:pt x="177292" y="82423"/>
                </a:lnTo>
                <a:lnTo>
                  <a:pt x="191643" y="82423"/>
                </a:lnTo>
                <a:lnTo>
                  <a:pt x="217043" y="80390"/>
                </a:lnTo>
                <a:lnTo>
                  <a:pt x="235585" y="77343"/>
                </a:lnTo>
                <a:lnTo>
                  <a:pt x="232537" y="58547"/>
                </a:lnTo>
                <a:close/>
              </a:path>
              <a:path w="363220" h="84454">
                <a:moveTo>
                  <a:pt x="104648" y="52832"/>
                </a:moveTo>
                <a:lnTo>
                  <a:pt x="99695" y="71247"/>
                </a:lnTo>
                <a:lnTo>
                  <a:pt x="117856" y="76073"/>
                </a:lnTo>
                <a:lnTo>
                  <a:pt x="141986" y="80263"/>
                </a:lnTo>
                <a:lnTo>
                  <a:pt x="157352" y="81661"/>
                </a:lnTo>
                <a:lnTo>
                  <a:pt x="159131" y="62737"/>
                </a:lnTo>
                <a:lnTo>
                  <a:pt x="143637" y="61340"/>
                </a:lnTo>
                <a:lnTo>
                  <a:pt x="121285" y="57403"/>
                </a:lnTo>
                <a:lnTo>
                  <a:pt x="104648" y="52832"/>
                </a:lnTo>
                <a:close/>
              </a:path>
              <a:path w="363220" h="84454">
                <a:moveTo>
                  <a:pt x="0" y="0"/>
                </a:moveTo>
                <a:lnTo>
                  <a:pt x="38354" y="76073"/>
                </a:lnTo>
                <a:lnTo>
                  <a:pt x="56149" y="52163"/>
                </a:lnTo>
                <a:lnTo>
                  <a:pt x="45974" y="46100"/>
                </a:lnTo>
                <a:lnTo>
                  <a:pt x="55752" y="29845"/>
                </a:lnTo>
                <a:lnTo>
                  <a:pt x="72760" y="29845"/>
                </a:lnTo>
                <a:lnTo>
                  <a:pt x="83820" y="14986"/>
                </a:lnTo>
                <a:lnTo>
                  <a:pt x="0" y="0"/>
                </a:lnTo>
                <a:close/>
              </a:path>
              <a:path w="363220" h="84454">
                <a:moveTo>
                  <a:pt x="67566" y="36823"/>
                </a:moveTo>
                <a:lnTo>
                  <a:pt x="56149" y="52163"/>
                </a:lnTo>
                <a:lnTo>
                  <a:pt x="70485" y="60706"/>
                </a:lnTo>
                <a:lnTo>
                  <a:pt x="72009" y="61468"/>
                </a:lnTo>
                <a:lnTo>
                  <a:pt x="80772" y="64770"/>
                </a:lnTo>
                <a:lnTo>
                  <a:pt x="87502" y="46862"/>
                </a:lnTo>
                <a:lnTo>
                  <a:pt x="80492" y="44323"/>
                </a:lnTo>
                <a:lnTo>
                  <a:pt x="80263" y="44323"/>
                </a:lnTo>
                <a:lnTo>
                  <a:pt x="78739" y="43687"/>
                </a:lnTo>
                <a:lnTo>
                  <a:pt x="79188" y="43687"/>
                </a:lnTo>
                <a:lnTo>
                  <a:pt x="67566" y="36823"/>
                </a:lnTo>
                <a:close/>
              </a:path>
              <a:path w="363220" h="84454">
                <a:moveTo>
                  <a:pt x="55752" y="29845"/>
                </a:moveTo>
                <a:lnTo>
                  <a:pt x="45974" y="46100"/>
                </a:lnTo>
                <a:lnTo>
                  <a:pt x="56149" y="52163"/>
                </a:lnTo>
                <a:lnTo>
                  <a:pt x="67566" y="36823"/>
                </a:lnTo>
                <a:lnTo>
                  <a:pt x="55752" y="29845"/>
                </a:lnTo>
                <a:close/>
              </a:path>
              <a:path w="363220" h="84454">
                <a:moveTo>
                  <a:pt x="78739" y="43687"/>
                </a:moveTo>
                <a:lnTo>
                  <a:pt x="80263" y="44323"/>
                </a:lnTo>
                <a:lnTo>
                  <a:pt x="79901" y="44108"/>
                </a:lnTo>
                <a:lnTo>
                  <a:pt x="78739" y="43687"/>
                </a:lnTo>
                <a:close/>
              </a:path>
              <a:path w="363220" h="84454">
                <a:moveTo>
                  <a:pt x="79901" y="44108"/>
                </a:moveTo>
                <a:lnTo>
                  <a:pt x="80263" y="44323"/>
                </a:lnTo>
                <a:lnTo>
                  <a:pt x="80492" y="44323"/>
                </a:lnTo>
                <a:lnTo>
                  <a:pt x="79901" y="44108"/>
                </a:lnTo>
                <a:close/>
              </a:path>
              <a:path w="363220" h="84454">
                <a:moveTo>
                  <a:pt x="79188" y="43687"/>
                </a:moveTo>
                <a:lnTo>
                  <a:pt x="78739" y="43687"/>
                </a:lnTo>
                <a:lnTo>
                  <a:pt x="79901" y="44108"/>
                </a:lnTo>
                <a:lnTo>
                  <a:pt x="79188" y="43687"/>
                </a:lnTo>
                <a:close/>
              </a:path>
              <a:path w="363220" h="84454">
                <a:moveTo>
                  <a:pt x="72760" y="29845"/>
                </a:moveTo>
                <a:lnTo>
                  <a:pt x="55752" y="29845"/>
                </a:lnTo>
                <a:lnTo>
                  <a:pt x="67566" y="36823"/>
                </a:lnTo>
                <a:lnTo>
                  <a:pt x="72760" y="29845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27122" y="1693798"/>
            <a:ext cx="363220" cy="84455"/>
          </a:xfrm>
          <a:custGeom>
            <a:avLst/>
            <a:gdLst/>
            <a:ahLst/>
            <a:cxnLst/>
            <a:rect l="l" t="t" r="r" b="b"/>
            <a:pathLst>
              <a:path w="363219" h="84455">
                <a:moveTo>
                  <a:pt x="347872" y="36195"/>
                </a:moveTo>
                <a:lnTo>
                  <a:pt x="302259" y="36195"/>
                </a:lnTo>
                <a:lnTo>
                  <a:pt x="310514" y="53339"/>
                </a:lnTo>
                <a:lnTo>
                  <a:pt x="299334" y="58798"/>
                </a:lnTo>
                <a:lnTo>
                  <a:pt x="312546" y="84454"/>
                </a:lnTo>
                <a:lnTo>
                  <a:pt x="347872" y="36195"/>
                </a:lnTo>
                <a:close/>
              </a:path>
              <a:path w="363219" h="84455">
                <a:moveTo>
                  <a:pt x="290602" y="41841"/>
                </a:moveTo>
                <a:lnTo>
                  <a:pt x="286003" y="44068"/>
                </a:lnTo>
                <a:lnTo>
                  <a:pt x="262381" y="51688"/>
                </a:lnTo>
                <a:lnTo>
                  <a:pt x="250444" y="54610"/>
                </a:lnTo>
                <a:lnTo>
                  <a:pt x="255015" y="73025"/>
                </a:lnTo>
                <a:lnTo>
                  <a:pt x="268223" y="69723"/>
                </a:lnTo>
                <a:lnTo>
                  <a:pt x="294385" y="61213"/>
                </a:lnTo>
                <a:lnTo>
                  <a:pt x="299334" y="58798"/>
                </a:lnTo>
                <a:lnTo>
                  <a:pt x="290602" y="41841"/>
                </a:lnTo>
                <a:close/>
              </a:path>
              <a:path w="363219" h="84455">
                <a:moveTo>
                  <a:pt x="302259" y="36195"/>
                </a:moveTo>
                <a:lnTo>
                  <a:pt x="290602" y="41841"/>
                </a:lnTo>
                <a:lnTo>
                  <a:pt x="299334" y="58798"/>
                </a:lnTo>
                <a:lnTo>
                  <a:pt x="310514" y="53339"/>
                </a:lnTo>
                <a:lnTo>
                  <a:pt x="302259" y="36195"/>
                </a:lnTo>
                <a:close/>
              </a:path>
              <a:path w="363219" h="84455">
                <a:moveTo>
                  <a:pt x="362838" y="15748"/>
                </a:moveTo>
                <a:lnTo>
                  <a:pt x="277621" y="16637"/>
                </a:lnTo>
                <a:lnTo>
                  <a:pt x="290602" y="41841"/>
                </a:lnTo>
                <a:lnTo>
                  <a:pt x="302259" y="36195"/>
                </a:lnTo>
                <a:lnTo>
                  <a:pt x="347872" y="36195"/>
                </a:lnTo>
                <a:lnTo>
                  <a:pt x="362838" y="15748"/>
                </a:lnTo>
                <a:close/>
              </a:path>
              <a:path w="363219" h="84455">
                <a:moveTo>
                  <a:pt x="232536" y="58420"/>
                </a:moveTo>
                <a:lnTo>
                  <a:pt x="214121" y="61467"/>
                </a:lnTo>
                <a:lnTo>
                  <a:pt x="190245" y="63373"/>
                </a:lnTo>
                <a:lnTo>
                  <a:pt x="177291" y="63373"/>
                </a:lnTo>
                <a:lnTo>
                  <a:pt x="177291" y="82423"/>
                </a:lnTo>
                <a:lnTo>
                  <a:pt x="191769" y="82423"/>
                </a:lnTo>
                <a:lnTo>
                  <a:pt x="217169" y="80263"/>
                </a:lnTo>
                <a:lnTo>
                  <a:pt x="235584" y="77215"/>
                </a:lnTo>
                <a:lnTo>
                  <a:pt x="232536" y="58420"/>
                </a:lnTo>
                <a:close/>
              </a:path>
              <a:path w="363219" h="84455">
                <a:moveTo>
                  <a:pt x="104647" y="52831"/>
                </a:moveTo>
                <a:lnTo>
                  <a:pt x="99694" y="71120"/>
                </a:lnTo>
                <a:lnTo>
                  <a:pt x="117982" y="76073"/>
                </a:lnTo>
                <a:lnTo>
                  <a:pt x="142112" y="80263"/>
                </a:lnTo>
                <a:lnTo>
                  <a:pt x="157479" y="81534"/>
                </a:lnTo>
                <a:lnTo>
                  <a:pt x="159003" y="62611"/>
                </a:lnTo>
                <a:lnTo>
                  <a:pt x="143636" y="61340"/>
                </a:lnTo>
                <a:lnTo>
                  <a:pt x="121284" y="57276"/>
                </a:lnTo>
                <a:lnTo>
                  <a:pt x="104647" y="52831"/>
                </a:lnTo>
                <a:close/>
              </a:path>
              <a:path w="363219" h="84455">
                <a:moveTo>
                  <a:pt x="0" y="0"/>
                </a:moveTo>
                <a:lnTo>
                  <a:pt x="38353" y="75946"/>
                </a:lnTo>
                <a:lnTo>
                  <a:pt x="56083" y="52124"/>
                </a:lnTo>
                <a:lnTo>
                  <a:pt x="45973" y="46100"/>
                </a:lnTo>
                <a:lnTo>
                  <a:pt x="55752" y="29717"/>
                </a:lnTo>
                <a:lnTo>
                  <a:pt x="72760" y="29717"/>
                </a:lnTo>
                <a:lnTo>
                  <a:pt x="83819" y="14859"/>
                </a:lnTo>
                <a:lnTo>
                  <a:pt x="0" y="0"/>
                </a:lnTo>
                <a:close/>
              </a:path>
              <a:path w="363219" h="84455">
                <a:moveTo>
                  <a:pt x="67535" y="36738"/>
                </a:moveTo>
                <a:lnTo>
                  <a:pt x="80771" y="64642"/>
                </a:lnTo>
                <a:lnTo>
                  <a:pt x="87502" y="46862"/>
                </a:lnTo>
                <a:lnTo>
                  <a:pt x="80762" y="44323"/>
                </a:lnTo>
                <a:lnTo>
                  <a:pt x="80263" y="44323"/>
                </a:lnTo>
                <a:lnTo>
                  <a:pt x="78739" y="43561"/>
                </a:lnTo>
                <a:lnTo>
                  <a:pt x="78985" y="43561"/>
                </a:lnTo>
                <a:lnTo>
                  <a:pt x="67535" y="36738"/>
                </a:lnTo>
                <a:close/>
              </a:path>
              <a:path w="363219" h="84455">
                <a:moveTo>
                  <a:pt x="55752" y="29717"/>
                </a:moveTo>
                <a:lnTo>
                  <a:pt x="45973" y="46100"/>
                </a:lnTo>
                <a:lnTo>
                  <a:pt x="56083" y="52124"/>
                </a:lnTo>
                <a:lnTo>
                  <a:pt x="67535" y="36738"/>
                </a:lnTo>
                <a:lnTo>
                  <a:pt x="55752" y="29717"/>
                </a:lnTo>
                <a:close/>
              </a:path>
              <a:path w="363219" h="84455">
                <a:moveTo>
                  <a:pt x="78739" y="43561"/>
                </a:moveTo>
                <a:lnTo>
                  <a:pt x="80263" y="44323"/>
                </a:lnTo>
                <a:lnTo>
                  <a:pt x="79406" y="43812"/>
                </a:lnTo>
                <a:lnTo>
                  <a:pt x="78739" y="43561"/>
                </a:lnTo>
                <a:close/>
              </a:path>
              <a:path w="363219" h="84455">
                <a:moveTo>
                  <a:pt x="79406" y="43812"/>
                </a:moveTo>
                <a:lnTo>
                  <a:pt x="80263" y="44323"/>
                </a:lnTo>
                <a:lnTo>
                  <a:pt x="80762" y="44323"/>
                </a:lnTo>
                <a:lnTo>
                  <a:pt x="79406" y="43812"/>
                </a:lnTo>
                <a:close/>
              </a:path>
              <a:path w="363219" h="84455">
                <a:moveTo>
                  <a:pt x="78985" y="43561"/>
                </a:moveTo>
                <a:lnTo>
                  <a:pt x="78739" y="43561"/>
                </a:lnTo>
                <a:lnTo>
                  <a:pt x="79406" y="43812"/>
                </a:lnTo>
                <a:lnTo>
                  <a:pt x="78985" y="43561"/>
                </a:lnTo>
                <a:close/>
              </a:path>
              <a:path w="363219" h="84455">
                <a:moveTo>
                  <a:pt x="72760" y="29717"/>
                </a:moveTo>
                <a:lnTo>
                  <a:pt x="55752" y="29717"/>
                </a:lnTo>
                <a:lnTo>
                  <a:pt x="67535" y="36738"/>
                </a:lnTo>
                <a:lnTo>
                  <a:pt x="72760" y="29717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45995" y="2640583"/>
            <a:ext cx="363220" cy="84455"/>
          </a:xfrm>
          <a:custGeom>
            <a:avLst/>
            <a:gdLst/>
            <a:ahLst/>
            <a:cxnLst/>
            <a:rect l="l" t="t" r="r" b="b"/>
            <a:pathLst>
              <a:path w="363219" h="84455">
                <a:moveTo>
                  <a:pt x="347961" y="36194"/>
                </a:moveTo>
                <a:lnTo>
                  <a:pt x="302260" y="36194"/>
                </a:lnTo>
                <a:lnTo>
                  <a:pt x="310515" y="53339"/>
                </a:lnTo>
                <a:lnTo>
                  <a:pt x="299372" y="58779"/>
                </a:lnTo>
                <a:lnTo>
                  <a:pt x="312547" y="84454"/>
                </a:lnTo>
                <a:lnTo>
                  <a:pt x="347961" y="36194"/>
                </a:lnTo>
                <a:close/>
              </a:path>
              <a:path w="363219" h="84455">
                <a:moveTo>
                  <a:pt x="290684" y="41846"/>
                </a:moveTo>
                <a:lnTo>
                  <a:pt x="286131" y="44068"/>
                </a:lnTo>
                <a:lnTo>
                  <a:pt x="262381" y="51815"/>
                </a:lnTo>
                <a:lnTo>
                  <a:pt x="250444" y="54610"/>
                </a:lnTo>
                <a:lnTo>
                  <a:pt x="255016" y="73151"/>
                </a:lnTo>
                <a:lnTo>
                  <a:pt x="268350" y="69850"/>
                </a:lnTo>
                <a:lnTo>
                  <a:pt x="294386" y="61213"/>
                </a:lnTo>
                <a:lnTo>
                  <a:pt x="299372" y="58779"/>
                </a:lnTo>
                <a:lnTo>
                  <a:pt x="290684" y="41846"/>
                </a:lnTo>
                <a:close/>
              </a:path>
              <a:path w="363219" h="84455">
                <a:moveTo>
                  <a:pt x="302260" y="36194"/>
                </a:moveTo>
                <a:lnTo>
                  <a:pt x="290684" y="41846"/>
                </a:lnTo>
                <a:lnTo>
                  <a:pt x="299372" y="58779"/>
                </a:lnTo>
                <a:lnTo>
                  <a:pt x="310515" y="53339"/>
                </a:lnTo>
                <a:lnTo>
                  <a:pt x="302260" y="36194"/>
                </a:lnTo>
                <a:close/>
              </a:path>
              <a:path w="363219" h="84455">
                <a:moveTo>
                  <a:pt x="362966" y="15748"/>
                </a:moveTo>
                <a:lnTo>
                  <a:pt x="277749" y="16637"/>
                </a:lnTo>
                <a:lnTo>
                  <a:pt x="290684" y="41846"/>
                </a:lnTo>
                <a:lnTo>
                  <a:pt x="302260" y="36194"/>
                </a:lnTo>
                <a:lnTo>
                  <a:pt x="347961" y="36194"/>
                </a:lnTo>
                <a:lnTo>
                  <a:pt x="362966" y="15748"/>
                </a:lnTo>
                <a:close/>
              </a:path>
              <a:path w="363219" h="84455">
                <a:moveTo>
                  <a:pt x="232663" y="58546"/>
                </a:moveTo>
                <a:lnTo>
                  <a:pt x="214122" y="61467"/>
                </a:lnTo>
                <a:lnTo>
                  <a:pt x="190246" y="63373"/>
                </a:lnTo>
                <a:lnTo>
                  <a:pt x="177292" y="63373"/>
                </a:lnTo>
                <a:lnTo>
                  <a:pt x="177292" y="82423"/>
                </a:lnTo>
                <a:lnTo>
                  <a:pt x="191769" y="82423"/>
                </a:lnTo>
                <a:lnTo>
                  <a:pt x="217169" y="80263"/>
                </a:lnTo>
                <a:lnTo>
                  <a:pt x="235712" y="77342"/>
                </a:lnTo>
                <a:lnTo>
                  <a:pt x="232663" y="58546"/>
                </a:lnTo>
                <a:close/>
              </a:path>
              <a:path w="363219" h="84455">
                <a:moveTo>
                  <a:pt x="104648" y="52831"/>
                </a:moveTo>
                <a:lnTo>
                  <a:pt x="99694" y="71246"/>
                </a:lnTo>
                <a:lnTo>
                  <a:pt x="117982" y="76073"/>
                </a:lnTo>
                <a:lnTo>
                  <a:pt x="141986" y="80263"/>
                </a:lnTo>
                <a:lnTo>
                  <a:pt x="157480" y="81661"/>
                </a:lnTo>
                <a:lnTo>
                  <a:pt x="159131" y="62611"/>
                </a:lnTo>
                <a:lnTo>
                  <a:pt x="143763" y="61340"/>
                </a:lnTo>
                <a:lnTo>
                  <a:pt x="121285" y="57276"/>
                </a:lnTo>
                <a:lnTo>
                  <a:pt x="104648" y="52831"/>
                </a:lnTo>
                <a:close/>
              </a:path>
              <a:path w="363219" h="84455">
                <a:moveTo>
                  <a:pt x="0" y="0"/>
                </a:moveTo>
                <a:lnTo>
                  <a:pt x="38354" y="76073"/>
                </a:lnTo>
                <a:lnTo>
                  <a:pt x="56188" y="52111"/>
                </a:lnTo>
                <a:lnTo>
                  <a:pt x="46100" y="46100"/>
                </a:lnTo>
                <a:lnTo>
                  <a:pt x="55753" y="29717"/>
                </a:lnTo>
                <a:lnTo>
                  <a:pt x="72855" y="29717"/>
                </a:lnTo>
                <a:lnTo>
                  <a:pt x="83819" y="14986"/>
                </a:lnTo>
                <a:lnTo>
                  <a:pt x="0" y="0"/>
                </a:lnTo>
                <a:close/>
              </a:path>
              <a:path w="363219" h="84455">
                <a:moveTo>
                  <a:pt x="67600" y="36777"/>
                </a:moveTo>
                <a:lnTo>
                  <a:pt x="56188" y="52111"/>
                </a:lnTo>
                <a:lnTo>
                  <a:pt x="70612" y="60705"/>
                </a:lnTo>
                <a:lnTo>
                  <a:pt x="70993" y="60960"/>
                </a:lnTo>
                <a:lnTo>
                  <a:pt x="71628" y="61213"/>
                </a:lnTo>
                <a:lnTo>
                  <a:pt x="72136" y="61467"/>
                </a:lnTo>
                <a:lnTo>
                  <a:pt x="80899" y="64769"/>
                </a:lnTo>
                <a:lnTo>
                  <a:pt x="87503" y="46862"/>
                </a:lnTo>
                <a:lnTo>
                  <a:pt x="80762" y="44323"/>
                </a:lnTo>
                <a:lnTo>
                  <a:pt x="80263" y="44323"/>
                </a:lnTo>
                <a:lnTo>
                  <a:pt x="78740" y="43561"/>
                </a:lnTo>
                <a:lnTo>
                  <a:pt x="78985" y="43561"/>
                </a:lnTo>
                <a:lnTo>
                  <a:pt x="67600" y="36777"/>
                </a:lnTo>
                <a:close/>
              </a:path>
              <a:path w="363219" h="84455">
                <a:moveTo>
                  <a:pt x="55753" y="29717"/>
                </a:moveTo>
                <a:lnTo>
                  <a:pt x="46100" y="46100"/>
                </a:lnTo>
                <a:lnTo>
                  <a:pt x="56188" y="52111"/>
                </a:lnTo>
                <a:lnTo>
                  <a:pt x="67600" y="36777"/>
                </a:lnTo>
                <a:lnTo>
                  <a:pt x="55753" y="29717"/>
                </a:lnTo>
                <a:close/>
              </a:path>
              <a:path w="363219" h="84455">
                <a:moveTo>
                  <a:pt x="78740" y="43561"/>
                </a:moveTo>
                <a:lnTo>
                  <a:pt x="80263" y="44323"/>
                </a:lnTo>
                <a:lnTo>
                  <a:pt x="79406" y="43812"/>
                </a:lnTo>
                <a:lnTo>
                  <a:pt x="78740" y="43561"/>
                </a:lnTo>
                <a:close/>
              </a:path>
              <a:path w="363219" h="84455">
                <a:moveTo>
                  <a:pt x="79406" y="43812"/>
                </a:moveTo>
                <a:lnTo>
                  <a:pt x="80263" y="44323"/>
                </a:lnTo>
                <a:lnTo>
                  <a:pt x="80762" y="44323"/>
                </a:lnTo>
                <a:lnTo>
                  <a:pt x="79406" y="43812"/>
                </a:lnTo>
                <a:close/>
              </a:path>
              <a:path w="363219" h="84455">
                <a:moveTo>
                  <a:pt x="78985" y="43561"/>
                </a:moveTo>
                <a:lnTo>
                  <a:pt x="78740" y="43561"/>
                </a:lnTo>
                <a:lnTo>
                  <a:pt x="79406" y="43812"/>
                </a:lnTo>
                <a:lnTo>
                  <a:pt x="78985" y="43561"/>
                </a:lnTo>
                <a:close/>
              </a:path>
              <a:path w="363219" h="84455">
                <a:moveTo>
                  <a:pt x="72855" y="29717"/>
                </a:moveTo>
                <a:lnTo>
                  <a:pt x="55753" y="29717"/>
                </a:lnTo>
                <a:lnTo>
                  <a:pt x="67600" y="36777"/>
                </a:lnTo>
                <a:lnTo>
                  <a:pt x="72855" y="29717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23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24</a:t>
            </a:r>
            <a:endParaRPr sz="1300">
              <a:latin typeface="Malgun Gothic"/>
              <a:cs typeface="Malgun Gothic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1025" y="279400"/>
          <a:ext cx="6115050" cy="261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87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600" spc="-2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알고리즘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276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600" spc="-2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비교횟수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276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600" spc="-2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지정횟수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276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460375" marR="149860" indent="-300990">
                        <a:lnSpc>
                          <a:spcPct val="100000"/>
                        </a:lnSpc>
                      </a:pPr>
                      <a:r>
                        <a:rPr dirty="0" sz="1600" spc="-15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추가저장</a:t>
                      </a:r>
                      <a:r>
                        <a:rPr dirty="0" sz="1600" spc="-25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장</a:t>
                      </a:r>
                      <a:r>
                        <a:rPr dirty="0" sz="160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소  </a:t>
                      </a:r>
                      <a:r>
                        <a:rPr dirty="0" sz="1600" spc="-2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사용량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6278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삽입정렬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600" spc="-1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1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600" spc="-1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1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09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제자리정렬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515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선택정렬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953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3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9539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제자리정렬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487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교환정렬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276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1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ts val="1870"/>
                        </a:lnSpc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ts val="1870"/>
                        </a:lnSpc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제자리정렬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276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600" spc="-10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거품정렬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276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1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 spc="-7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ts val="1870"/>
                        </a:lnSpc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ts val="1864"/>
                        </a:lnSpc>
                      </a:pP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600" spc="-5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3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600" spc="-4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 i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26455" sz="157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/4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600" spc="-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제자리정렬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 marT="1276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80" y="3341166"/>
            <a:ext cx="109626" cy="1175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591" y="3079496"/>
            <a:ext cx="8321040" cy="314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97280">
              <a:lnSpc>
                <a:spcPct val="1494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삽입정렬은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어느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정도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정렬된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데이터에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대해서는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빠르게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수행된다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 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삽입정렬은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교환정렬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보다는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항상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최소한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빠르게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수행된다고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119380">
              <a:lnSpc>
                <a:spcPct val="129400"/>
              </a:lnSpc>
              <a:spcBef>
                <a:spcPts val="445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선택정렬이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교환정렬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빠른가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일반적으로는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선택정렬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알고리즘이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빠르다고 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162560">
              <a:lnSpc>
                <a:spcPct val="130000"/>
              </a:lnSpc>
              <a:spcBef>
                <a:spcPts val="42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입력이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이미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정렬되어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선택정렬은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지정이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이루어지지만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자신의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위치에  서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) 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교환정렬은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지정이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이루어지지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않으므로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교환정렬이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빠르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9400"/>
              </a:lnSpc>
              <a:spcBef>
                <a:spcPts val="434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선택정렬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알고리즘이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삽입정렬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빠른가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크기가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크고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크기  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큰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자료구조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때는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지정하는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시간이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많이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걸리므로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선택정렬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알고리즘이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빠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80" y="3754170"/>
            <a:ext cx="109626" cy="1175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80" y="4165650"/>
            <a:ext cx="109626" cy="1175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80" y="4930698"/>
            <a:ext cx="109626" cy="1175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80" y="5697270"/>
            <a:ext cx="109626" cy="1175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64591" y="6280505"/>
            <a:ext cx="539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르다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495046"/>
            <a:ext cx="734250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12165" marR="5080" indent="-800100">
              <a:lnSpc>
                <a:spcPct val="100000"/>
              </a:lnSpc>
              <a:spcBef>
                <a:spcPts val="100"/>
              </a:spcBef>
            </a:pPr>
            <a:r>
              <a:rPr dirty="0"/>
              <a:t>한번</a:t>
            </a:r>
            <a:r>
              <a:rPr dirty="0" spc="-370"/>
              <a:t> </a:t>
            </a:r>
            <a:r>
              <a:rPr dirty="0"/>
              <a:t>비교하는데</a:t>
            </a:r>
            <a:r>
              <a:rPr dirty="0" spc="-365"/>
              <a:t> </a:t>
            </a:r>
            <a:r>
              <a:rPr dirty="0"/>
              <a:t>최대한</a:t>
            </a:r>
            <a:r>
              <a:rPr dirty="0" spc="-370"/>
              <a:t> </a:t>
            </a:r>
            <a:r>
              <a:rPr dirty="0"/>
              <a:t>하나의</a:t>
            </a:r>
            <a:r>
              <a:rPr dirty="0" spc="-370"/>
              <a:t> </a:t>
            </a:r>
            <a:r>
              <a:rPr dirty="0"/>
              <a:t>역을  제거하는</a:t>
            </a:r>
            <a:r>
              <a:rPr dirty="0" spc="-365"/>
              <a:t> </a:t>
            </a:r>
            <a:r>
              <a:rPr dirty="0"/>
              <a:t>알고리즘의</a:t>
            </a:r>
            <a:r>
              <a:rPr dirty="0" spc="-365"/>
              <a:t> </a:t>
            </a:r>
            <a:r>
              <a:rPr dirty="0"/>
              <a:t>하한선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1704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7548" y="1916404"/>
            <a:ext cx="8243570" cy="323596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975"/>
              </a:spcBef>
            </a:pP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양의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…,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가정</a:t>
            </a:r>
            <a:endParaRPr sz="2000">
              <a:latin typeface="Malgun Gothic"/>
              <a:cs typeface="Malgun Gothic"/>
            </a:endParaRPr>
          </a:p>
          <a:p>
            <a:pPr marL="139065">
              <a:lnSpc>
                <a:spcPct val="100000"/>
              </a:lnSpc>
              <a:spcBef>
                <a:spcPts val="875"/>
              </a:spcBef>
            </a:pP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양수는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순열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(permutation)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89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자리에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위치한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정수라고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순열은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,…,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으로</a:t>
            </a:r>
            <a:endParaRPr sz="2000">
              <a:latin typeface="Malgun Gothic"/>
              <a:cs typeface="Malgun Gothic"/>
            </a:endParaRPr>
          </a:p>
          <a:p>
            <a:pPr marL="139065">
              <a:lnSpc>
                <a:spcPct val="100000"/>
              </a:lnSpc>
              <a:spcBef>
                <a:spcPts val="395"/>
              </a:spcBef>
              <a:tabLst>
                <a:tab pos="223393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	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[3,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2]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spc="22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-23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3,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spc="22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-232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1,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spc="22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1950" spc="-2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표시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87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&lt;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baseline="-21367" sz="1950" spc="2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조건을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만족하는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쌍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(pair)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baseline="-21367" sz="1950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순열에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</a:t>
            </a:r>
            <a:endParaRPr sz="2000">
              <a:latin typeface="Malgun Gothic"/>
              <a:cs typeface="Malgun Gothic"/>
            </a:endParaRPr>
          </a:p>
          <a:p>
            <a:pPr marL="139065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(in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er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ion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이라고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6,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</a:t>
            </a:r>
            <a:endParaRPr sz="2000">
              <a:latin typeface="Malgun Gothic"/>
              <a:cs typeface="Malgun Gothic"/>
            </a:endParaRPr>
          </a:p>
          <a:p>
            <a:pPr marL="812800">
              <a:lnSpc>
                <a:spcPct val="100000"/>
              </a:lnSpc>
              <a:spcBef>
                <a:spcPts val="8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={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(3,2),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(3,1),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(2,1),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(4,1),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(6,5)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58653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004108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775252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296" y="1464106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684783" y="2921398"/>
            <a:ext cx="746125" cy="0"/>
          </a:xfrm>
          <a:custGeom>
            <a:avLst/>
            <a:gdLst/>
            <a:ahLst/>
            <a:cxnLst/>
            <a:rect l="l" t="t" r="r" b="b"/>
            <a:pathLst>
              <a:path w="746125" h="0">
                <a:moveTo>
                  <a:pt x="0" y="0"/>
                </a:moveTo>
                <a:lnTo>
                  <a:pt x="746050" y="0"/>
                </a:lnTo>
              </a:path>
            </a:pathLst>
          </a:custGeom>
          <a:ln w="111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3008" y="1208764"/>
            <a:ext cx="8347709" cy="347472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리</a:t>
            </a:r>
            <a:r>
              <a:rPr dirty="0" sz="2000" spc="-26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2000" spc="5" b="1">
                <a:solidFill>
                  <a:srgbClr val="3E3D00"/>
                </a:solidFill>
                <a:latin typeface="Times New Roman"/>
                <a:cs typeface="Times New Roman"/>
              </a:rPr>
              <a:t>.1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8100" marR="5080" indent="-26034">
              <a:lnSpc>
                <a:spcPct val="117000"/>
              </a:lnSpc>
              <a:spcBef>
                <a:spcPts val="47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서로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정렬하고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최대한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역만을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제거하는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2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최소한</a:t>
            </a:r>
            <a:endParaRPr sz="2000">
              <a:latin typeface="Malgun Gothic"/>
              <a:cs typeface="Malgun Gothic"/>
            </a:endParaRPr>
          </a:p>
          <a:p>
            <a:pPr algn="ctr" marL="3148330" marR="4474210">
              <a:lnSpc>
                <a:spcPct val="118100"/>
              </a:lnSpc>
              <a:spcBef>
                <a:spcPts val="740"/>
              </a:spcBef>
            </a:pPr>
            <a:r>
              <a:rPr dirty="0" sz="2050" spc="-30" i="1">
                <a:latin typeface="Times New Roman"/>
                <a:cs typeface="Times New Roman"/>
              </a:rPr>
              <a:t>n</a:t>
            </a: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-70" i="1">
                <a:latin typeface="Times New Roman"/>
                <a:cs typeface="Times New Roman"/>
              </a:rPr>
              <a:t>n</a:t>
            </a:r>
            <a:r>
              <a:rPr dirty="0" sz="2050" spc="-170" i="1">
                <a:latin typeface="Times New Roman"/>
                <a:cs typeface="Times New Roman"/>
              </a:rPr>
              <a:t> </a:t>
            </a:r>
            <a:r>
              <a:rPr dirty="0" sz="2050" spc="55">
                <a:latin typeface="Symbol"/>
                <a:cs typeface="Symbol"/>
              </a:rPr>
              <a:t></a:t>
            </a:r>
            <a:r>
              <a:rPr dirty="0" sz="2050" spc="-210">
                <a:latin typeface="Times New Roman"/>
                <a:cs typeface="Times New Roman"/>
              </a:rPr>
              <a:t>1</a:t>
            </a:r>
            <a:r>
              <a:rPr dirty="0" sz="2050" spc="-40">
                <a:latin typeface="Times New Roman"/>
                <a:cs typeface="Times New Roman"/>
              </a:rPr>
              <a:t>)  </a:t>
            </a:r>
            <a:r>
              <a:rPr dirty="0" sz="2050" spc="-7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  <a:p>
            <a:pPr marL="336550">
              <a:lnSpc>
                <a:spcPct val="100000"/>
              </a:lnSpc>
              <a:spcBef>
                <a:spcPts val="10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횟수만큼의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비교를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수행하며,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Malgun Gothic"/>
              <a:cs typeface="Malgun Gothic"/>
            </a:endParaRPr>
          </a:p>
          <a:p>
            <a:pPr marL="279400">
              <a:lnSpc>
                <a:spcPts val="206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평균적으로</a:t>
            </a:r>
            <a:r>
              <a:rPr dirty="0" sz="2000" spc="-11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최소한</a:t>
            </a:r>
            <a:endParaRPr sz="2000">
              <a:latin typeface="Malgun Gothic"/>
              <a:cs typeface="Malgun Gothic"/>
            </a:endParaRPr>
          </a:p>
          <a:p>
            <a:pPr algn="ctr" marR="1724025">
              <a:lnSpc>
                <a:spcPts val="2180"/>
              </a:lnSpc>
            </a:pPr>
            <a:r>
              <a:rPr dirty="0" sz="2100" spc="-20" i="1">
                <a:latin typeface="Times New Roman"/>
                <a:cs typeface="Times New Roman"/>
              </a:rPr>
              <a:t>n</a:t>
            </a:r>
            <a:r>
              <a:rPr dirty="0" sz="2100" spc="20">
                <a:latin typeface="Times New Roman"/>
                <a:cs typeface="Times New Roman"/>
              </a:rPr>
              <a:t>(</a:t>
            </a:r>
            <a:r>
              <a:rPr dirty="0" sz="2100" spc="-60" i="1">
                <a:latin typeface="Times New Roman"/>
                <a:cs typeface="Times New Roman"/>
              </a:rPr>
              <a:t>n</a:t>
            </a:r>
            <a:r>
              <a:rPr dirty="0" sz="2100" spc="-170" i="1">
                <a:latin typeface="Times New Roman"/>
                <a:cs typeface="Times New Roman"/>
              </a:rPr>
              <a:t> </a:t>
            </a:r>
            <a:r>
              <a:rPr dirty="0" sz="2100" spc="70">
                <a:latin typeface="Symbol"/>
                <a:cs typeface="Symbol"/>
              </a:rPr>
              <a:t></a:t>
            </a:r>
            <a:r>
              <a:rPr dirty="0" sz="2100" spc="-204">
                <a:latin typeface="Times New Roman"/>
                <a:cs typeface="Times New Roman"/>
              </a:rPr>
              <a:t>1</a:t>
            </a:r>
            <a:r>
              <a:rPr dirty="0" sz="2100" spc="-4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1461" y="4719332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 h="0">
                <a:moveTo>
                  <a:pt x="0" y="0"/>
                </a:moveTo>
                <a:lnTo>
                  <a:pt x="774536" y="0"/>
                </a:lnTo>
              </a:path>
            </a:pathLst>
          </a:custGeom>
          <a:ln w="115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86170" y="4714839"/>
            <a:ext cx="151765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6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4723003" y="4582744"/>
            <a:ext cx="29051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비교를</a:t>
            </a:r>
            <a:r>
              <a:rPr dirty="0" sz="20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수행해야</a:t>
            </a:r>
            <a:r>
              <a:rPr dirty="0" sz="20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80">
                <a:solidFill>
                  <a:srgbClr val="3E3D00"/>
                </a:solidFill>
                <a:latin typeface="Malgun Gothic"/>
                <a:cs typeface="Malgun Gothic"/>
              </a:rPr>
              <a:t>한다.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51891" y="395452"/>
            <a:ext cx="8402320" cy="279209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dirty="0" sz="2000" spc="-15" b="1">
                <a:solidFill>
                  <a:srgbClr val="3E3D00"/>
                </a:solidFill>
                <a:latin typeface="Malgun Gothic"/>
                <a:cs typeface="Malgun Gothic"/>
              </a:rPr>
              <a:t>증명</a:t>
            </a:r>
            <a:r>
              <a:rPr dirty="0" sz="2000" spc="-15" b="1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279400" indent="-191135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280035" algn="l"/>
              </a:tabLst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경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우</a:t>
            </a:r>
            <a:r>
              <a:rPr dirty="0" sz="2000" spc="-27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b="1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5400" marR="108585" indent="444500">
              <a:lnSpc>
                <a:spcPct val="116599"/>
              </a:lnSpc>
              <a:spcBef>
                <a:spcPts val="22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-1,…,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-1)/2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가진다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알고리즘이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교를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통해</a:t>
            </a:r>
            <a:r>
              <a:rPr dirty="0" sz="20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제거하므로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/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79400" indent="-191135">
              <a:lnSpc>
                <a:spcPct val="100000"/>
              </a:lnSpc>
              <a:spcBef>
                <a:spcPts val="1635"/>
              </a:spcBef>
              <a:buFont typeface="Times New Roman"/>
              <a:buChar char="–"/>
              <a:tabLst>
                <a:tab pos="280035" algn="l"/>
              </a:tabLst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경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우</a:t>
            </a:r>
            <a:r>
              <a:rPr dirty="0" sz="2000" spc="-27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b="1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평균적으로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69570">
              <a:lnSpc>
                <a:spcPts val="1795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임의의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순열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16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16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,…,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15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전치순열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(transpose)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42735" sz="1950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42735" sz="1950" spc="277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16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,…,</a:t>
            </a:r>
            <a:endParaRPr sz="2000">
              <a:latin typeface="Times New Roman"/>
              <a:cs typeface="Times New Roman"/>
            </a:endParaRPr>
          </a:p>
          <a:p>
            <a:pPr marL="2388870">
              <a:lnSpc>
                <a:spcPts val="955"/>
              </a:lnSpc>
              <a:tabLst>
                <a:tab pos="2713990" algn="l"/>
                <a:tab pos="3355340" algn="l"/>
                <a:tab pos="7872095" algn="l"/>
              </a:tabLst>
            </a:pPr>
            <a:r>
              <a:rPr dirty="0" sz="1300" spc="15">
                <a:solidFill>
                  <a:srgbClr val="3E3D00"/>
                </a:solidFill>
                <a:latin typeface="Times New Roman"/>
                <a:cs typeface="Times New Roman"/>
              </a:rPr>
              <a:t>1	2	</a:t>
            </a:r>
            <a:r>
              <a:rPr dirty="0" sz="1300" spc="15" i="1">
                <a:solidFill>
                  <a:srgbClr val="3E3D00"/>
                </a:solidFill>
                <a:latin typeface="Times New Roman"/>
                <a:cs typeface="Times New Roman"/>
              </a:rPr>
              <a:t>n	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047" y="3167633"/>
            <a:ext cx="79844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1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 spc="17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쌍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반드시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속하거나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아니면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42735" sz="1950" spc="22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속하게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047" y="3315461"/>
            <a:ext cx="7858125" cy="1250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130"/>
              </a:spcBef>
              <a:tabLst>
                <a:tab pos="473709" algn="l"/>
              </a:tabLst>
            </a:pPr>
            <a:r>
              <a:rPr dirty="0" sz="1300" spc="15">
                <a:solidFill>
                  <a:srgbClr val="3E3D00"/>
                </a:solidFill>
                <a:latin typeface="Times New Roman"/>
                <a:cs typeface="Times New Roman"/>
              </a:rPr>
              <a:t>2	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쌍은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/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42735" sz="1950" spc="22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정확하게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와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42735" sz="1950" spc="22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존재하는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평균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/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endParaRPr sz="20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그만큼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40" y="5257291"/>
            <a:ext cx="5732780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)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-2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=[3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4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2]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에는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역이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4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450850">
              <a:lnSpc>
                <a:spcPts val="2350"/>
              </a:lnSpc>
            </a:pPr>
            <a:r>
              <a:rPr dirty="0" sz="2000" spc="1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42735" sz="1950" spc="15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42735" sz="1950" spc="209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=[2</a:t>
            </a:r>
            <a:r>
              <a:rPr dirty="0" sz="20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r>
              <a:rPr dirty="0" sz="2000" spc="-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4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3]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에는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역이</a:t>
            </a:r>
            <a:r>
              <a:rPr dirty="0" sz="20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4+2=6=4x3/2</a:t>
            </a:r>
            <a:endParaRPr sz="2000">
              <a:latin typeface="Arial MT"/>
              <a:cs typeface="Arial MT"/>
            </a:endParaRPr>
          </a:p>
          <a:p>
            <a:pPr marL="456565">
              <a:lnSpc>
                <a:spcPts val="247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,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가능한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역은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또는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baseline="42735" sz="1950" spc="22" i="1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baseline="42735" sz="1950" spc="217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존재한다</a:t>
            </a:r>
            <a:r>
              <a:rPr dirty="0" sz="2100" spc="204">
                <a:solidFill>
                  <a:srgbClr val="3E3D00"/>
                </a:solidFill>
                <a:latin typeface="Malgun Gothic"/>
                <a:cs typeface="Malgun Gothic"/>
              </a:rPr>
              <a:t>.</a:t>
            </a:r>
            <a:endParaRPr sz="2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586407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1391513"/>
            <a:ext cx="8282940" cy="10941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</a:rPr>
              <a:t>교환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</a:rPr>
              <a:t>삽입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</a:rPr>
              <a:t>선택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</a:rPr>
              <a:t>버블</a:t>
            </a:r>
            <a:r>
              <a:rPr dirty="0" sz="2000" spc="-21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정렬은</a:t>
            </a:r>
            <a:r>
              <a:rPr dirty="0" sz="2000" spc="-21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한번</a:t>
            </a:r>
            <a:r>
              <a:rPr dirty="0" sz="2000" spc="-21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비교할</a:t>
            </a:r>
            <a:r>
              <a:rPr dirty="0" sz="2000" spc="-22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때</a:t>
            </a:r>
            <a:r>
              <a:rPr dirty="0" sz="2000" spc="-19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기껏해야</a:t>
            </a:r>
            <a:r>
              <a:rPr dirty="0" sz="2000" spc="-22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하나의</a:t>
            </a:r>
            <a:r>
              <a:rPr dirty="0" sz="2000" spc="-21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역만을</a:t>
            </a:r>
            <a:r>
              <a:rPr dirty="0" sz="2000" spc="-22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제거 </a:t>
            </a:r>
            <a:r>
              <a:rPr dirty="0" sz="2000" spc="-69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할</a:t>
            </a:r>
            <a:r>
              <a:rPr dirty="0" sz="2000" spc="-21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수</a:t>
            </a:r>
            <a:r>
              <a:rPr dirty="0" sz="2000" spc="-20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있으므로</a:t>
            </a:r>
            <a:r>
              <a:rPr dirty="0" sz="2000" spc="-22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시간복잡도가</a:t>
            </a:r>
            <a:r>
              <a:rPr dirty="0" sz="2000" spc="-22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최악의</a:t>
            </a:r>
            <a:r>
              <a:rPr dirty="0" sz="2000" spc="-22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경우</a:t>
            </a:r>
            <a:r>
              <a:rPr dirty="0" sz="2000" spc="-215">
                <a:solidFill>
                  <a:srgbClr val="3E3D00"/>
                </a:solidFill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-1)/2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E3D00"/>
                </a:solidFill>
              </a:rPr>
              <a:t>평균적으로는</a:t>
            </a:r>
            <a:r>
              <a:rPr dirty="0" sz="2000" spc="280">
                <a:solidFill>
                  <a:srgbClr val="3E3D00"/>
                </a:solidFill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-1)/4 </a:t>
            </a:r>
            <a:r>
              <a:rPr dirty="0" sz="2000" spc="-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</a:rPr>
              <a:t>보다</a:t>
            </a:r>
            <a:r>
              <a:rPr dirty="0" sz="2000" spc="-22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좋을</a:t>
            </a:r>
            <a:r>
              <a:rPr dirty="0" sz="2000" spc="-215">
                <a:solidFill>
                  <a:srgbClr val="3E3D00"/>
                </a:solidFill>
              </a:rPr>
              <a:t> </a:t>
            </a:r>
            <a:r>
              <a:rPr dirty="0" sz="2000" spc="5">
                <a:solidFill>
                  <a:srgbClr val="3E3D00"/>
                </a:solidFill>
              </a:rPr>
              <a:t>수</a:t>
            </a:r>
            <a:r>
              <a:rPr dirty="0" sz="2000" spc="-21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없다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819" y="724357"/>
            <a:ext cx="330136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6110" algn="l"/>
                <a:tab pos="1715135" algn="l"/>
              </a:tabLst>
            </a:pPr>
            <a:r>
              <a:rPr dirty="0" sz="2000" spc="140">
                <a:solidFill>
                  <a:srgbClr val="3E3D00"/>
                </a:solidFill>
              </a:rPr>
              <a:t>(</a:t>
            </a:r>
            <a:r>
              <a:rPr dirty="0" sz="2000">
                <a:solidFill>
                  <a:srgbClr val="3E3D00"/>
                </a:solidFill>
              </a:rPr>
              <a:t>예</a:t>
            </a:r>
            <a:r>
              <a:rPr dirty="0" sz="2000" spc="140">
                <a:solidFill>
                  <a:srgbClr val="3E3D00"/>
                </a:solidFill>
              </a:rPr>
              <a:t>)</a:t>
            </a:r>
            <a:r>
              <a:rPr dirty="0" sz="2000">
                <a:solidFill>
                  <a:srgbClr val="3E3D00"/>
                </a:solidFill>
              </a:rPr>
              <a:t>	</a:t>
            </a:r>
            <a:r>
              <a:rPr dirty="0" sz="2000" spc="50">
                <a:solidFill>
                  <a:srgbClr val="3E3D00"/>
                </a:solidFill>
              </a:rPr>
              <a:t>4</a:t>
            </a:r>
            <a:r>
              <a:rPr dirty="0" sz="2000" spc="-55">
                <a:solidFill>
                  <a:srgbClr val="3E3D00"/>
                </a:solidFill>
              </a:rPr>
              <a:t> </a:t>
            </a:r>
            <a:r>
              <a:rPr dirty="0" sz="2000" spc="50">
                <a:solidFill>
                  <a:srgbClr val="3E3D00"/>
                </a:solidFill>
              </a:rPr>
              <a:t>3</a:t>
            </a:r>
            <a:r>
              <a:rPr dirty="0" sz="2000" spc="-45">
                <a:solidFill>
                  <a:srgbClr val="3E3D00"/>
                </a:solidFill>
              </a:rPr>
              <a:t> </a:t>
            </a:r>
            <a:r>
              <a:rPr dirty="0" sz="2000" spc="50">
                <a:solidFill>
                  <a:srgbClr val="3E3D00"/>
                </a:solidFill>
              </a:rPr>
              <a:t>2</a:t>
            </a:r>
            <a:r>
              <a:rPr dirty="0" sz="2000" spc="-45">
                <a:solidFill>
                  <a:srgbClr val="3E3D00"/>
                </a:solidFill>
              </a:rPr>
              <a:t> </a:t>
            </a:r>
            <a:r>
              <a:rPr dirty="0" sz="2000" spc="195">
                <a:solidFill>
                  <a:srgbClr val="3E3D00"/>
                </a:solidFill>
              </a:rPr>
              <a:t>1</a:t>
            </a:r>
            <a:r>
              <a:rPr dirty="0" sz="2000" spc="80">
                <a:solidFill>
                  <a:srgbClr val="3E3D00"/>
                </a:solidFill>
              </a:rPr>
              <a:t>.</a:t>
            </a:r>
            <a:r>
              <a:rPr dirty="0" sz="2000">
                <a:solidFill>
                  <a:srgbClr val="3E3D00"/>
                </a:solidFill>
              </a:rPr>
              <a:t>	</a:t>
            </a:r>
            <a:r>
              <a:rPr dirty="0" sz="2000">
                <a:solidFill>
                  <a:srgbClr val="3E3D00"/>
                </a:solidFill>
              </a:rPr>
              <a:t>역</a:t>
            </a:r>
            <a:r>
              <a:rPr dirty="0" sz="2000" spc="5">
                <a:solidFill>
                  <a:srgbClr val="3E3D00"/>
                </a:solidFill>
              </a:rPr>
              <a:t>의</a:t>
            </a:r>
            <a:r>
              <a:rPr dirty="0" sz="2000" spc="-6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개</a:t>
            </a:r>
            <a:r>
              <a:rPr dirty="0" sz="2000" spc="5">
                <a:solidFill>
                  <a:srgbClr val="3E3D00"/>
                </a:solidFill>
              </a:rPr>
              <a:t>수</a:t>
            </a:r>
            <a:r>
              <a:rPr dirty="0" sz="2000" spc="-50">
                <a:solidFill>
                  <a:srgbClr val="3E3D00"/>
                </a:solidFill>
              </a:rPr>
              <a:t> </a:t>
            </a:r>
            <a:r>
              <a:rPr dirty="0" sz="2000" spc="-150">
                <a:solidFill>
                  <a:srgbClr val="3E3D00"/>
                </a:solidFill>
              </a:rPr>
              <a:t>=</a:t>
            </a:r>
            <a:r>
              <a:rPr dirty="0" sz="2000" spc="-50">
                <a:solidFill>
                  <a:srgbClr val="3E3D00"/>
                </a:solidFill>
              </a:rPr>
              <a:t> </a:t>
            </a:r>
            <a:r>
              <a:rPr dirty="0" sz="2000" spc="50">
                <a:solidFill>
                  <a:srgbClr val="3E3D00"/>
                </a:solidFill>
              </a:rPr>
              <a:t>6</a:t>
            </a:r>
            <a:endParaRPr sz="2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3900" y="1636776"/>
          <a:ext cx="5662930" cy="18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0870"/>
                <a:gridCol w="1880870"/>
                <a:gridCol w="1880869"/>
              </a:tblGrid>
              <a:tr h="37058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15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방법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한</a:t>
                      </a:r>
                      <a:r>
                        <a:rPr dirty="0" sz="1800" spc="-225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dirty="0" sz="1800" spc="-215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비</a:t>
                      </a:r>
                      <a:r>
                        <a:rPr dirty="0" sz="180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교</a:t>
                      </a:r>
                      <a:r>
                        <a:rPr dirty="0" sz="1800" spc="22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15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역</a:t>
                      </a:r>
                      <a:r>
                        <a:rPr dirty="0" sz="180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dirty="0" sz="1800" spc="-25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개수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70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insertion</a:t>
                      </a: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800" spc="-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8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800" spc="-3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6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selection</a:t>
                      </a:r>
                      <a:r>
                        <a:rPr dirty="0" sz="1800" spc="-5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sort*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800" spc="-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8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800" spc="-3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exchange</a:t>
                      </a:r>
                      <a:r>
                        <a:rPr dirty="0" sz="1800" spc="-5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800" spc="-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8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800" spc="-3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bubble</a:t>
                      </a:r>
                      <a:r>
                        <a:rPr dirty="0" sz="1800" spc="-4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sort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800" spc="-3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800" spc="-2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800" spc="-2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07616" y="4154551"/>
            <a:ext cx="7092315" cy="87947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150">
                <a:solidFill>
                  <a:srgbClr val="3E3D00"/>
                </a:solidFill>
                <a:latin typeface="Malgun Gothic"/>
                <a:cs typeface="Malgun Gothic"/>
              </a:rPr>
              <a:t>*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후에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데이터는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실제적으로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이동하지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않으나,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내용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적으로는 이동이 있는 것과 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같으며,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역이 한 개 제거된 상태가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내부적으로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적용된다.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302613"/>
            <a:ext cx="7679055" cy="153924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48920" indent="-236854">
              <a:lnSpc>
                <a:spcPct val="100000"/>
              </a:lnSpc>
              <a:spcBef>
                <a:spcPts val="61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4955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문제의</a:t>
            </a:r>
            <a:r>
              <a:rPr dirty="0" sz="20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lvl="1" marL="727710" indent="-257810">
              <a:lnSpc>
                <a:spcPct val="100000"/>
              </a:lnSpc>
              <a:spcBef>
                <a:spcPts val="52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2771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일반적으로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0">
                <a:solidFill>
                  <a:srgbClr val="3E3D00"/>
                </a:solidFill>
                <a:latin typeface="Malgun Gothic"/>
                <a:cs typeface="Malgun Gothic"/>
              </a:rPr>
              <a:t>“계산복잡도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0">
                <a:solidFill>
                  <a:srgbClr val="3E3D00"/>
                </a:solidFill>
                <a:latin typeface="Malgun Gothic"/>
                <a:cs typeface="Malgun Gothic"/>
              </a:rPr>
              <a:t>분석”이란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5">
                <a:solidFill>
                  <a:srgbClr val="3E3D00"/>
                </a:solidFill>
                <a:latin typeface="Malgun Gothic"/>
                <a:cs typeface="Malgun Gothic"/>
              </a:rPr>
              <a:t>“문제의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5">
                <a:solidFill>
                  <a:srgbClr val="3E3D00"/>
                </a:solidFill>
                <a:latin typeface="Malgun Gothic"/>
                <a:cs typeface="Malgun Gothic"/>
              </a:rPr>
              <a:t>분석”을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지칭</a:t>
            </a:r>
            <a:endParaRPr sz="2000">
              <a:latin typeface="Malgun Gothic"/>
              <a:cs typeface="Malgun Gothic"/>
            </a:endParaRPr>
          </a:p>
          <a:p>
            <a:pPr lvl="1" marL="727710" marR="5080" indent="-257810">
              <a:lnSpc>
                <a:spcPct val="117000"/>
              </a:lnSpc>
              <a:spcBef>
                <a:spcPts val="46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2771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문제에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대해서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문제를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풀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알고리즘의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효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율의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하한(lower-bound)을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결정한다.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1904" y="3788664"/>
            <a:ext cx="1530350" cy="315595"/>
          </a:xfrm>
          <a:prstGeom prst="rect">
            <a:avLst/>
          </a:prstGeom>
          <a:solidFill>
            <a:srgbClr val="CFDBF3"/>
          </a:solidFill>
        </p:spPr>
        <p:txBody>
          <a:bodyPr wrap="square" lIns="0" tIns="15875" rIns="0" bIns="0" rtlCol="0" vert="horz">
            <a:spAutoFit/>
          </a:bodyPr>
          <a:lstStyle/>
          <a:p>
            <a:pPr marL="427355">
              <a:lnSpc>
                <a:spcPct val="100000"/>
              </a:lnSpc>
              <a:spcBef>
                <a:spcPts val="125"/>
              </a:spcBef>
            </a:pP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problem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5583" y="4750308"/>
            <a:ext cx="721360" cy="311150"/>
          </a:xfrm>
          <a:custGeom>
            <a:avLst/>
            <a:gdLst/>
            <a:ahLst/>
            <a:cxnLst/>
            <a:rect l="l" t="t" r="r" b="b"/>
            <a:pathLst>
              <a:path w="721360" h="311150">
                <a:moveTo>
                  <a:pt x="360426" y="0"/>
                </a:moveTo>
                <a:lnTo>
                  <a:pt x="295651" y="2504"/>
                </a:lnTo>
                <a:lnTo>
                  <a:pt x="234681" y="9725"/>
                </a:lnTo>
                <a:lnTo>
                  <a:pt x="178533" y="21223"/>
                </a:lnTo>
                <a:lnTo>
                  <a:pt x="128228" y="36559"/>
                </a:lnTo>
                <a:lnTo>
                  <a:pt x="84783" y="55294"/>
                </a:lnTo>
                <a:lnTo>
                  <a:pt x="49219" y="76990"/>
                </a:lnTo>
                <a:lnTo>
                  <a:pt x="5808" y="127505"/>
                </a:lnTo>
                <a:lnTo>
                  <a:pt x="0" y="155448"/>
                </a:lnTo>
                <a:lnTo>
                  <a:pt x="5808" y="183390"/>
                </a:lnTo>
                <a:lnTo>
                  <a:pt x="49219" y="233905"/>
                </a:lnTo>
                <a:lnTo>
                  <a:pt x="84783" y="255601"/>
                </a:lnTo>
                <a:lnTo>
                  <a:pt x="128228" y="274336"/>
                </a:lnTo>
                <a:lnTo>
                  <a:pt x="178533" y="289672"/>
                </a:lnTo>
                <a:lnTo>
                  <a:pt x="234681" y="301170"/>
                </a:lnTo>
                <a:lnTo>
                  <a:pt x="295651" y="308391"/>
                </a:lnTo>
                <a:lnTo>
                  <a:pt x="360426" y="310896"/>
                </a:lnTo>
                <a:lnTo>
                  <a:pt x="425200" y="308391"/>
                </a:lnTo>
                <a:lnTo>
                  <a:pt x="486170" y="301170"/>
                </a:lnTo>
                <a:lnTo>
                  <a:pt x="542318" y="289672"/>
                </a:lnTo>
                <a:lnTo>
                  <a:pt x="592623" y="274336"/>
                </a:lnTo>
                <a:lnTo>
                  <a:pt x="636068" y="255601"/>
                </a:lnTo>
                <a:lnTo>
                  <a:pt x="671632" y="233905"/>
                </a:lnTo>
                <a:lnTo>
                  <a:pt x="715043" y="183390"/>
                </a:lnTo>
                <a:lnTo>
                  <a:pt x="720852" y="155448"/>
                </a:lnTo>
                <a:lnTo>
                  <a:pt x="715043" y="127505"/>
                </a:lnTo>
                <a:lnTo>
                  <a:pt x="671632" y="76990"/>
                </a:lnTo>
                <a:lnTo>
                  <a:pt x="636068" y="55294"/>
                </a:lnTo>
                <a:lnTo>
                  <a:pt x="592623" y="36559"/>
                </a:lnTo>
                <a:lnTo>
                  <a:pt x="542318" y="21223"/>
                </a:lnTo>
                <a:lnTo>
                  <a:pt x="486170" y="9725"/>
                </a:lnTo>
                <a:lnTo>
                  <a:pt x="425200" y="2504"/>
                </a:lnTo>
                <a:lnTo>
                  <a:pt x="360426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24201" y="4753102"/>
            <a:ext cx="4819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dirty="0" sz="1600" spc="-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5411" y="4756403"/>
            <a:ext cx="719455" cy="311150"/>
          </a:xfrm>
          <a:custGeom>
            <a:avLst/>
            <a:gdLst/>
            <a:ahLst/>
            <a:cxnLst/>
            <a:rect l="l" t="t" r="r" b="b"/>
            <a:pathLst>
              <a:path w="719454" h="311150">
                <a:moveTo>
                  <a:pt x="359663" y="0"/>
                </a:moveTo>
                <a:lnTo>
                  <a:pt x="295016" y="2504"/>
                </a:lnTo>
                <a:lnTo>
                  <a:pt x="234169" y="9725"/>
                </a:lnTo>
                <a:lnTo>
                  <a:pt x="178138" y="21223"/>
                </a:lnTo>
                <a:lnTo>
                  <a:pt x="127940" y="36559"/>
                </a:lnTo>
                <a:lnTo>
                  <a:pt x="84591" y="55294"/>
                </a:lnTo>
                <a:lnTo>
                  <a:pt x="49106" y="76990"/>
                </a:lnTo>
                <a:lnTo>
                  <a:pt x="5794" y="127505"/>
                </a:lnTo>
                <a:lnTo>
                  <a:pt x="0" y="155448"/>
                </a:lnTo>
                <a:lnTo>
                  <a:pt x="5794" y="183390"/>
                </a:lnTo>
                <a:lnTo>
                  <a:pt x="49106" y="233905"/>
                </a:lnTo>
                <a:lnTo>
                  <a:pt x="84591" y="255601"/>
                </a:lnTo>
                <a:lnTo>
                  <a:pt x="127940" y="274336"/>
                </a:lnTo>
                <a:lnTo>
                  <a:pt x="178138" y="289672"/>
                </a:lnTo>
                <a:lnTo>
                  <a:pt x="234169" y="301170"/>
                </a:lnTo>
                <a:lnTo>
                  <a:pt x="295016" y="308391"/>
                </a:lnTo>
                <a:lnTo>
                  <a:pt x="359663" y="310896"/>
                </a:lnTo>
                <a:lnTo>
                  <a:pt x="424311" y="308391"/>
                </a:lnTo>
                <a:lnTo>
                  <a:pt x="485158" y="301170"/>
                </a:lnTo>
                <a:lnTo>
                  <a:pt x="541189" y="289672"/>
                </a:lnTo>
                <a:lnTo>
                  <a:pt x="591387" y="274336"/>
                </a:lnTo>
                <a:lnTo>
                  <a:pt x="634736" y="255601"/>
                </a:lnTo>
                <a:lnTo>
                  <a:pt x="670221" y="233905"/>
                </a:lnTo>
                <a:lnTo>
                  <a:pt x="713533" y="183390"/>
                </a:lnTo>
                <a:lnTo>
                  <a:pt x="719327" y="155448"/>
                </a:lnTo>
                <a:lnTo>
                  <a:pt x="713533" y="127505"/>
                </a:lnTo>
                <a:lnTo>
                  <a:pt x="670221" y="76990"/>
                </a:lnTo>
                <a:lnTo>
                  <a:pt x="634736" y="55294"/>
                </a:lnTo>
                <a:lnTo>
                  <a:pt x="591387" y="36559"/>
                </a:lnTo>
                <a:lnTo>
                  <a:pt x="541189" y="21223"/>
                </a:lnTo>
                <a:lnTo>
                  <a:pt x="485158" y="9725"/>
                </a:lnTo>
                <a:lnTo>
                  <a:pt x="424311" y="2504"/>
                </a:lnTo>
                <a:lnTo>
                  <a:pt x="359663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34029" y="4759578"/>
            <a:ext cx="4819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dirty="0" sz="1600" spc="-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76215" y="4750308"/>
            <a:ext cx="721360" cy="311150"/>
          </a:xfrm>
          <a:custGeom>
            <a:avLst/>
            <a:gdLst/>
            <a:ahLst/>
            <a:cxnLst/>
            <a:rect l="l" t="t" r="r" b="b"/>
            <a:pathLst>
              <a:path w="721360" h="311150">
                <a:moveTo>
                  <a:pt x="360425" y="0"/>
                </a:moveTo>
                <a:lnTo>
                  <a:pt x="295651" y="2504"/>
                </a:lnTo>
                <a:lnTo>
                  <a:pt x="234681" y="9725"/>
                </a:lnTo>
                <a:lnTo>
                  <a:pt x="178533" y="21223"/>
                </a:lnTo>
                <a:lnTo>
                  <a:pt x="128228" y="36559"/>
                </a:lnTo>
                <a:lnTo>
                  <a:pt x="84783" y="55294"/>
                </a:lnTo>
                <a:lnTo>
                  <a:pt x="49219" y="76990"/>
                </a:lnTo>
                <a:lnTo>
                  <a:pt x="5808" y="127505"/>
                </a:lnTo>
                <a:lnTo>
                  <a:pt x="0" y="155448"/>
                </a:lnTo>
                <a:lnTo>
                  <a:pt x="5808" y="183390"/>
                </a:lnTo>
                <a:lnTo>
                  <a:pt x="49219" y="233905"/>
                </a:lnTo>
                <a:lnTo>
                  <a:pt x="84783" y="255601"/>
                </a:lnTo>
                <a:lnTo>
                  <a:pt x="128228" y="274336"/>
                </a:lnTo>
                <a:lnTo>
                  <a:pt x="178533" y="289672"/>
                </a:lnTo>
                <a:lnTo>
                  <a:pt x="234681" y="301170"/>
                </a:lnTo>
                <a:lnTo>
                  <a:pt x="295651" y="308391"/>
                </a:lnTo>
                <a:lnTo>
                  <a:pt x="360425" y="310896"/>
                </a:lnTo>
                <a:lnTo>
                  <a:pt x="425200" y="308391"/>
                </a:lnTo>
                <a:lnTo>
                  <a:pt x="486170" y="301170"/>
                </a:lnTo>
                <a:lnTo>
                  <a:pt x="542318" y="289672"/>
                </a:lnTo>
                <a:lnTo>
                  <a:pt x="592623" y="274336"/>
                </a:lnTo>
                <a:lnTo>
                  <a:pt x="636068" y="255601"/>
                </a:lnTo>
                <a:lnTo>
                  <a:pt x="671632" y="233905"/>
                </a:lnTo>
                <a:lnTo>
                  <a:pt x="715043" y="183390"/>
                </a:lnTo>
                <a:lnTo>
                  <a:pt x="720851" y="155448"/>
                </a:lnTo>
                <a:lnTo>
                  <a:pt x="715043" y="127505"/>
                </a:lnTo>
                <a:lnTo>
                  <a:pt x="671632" y="76990"/>
                </a:lnTo>
                <a:lnTo>
                  <a:pt x="636068" y="55294"/>
                </a:lnTo>
                <a:lnTo>
                  <a:pt x="592623" y="36559"/>
                </a:lnTo>
                <a:lnTo>
                  <a:pt x="542318" y="21223"/>
                </a:lnTo>
                <a:lnTo>
                  <a:pt x="486170" y="9725"/>
                </a:lnTo>
                <a:lnTo>
                  <a:pt x="425200" y="2504"/>
                </a:lnTo>
                <a:lnTo>
                  <a:pt x="360425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96358" y="4753102"/>
            <a:ext cx="4819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dirty="0" sz="1600" spc="-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2879" y="4882896"/>
            <a:ext cx="88392" cy="115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100" y="4882896"/>
            <a:ext cx="88391" cy="115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1415" y="4882896"/>
            <a:ext cx="89916" cy="11582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365248" y="4104132"/>
            <a:ext cx="2772410" cy="652780"/>
          </a:xfrm>
          <a:custGeom>
            <a:avLst/>
            <a:gdLst/>
            <a:ahLst/>
            <a:cxnLst/>
            <a:rect l="l" t="t" r="r" b="b"/>
            <a:pathLst>
              <a:path w="2772410" h="652779">
                <a:moveTo>
                  <a:pt x="1441450" y="0"/>
                </a:moveTo>
                <a:lnTo>
                  <a:pt x="0" y="646049"/>
                </a:lnTo>
              </a:path>
              <a:path w="2772410" h="652779">
                <a:moveTo>
                  <a:pt x="1441577" y="0"/>
                </a:moveTo>
                <a:lnTo>
                  <a:pt x="909827" y="652399"/>
                </a:lnTo>
              </a:path>
              <a:path w="2772410" h="652779">
                <a:moveTo>
                  <a:pt x="1441703" y="0"/>
                </a:moveTo>
                <a:lnTo>
                  <a:pt x="2772029" y="646049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14415" y="3624071"/>
            <a:ext cx="181610" cy="597535"/>
          </a:xfrm>
          <a:custGeom>
            <a:avLst/>
            <a:gdLst/>
            <a:ahLst/>
            <a:cxnLst/>
            <a:rect l="l" t="t" r="r" b="b"/>
            <a:pathLst>
              <a:path w="181610" h="597535">
                <a:moveTo>
                  <a:pt x="0" y="0"/>
                </a:moveTo>
                <a:lnTo>
                  <a:pt x="35278" y="1180"/>
                </a:lnTo>
                <a:lnTo>
                  <a:pt x="64103" y="4397"/>
                </a:lnTo>
                <a:lnTo>
                  <a:pt x="83546" y="9161"/>
                </a:lnTo>
                <a:lnTo>
                  <a:pt x="90678" y="14985"/>
                </a:lnTo>
                <a:lnTo>
                  <a:pt x="90678" y="283717"/>
                </a:lnTo>
                <a:lnTo>
                  <a:pt x="97809" y="289542"/>
                </a:lnTo>
                <a:lnTo>
                  <a:pt x="117252" y="294306"/>
                </a:lnTo>
                <a:lnTo>
                  <a:pt x="146077" y="297523"/>
                </a:lnTo>
                <a:lnTo>
                  <a:pt x="181356" y="298703"/>
                </a:lnTo>
                <a:lnTo>
                  <a:pt x="146077" y="299884"/>
                </a:lnTo>
                <a:lnTo>
                  <a:pt x="117252" y="303101"/>
                </a:lnTo>
                <a:lnTo>
                  <a:pt x="97809" y="307865"/>
                </a:lnTo>
                <a:lnTo>
                  <a:pt x="90678" y="313689"/>
                </a:lnTo>
                <a:lnTo>
                  <a:pt x="90678" y="582421"/>
                </a:lnTo>
                <a:lnTo>
                  <a:pt x="83546" y="588246"/>
                </a:lnTo>
                <a:lnTo>
                  <a:pt x="64103" y="593010"/>
                </a:lnTo>
                <a:lnTo>
                  <a:pt x="35278" y="596227"/>
                </a:lnTo>
                <a:lnTo>
                  <a:pt x="0" y="597407"/>
                </a:lnTo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20180" y="3741496"/>
            <a:ext cx="1772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Analysis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1600" spc="-10">
                <a:solidFill>
                  <a:srgbClr val="3E3D00"/>
                </a:solidFill>
                <a:latin typeface="Times New Roman"/>
                <a:cs typeface="Times New Roman"/>
              </a:rPr>
              <a:t> Problems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67755" y="4556759"/>
            <a:ext cx="181610" cy="596265"/>
          </a:xfrm>
          <a:custGeom>
            <a:avLst/>
            <a:gdLst/>
            <a:ahLst/>
            <a:cxnLst/>
            <a:rect l="l" t="t" r="r" b="b"/>
            <a:pathLst>
              <a:path w="181610" h="596264">
                <a:moveTo>
                  <a:pt x="0" y="0"/>
                </a:moveTo>
                <a:lnTo>
                  <a:pt x="35278" y="1180"/>
                </a:lnTo>
                <a:lnTo>
                  <a:pt x="64103" y="4397"/>
                </a:lnTo>
                <a:lnTo>
                  <a:pt x="83546" y="9161"/>
                </a:lnTo>
                <a:lnTo>
                  <a:pt x="90678" y="14985"/>
                </a:lnTo>
                <a:lnTo>
                  <a:pt x="90678" y="282956"/>
                </a:lnTo>
                <a:lnTo>
                  <a:pt x="97809" y="288780"/>
                </a:lnTo>
                <a:lnTo>
                  <a:pt x="117252" y="293544"/>
                </a:lnTo>
                <a:lnTo>
                  <a:pt x="146077" y="296761"/>
                </a:lnTo>
                <a:lnTo>
                  <a:pt x="181356" y="297941"/>
                </a:lnTo>
                <a:lnTo>
                  <a:pt x="146077" y="299122"/>
                </a:lnTo>
                <a:lnTo>
                  <a:pt x="117252" y="302339"/>
                </a:lnTo>
                <a:lnTo>
                  <a:pt x="97809" y="307103"/>
                </a:lnTo>
                <a:lnTo>
                  <a:pt x="90678" y="312927"/>
                </a:lnTo>
                <a:lnTo>
                  <a:pt x="90678" y="580897"/>
                </a:lnTo>
                <a:lnTo>
                  <a:pt x="83546" y="586722"/>
                </a:lnTo>
                <a:lnTo>
                  <a:pt x="64103" y="591486"/>
                </a:lnTo>
                <a:lnTo>
                  <a:pt x="35278" y="594703"/>
                </a:lnTo>
                <a:lnTo>
                  <a:pt x="0" y="595883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071108" y="4673853"/>
            <a:ext cx="19183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An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al</a:t>
            </a:r>
            <a:r>
              <a:rPr dirty="0" sz="1600" spc="-15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sis</a:t>
            </a:r>
            <a:r>
              <a:rPr dirty="0" sz="1600" spc="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1600" spc="-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orith</a:t>
            </a:r>
            <a:r>
              <a:rPr dirty="0" sz="1600" spc="-3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352120"/>
            <a:ext cx="52851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합병정</a:t>
            </a:r>
            <a:r>
              <a:rPr dirty="0"/>
              <a:t>렬</a:t>
            </a:r>
            <a:r>
              <a:rPr dirty="0" spc="-365"/>
              <a:t> </a:t>
            </a:r>
            <a:r>
              <a:rPr dirty="0"/>
              <a:t>알고리즘</a:t>
            </a:r>
            <a:r>
              <a:rPr dirty="0" spc="-375"/>
              <a:t> </a:t>
            </a:r>
            <a:r>
              <a:rPr dirty="0"/>
              <a:t>재검토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021" y="1346631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7768" y="1153134"/>
            <a:ext cx="8347709" cy="1924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합병정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렬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비교마다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상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역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거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므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앞서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살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펴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본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교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환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삽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,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선택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정렬보다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효율적이다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8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[3,4],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[1,2]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합병할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비교하면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작으므로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배</a:t>
            </a:r>
            <a:endParaRPr sz="2000">
              <a:latin typeface="Malgun Gothic"/>
              <a:cs typeface="Malgun Gothic"/>
            </a:endParaRPr>
          </a:p>
          <a:p>
            <a:pPr algn="r" marR="93345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열의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첫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슬롯에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들어간다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통해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(3,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1),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(4,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1)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제거한다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r" marL="286385" marR="29209" indent="-286385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86385" algn="l"/>
                <a:tab pos="414020" algn="l"/>
              </a:tabLst>
            </a:pP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가비교된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결과배열에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들어가면서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(3,2),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(4,2)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제거된다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763" y="3979164"/>
            <a:ext cx="719455" cy="195580"/>
          </a:xfrm>
          <a:custGeom>
            <a:avLst/>
            <a:gdLst/>
            <a:ahLst/>
            <a:cxnLst/>
            <a:rect l="l" t="t" r="r" b="b"/>
            <a:pathLst>
              <a:path w="719455" h="195579">
                <a:moveTo>
                  <a:pt x="0" y="195072"/>
                </a:moveTo>
                <a:lnTo>
                  <a:pt x="719328" y="195072"/>
                </a:lnTo>
                <a:lnTo>
                  <a:pt x="719328" y="0"/>
                </a:lnTo>
                <a:lnTo>
                  <a:pt x="0" y="0"/>
                </a:lnTo>
                <a:lnTo>
                  <a:pt x="0" y="19507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2090" y="3439639"/>
          <a:ext cx="3049905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75"/>
                <a:gridCol w="152400"/>
                <a:gridCol w="360680"/>
                <a:gridCol w="360044"/>
                <a:gridCol w="1271270"/>
              </a:tblGrid>
              <a:tr h="268701">
                <a:tc>
                  <a:txBody>
                    <a:bodyPr/>
                    <a:lstStyle/>
                    <a:p>
                      <a:pPr marL="318135" indent="-287020">
                        <a:lnSpc>
                          <a:spcPts val="1980"/>
                        </a:lnSpc>
                        <a:buClr>
                          <a:srgbClr val="6F93DC"/>
                        </a:buClr>
                        <a:buFont typeface="Wingdings"/>
                        <a:buChar char=""/>
                        <a:tabLst>
                          <a:tab pos="318770" algn="l"/>
                        </a:tabLst>
                      </a:pPr>
                      <a:r>
                        <a:rPr dirty="0" sz="1800" spc="-5">
                          <a:solidFill>
                            <a:srgbClr val="3E3D00"/>
                          </a:solidFill>
                          <a:latin typeface="Malgun Gothic"/>
                          <a:cs typeface="Malgun Gothic"/>
                        </a:rPr>
                        <a:t>합병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4076">
                <a:tc>
                  <a:txBody>
                    <a:bodyPr/>
                    <a:lstStyle/>
                    <a:p>
                      <a:pPr marL="331470">
                        <a:lnSpc>
                          <a:spcPts val="1645"/>
                        </a:lnSpc>
                        <a:tabLst>
                          <a:tab pos="657860" algn="l"/>
                        </a:tabLst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f	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6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1818">
                <a:tc>
                  <a:txBody>
                    <a:bodyPr/>
                    <a:lstStyle/>
                    <a:p>
                      <a:pPr marL="367030">
                        <a:lnSpc>
                          <a:spcPts val="1490"/>
                        </a:lnSpc>
                        <a:tabLst>
                          <a:tab pos="633095" algn="l"/>
                        </a:tabLst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3	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E3D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435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215">
                        <a:lnSpc>
                          <a:spcPts val="1435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ts val="1490"/>
                        </a:lnSpc>
                      </a:pP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400" spc="-65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inversions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98064" y="4591811"/>
            <a:ext cx="721360" cy="193675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2245">
              <a:lnSpc>
                <a:spcPts val="1470"/>
              </a:lnSpc>
              <a:tabLst>
                <a:tab pos="448309" algn="l"/>
              </a:tabLst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3	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1315" y="4591811"/>
            <a:ext cx="719455" cy="193675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27355">
              <a:lnSpc>
                <a:spcPts val="1470"/>
              </a:lnSpc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1578" y="4578477"/>
            <a:ext cx="89344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400" spc="-8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inversions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8064" y="5120640"/>
            <a:ext cx="1592580" cy="166370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05435">
              <a:lnSpc>
                <a:spcPts val="1275"/>
              </a:lnSpc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01405" y="4288345"/>
            <a:ext cx="515620" cy="224790"/>
            <a:chOff x="2101405" y="4288345"/>
            <a:chExt cx="515620" cy="224790"/>
          </a:xfrm>
        </p:grpSpPr>
        <p:sp>
          <p:nvSpPr>
            <p:cNvPr id="12" name="object 12"/>
            <p:cNvSpPr/>
            <p:nvPr/>
          </p:nvSpPr>
          <p:spPr>
            <a:xfrm>
              <a:off x="2106167" y="4293108"/>
              <a:ext cx="506095" cy="215265"/>
            </a:xfrm>
            <a:custGeom>
              <a:avLst/>
              <a:gdLst/>
              <a:ahLst/>
              <a:cxnLst/>
              <a:rect l="l" t="t" r="r" b="b"/>
              <a:pathLst>
                <a:path w="506094" h="215264">
                  <a:moveTo>
                    <a:pt x="398525" y="0"/>
                  </a:moveTo>
                  <a:lnTo>
                    <a:pt x="398525" y="53721"/>
                  </a:lnTo>
                  <a:lnTo>
                    <a:pt x="0" y="53721"/>
                  </a:lnTo>
                  <a:lnTo>
                    <a:pt x="0" y="161163"/>
                  </a:lnTo>
                  <a:lnTo>
                    <a:pt x="398525" y="161163"/>
                  </a:lnTo>
                  <a:lnTo>
                    <a:pt x="398525" y="214884"/>
                  </a:lnTo>
                  <a:lnTo>
                    <a:pt x="505968" y="107442"/>
                  </a:lnTo>
                  <a:lnTo>
                    <a:pt x="39852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06167" y="4293108"/>
              <a:ext cx="506095" cy="215265"/>
            </a:xfrm>
            <a:custGeom>
              <a:avLst/>
              <a:gdLst/>
              <a:ahLst/>
              <a:cxnLst/>
              <a:rect l="l" t="t" r="r" b="b"/>
              <a:pathLst>
                <a:path w="506094" h="215264">
                  <a:moveTo>
                    <a:pt x="0" y="53721"/>
                  </a:moveTo>
                  <a:lnTo>
                    <a:pt x="398525" y="53721"/>
                  </a:lnTo>
                  <a:lnTo>
                    <a:pt x="398525" y="0"/>
                  </a:lnTo>
                  <a:lnTo>
                    <a:pt x="505968" y="107442"/>
                  </a:lnTo>
                  <a:lnTo>
                    <a:pt x="398525" y="214884"/>
                  </a:lnTo>
                  <a:lnTo>
                    <a:pt x="398525" y="161163"/>
                  </a:lnTo>
                  <a:lnTo>
                    <a:pt x="0" y="161163"/>
                  </a:lnTo>
                  <a:lnTo>
                    <a:pt x="0" y="5372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530661" y="5512117"/>
            <a:ext cx="512445" cy="224790"/>
            <a:chOff x="4530661" y="5512117"/>
            <a:chExt cx="512445" cy="224790"/>
          </a:xfrm>
        </p:grpSpPr>
        <p:sp>
          <p:nvSpPr>
            <p:cNvPr id="15" name="object 15"/>
            <p:cNvSpPr/>
            <p:nvPr/>
          </p:nvSpPr>
          <p:spPr>
            <a:xfrm>
              <a:off x="4535423" y="5516879"/>
              <a:ext cx="502920" cy="215265"/>
            </a:xfrm>
            <a:custGeom>
              <a:avLst/>
              <a:gdLst/>
              <a:ahLst/>
              <a:cxnLst/>
              <a:rect l="l" t="t" r="r" b="b"/>
              <a:pathLst>
                <a:path w="502920" h="215264">
                  <a:moveTo>
                    <a:pt x="395477" y="0"/>
                  </a:moveTo>
                  <a:lnTo>
                    <a:pt x="395477" y="53721"/>
                  </a:lnTo>
                  <a:lnTo>
                    <a:pt x="0" y="53721"/>
                  </a:lnTo>
                  <a:lnTo>
                    <a:pt x="0" y="161163"/>
                  </a:lnTo>
                  <a:lnTo>
                    <a:pt x="395477" y="161163"/>
                  </a:lnTo>
                  <a:lnTo>
                    <a:pt x="395477" y="214884"/>
                  </a:lnTo>
                  <a:lnTo>
                    <a:pt x="502920" y="107442"/>
                  </a:lnTo>
                  <a:lnTo>
                    <a:pt x="39547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35423" y="5516879"/>
              <a:ext cx="502920" cy="215265"/>
            </a:xfrm>
            <a:custGeom>
              <a:avLst/>
              <a:gdLst/>
              <a:ahLst/>
              <a:cxnLst/>
              <a:rect l="l" t="t" r="r" b="b"/>
              <a:pathLst>
                <a:path w="502920" h="215264">
                  <a:moveTo>
                    <a:pt x="0" y="53721"/>
                  </a:moveTo>
                  <a:lnTo>
                    <a:pt x="395477" y="53721"/>
                  </a:lnTo>
                  <a:lnTo>
                    <a:pt x="395477" y="0"/>
                  </a:lnTo>
                  <a:lnTo>
                    <a:pt x="502920" y="107442"/>
                  </a:lnTo>
                  <a:lnTo>
                    <a:pt x="395477" y="214884"/>
                  </a:lnTo>
                  <a:lnTo>
                    <a:pt x="395477" y="161163"/>
                  </a:lnTo>
                  <a:lnTo>
                    <a:pt x="0" y="161163"/>
                  </a:lnTo>
                  <a:lnTo>
                    <a:pt x="0" y="5372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09259" y="5431535"/>
            <a:ext cx="718185" cy="193675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1610">
              <a:lnSpc>
                <a:spcPts val="1475"/>
              </a:lnSpc>
              <a:tabLst>
                <a:tab pos="447675" algn="l"/>
              </a:tabLst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3	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79464" y="5431535"/>
            <a:ext cx="721360" cy="193675"/>
          </a:xfrm>
          <a:custGeom>
            <a:avLst/>
            <a:gdLst/>
            <a:ahLst/>
            <a:cxnLst/>
            <a:rect l="l" t="t" r="r" b="b"/>
            <a:pathLst>
              <a:path w="721359" h="193675">
                <a:moveTo>
                  <a:pt x="0" y="193547"/>
                </a:moveTo>
                <a:lnTo>
                  <a:pt x="720852" y="193547"/>
                </a:lnTo>
                <a:lnTo>
                  <a:pt x="720852" y="0"/>
                </a:lnTo>
                <a:lnTo>
                  <a:pt x="0" y="0"/>
                </a:lnTo>
                <a:lnTo>
                  <a:pt x="0" y="19354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09259" y="5960364"/>
            <a:ext cx="1591310" cy="167640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04800">
              <a:lnSpc>
                <a:spcPts val="1275"/>
              </a:lnSpc>
              <a:tabLst>
                <a:tab pos="571500" algn="l"/>
              </a:tabLst>
            </a:pP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1	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82305" y="5178361"/>
            <a:ext cx="1057275" cy="213995"/>
            <a:chOff x="1682305" y="5178361"/>
            <a:chExt cx="1057275" cy="213995"/>
          </a:xfrm>
        </p:grpSpPr>
        <p:sp>
          <p:nvSpPr>
            <p:cNvPr id="21" name="object 21"/>
            <p:cNvSpPr/>
            <p:nvPr/>
          </p:nvSpPr>
          <p:spPr>
            <a:xfrm>
              <a:off x="1687067" y="5183123"/>
              <a:ext cx="1047750" cy="204470"/>
            </a:xfrm>
            <a:custGeom>
              <a:avLst/>
              <a:gdLst/>
              <a:ahLst/>
              <a:cxnLst/>
              <a:rect l="l" t="t" r="r" b="b"/>
              <a:pathLst>
                <a:path w="1047750" h="204470">
                  <a:moveTo>
                    <a:pt x="690371" y="21336"/>
                  </a:moveTo>
                  <a:lnTo>
                    <a:pt x="30480" y="21336"/>
                  </a:lnTo>
                  <a:lnTo>
                    <a:pt x="18591" y="23723"/>
                  </a:lnTo>
                  <a:lnTo>
                    <a:pt x="8905" y="30241"/>
                  </a:lnTo>
                  <a:lnTo>
                    <a:pt x="2387" y="39927"/>
                  </a:lnTo>
                  <a:lnTo>
                    <a:pt x="0" y="51815"/>
                  </a:lnTo>
                  <a:lnTo>
                    <a:pt x="0" y="173735"/>
                  </a:lnTo>
                  <a:lnTo>
                    <a:pt x="2387" y="185624"/>
                  </a:lnTo>
                  <a:lnTo>
                    <a:pt x="8905" y="195310"/>
                  </a:lnTo>
                  <a:lnTo>
                    <a:pt x="18591" y="201828"/>
                  </a:lnTo>
                  <a:lnTo>
                    <a:pt x="30480" y="204215"/>
                  </a:lnTo>
                  <a:lnTo>
                    <a:pt x="690371" y="204215"/>
                  </a:lnTo>
                  <a:lnTo>
                    <a:pt x="702260" y="201828"/>
                  </a:lnTo>
                  <a:lnTo>
                    <a:pt x="711946" y="195310"/>
                  </a:lnTo>
                  <a:lnTo>
                    <a:pt x="718464" y="185624"/>
                  </a:lnTo>
                  <a:lnTo>
                    <a:pt x="720851" y="173735"/>
                  </a:lnTo>
                  <a:lnTo>
                    <a:pt x="720851" y="97535"/>
                  </a:lnTo>
                  <a:lnTo>
                    <a:pt x="874085" y="51815"/>
                  </a:lnTo>
                  <a:lnTo>
                    <a:pt x="720851" y="51815"/>
                  </a:lnTo>
                  <a:lnTo>
                    <a:pt x="718464" y="39927"/>
                  </a:lnTo>
                  <a:lnTo>
                    <a:pt x="711946" y="30241"/>
                  </a:lnTo>
                  <a:lnTo>
                    <a:pt x="702260" y="23723"/>
                  </a:lnTo>
                  <a:lnTo>
                    <a:pt x="690371" y="21336"/>
                  </a:lnTo>
                  <a:close/>
                </a:path>
                <a:path w="1047750" h="204470">
                  <a:moveTo>
                    <a:pt x="1047750" y="0"/>
                  </a:moveTo>
                  <a:lnTo>
                    <a:pt x="720851" y="51815"/>
                  </a:lnTo>
                  <a:lnTo>
                    <a:pt x="874085" y="51815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87067" y="5183123"/>
              <a:ext cx="1047750" cy="204470"/>
            </a:xfrm>
            <a:custGeom>
              <a:avLst/>
              <a:gdLst/>
              <a:ahLst/>
              <a:cxnLst/>
              <a:rect l="l" t="t" r="r" b="b"/>
              <a:pathLst>
                <a:path w="1047750" h="204470">
                  <a:moveTo>
                    <a:pt x="0" y="51815"/>
                  </a:moveTo>
                  <a:lnTo>
                    <a:pt x="2387" y="39927"/>
                  </a:lnTo>
                  <a:lnTo>
                    <a:pt x="8905" y="30241"/>
                  </a:lnTo>
                  <a:lnTo>
                    <a:pt x="18591" y="23723"/>
                  </a:lnTo>
                  <a:lnTo>
                    <a:pt x="30480" y="21336"/>
                  </a:lnTo>
                  <a:lnTo>
                    <a:pt x="420496" y="21336"/>
                  </a:lnTo>
                  <a:lnTo>
                    <a:pt x="600709" y="21336"/>
                  </a:lnTo>
                  <a:lnTo>
                    <a:pt x="690371" y="21336"/>
                  </a:lnTo>
                  <a:lnTo>
                    <a:pt x="702260" y="23723"/>
                  </a:lnTo>
                  <a:lnTo>
                    <a:pt x="711946" y="30241"/>
                  </a:lnTo>
                  <a:lnTo>
                    <a:pt x="718464" y="39927"/>
                  </a:lnTo>
                  <a:lnTo>
                    <a:pt x="720851" y="51815"/>
                  </a:lnTo>
                  <a:lnTo>
                    <a:pt x="1047750" y="0"/>
                  </a:lnTo>
                  <a:lnTo>
                    <a:pt x="720851" y="97535"/>
                  </a:lnTo>
                  <a:lnTo>
                    <a:pt x="720851" y="173735"/>
                  </a:lnTo>
                  <a:lnTo>
                    <a:pt x="718464" y="185624"/>
                  </a:lnTo>
                  <a:lnTo>
                    <a:pt x="711946" y="195310"/>
                  </a:lnTo>
                  <a:lnTo>
                    <a:pt x="702260" y="201828"/>
                  </a:lnTo>
                  <a:lnTo>
                    <a:pt x="690371" y="204215"/>
                  </a:lnTo>
                  <a:lnTo>
                    <a:pt x="600709" y="204215"/>
                  </a:lnTo>
                  <a:lnTo>
                    <a:pt x="420496" y="204215"/>
                  </a:lnTo>
                  <a:lnTo>
                    <a:pt x="30480" y="204215"/>
                  </a:lnTo>
                  <a:lnTo>
                    <a:pt x="18591" y="201828"/>
                  </a:lnTo>
                  <a:lnTo>
                    <a:pt x="8905" y="195310"/>
                  </a:lnTo>
                  <a:lnTo>
                    <a:pt x="2387" y="185624"/>
                  </a:lnTo>
                  <a:lnTo>
                    <a:pt x="0" y="173735"/>
                  </a:lnTo>
                  <a:lnTo>
                    <a:pt x="0" y="97535"/>
                  </a:lnTo>
                  <a:lnTo>
                    <a:pt x="0" y="5181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760982" y="5178297"/>
            <a:ext cx="5721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New</a:t>
            </a:r>
            <a:r>
              <a:rPr dirty="0" sz="1200" spc="-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slot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85881" y="6075845"/>
            <a:ext cx="1057275" cy="215900"/>
            <a:chOff x="4385881" y="6075845"/>
            <a:chExt cx="1057275" cy="215900"/>
          </a:xfrm>
        </p:grpSpPr>
        <p:sp>
          <p:nvSpPr>
            <p:cNvPr id="25" name="object 25"/>
            <p:cNvSpPr/>
            <p:nvPr/>
          </p:nvSpPr>
          <p:spPr>
            <a:xfrm>
              <a:off x="4390644" y="6080607"/>
              <a:ext cx="1047750" cy="206375"/>
            </a:xfrm>
            <a:custGeom>
              <a:avLst/>
              <a:gdLst/>
              <a:ahLst/>
              <a:cxnLst/>
              <a:rect l="l" t="t" r="r" b="b"/>
              <a:pathLst>
                <a:path w="1047750" h="206375">
                  <a:moveTo>
                    <a:pt x="690117" y="21488"/>
                  </a:moveTo>
                  <a:lnTo>
                    <a:pt x="30733" y="21488"/>
                  </a:lnTo>
                  <a:lnTo>
                    <a:pt x="18752" y="23902"/>
                  </a:lnTo>
                  <a:lnTo>
                    <a:pt x="8985" y="30487"/>
                  </a:lnTo>
                  <a:lnTo>
                    <a:pt x="2409" y="40256"/>
                  </a:lnTo>
                  <a:lnTo>
                    <a:pt x="0" y="52222"/>
                  </a:lnTo>
                  <a:lnTo>
                    <a:pt x="0" y="175158"/>
                  </a:lnTo>
                  <a:lnTo>
                    <a:pt x="2409" y="187118"/>
                  </a:lnTo>
                  <a:lnTo>
                    <a:pt x="8985" y="196888"/>
                  </a:lnTo>
                  <a:lnTo>
                    <a:pt x="18752" y="203476"/>
                  </a:lnTo>
                  <a:lnTo>
                    <a:pt x="30733" y="205892"/>
                  </a:lnTo>
                  <a:lnTo>
                    <a:pt x="690117" y="205892"/>
                  </a:lnTo>
                  <a:lnTo>
                    <a:pt x="702099" y="203476"/>
                  </a:lnTo>
                  <a:lnTo>
                    <a:pt x="711866" y="196888"/>
                  </a:lnTo>
                  <a:lnTo>
                    <a:pt x="718442" y="187118"/>
                  </a:lnTo>
                  <a:lnTo>
                    <a:pt x="720851" y="175158"/>
                  </a:lnTo>
                  <a:lnTo>
                    <a:pt x="720851" y="98323"/>
                  </a:lnTo>
                  <a:lnTo>
                    <a:pt x="874125" y="52222"/>
                  </a:lnTo>
                  <a:lnTo>
                    <a:pt x="720851" y="52222"/>
                  </a:lnTo>
                  <a:lnTo>
                    <a:pt x="718442" y="40256"/>
                  </a:lnTo>
                  <a:lnTo>
                    <a:pt x="711866" y="30487"/>
                  </a:lnTo>
                  <a:lnTo>
                    <a:pt x="702099" y="23902"/>
                  </a:lnTo>
                  <a:lnTo>
                    <a:pt x="690117" y="21488"/>
                  </a:lnTo>
                  <a:close/>
                </a:path>
                <a:path w="1047750" h="206375">
                  <a:moveTo>
                    <a:pt x="1047750" y="0"/>
                  </a:moveTo>
                  <a:lnTo>
                    <a:pt x="720851" y="52222"/>
                  </a:lnTo>
                  <a:lnTo>
                    <a:pt x="874125" y="52222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390644" y="6080607"/>
              <a:ext cx="1047750" cy="206375"/>
            </a:xfrm>
            <a:custGeom>
              <a:avLst/>
              <a:gdLst/>
              <a:ahLst/>
              <a:cxnLst/>
              <a:rect l="l" t="t" r="r" b="b"/>
              <a:pathLst>
                <a:path w="1047750" h="206375">
                  <a:moveTo>
                    <a:pt x="0" y="52222"/>
                  </a:moveTo>
                  <a:lnTo>
                    <a:pt x="2409" y="40256"/>
                  </a:lnTo>
                  <a:lnTo>
                    <a:pt x="8985" y="30487"/>
                  </a:lnTo>
                  <a:lnTo>
                    <a:pt x="18752" y="23902"/>
                  </a:lnTo>
                  <a:lnTo>
                    <a:pt x="30733" y="21488"/>
                  </a:lnTo>
                  <a:lnTo>
                    <a:pt x="420496" y="21488"/>
                  </a:lnTo>
                  <a:lnTo>
                    <a:pt x="600709" y="21488"/>
                  </a:lnTo>
                  <a:lnTo>
                    <a:pt x="690117" y="21488"/>
                  </a:lnTo>
                  <a:lnTo>
                    <a:pt x="702099" y="23902"/>
                  </a:lnTo>
                  <a:lnTo>
                    <a:pt x="711866" y="30487"/>
                  </a:lnTo>
                  <a:lnTo>
                    <a:pt x="718442" y="40256"/>
                  </a:lnTo>
                  <a:lnTo>
                    <a:pt x="720851" y="52222"/>
                  </a:lnTo>
                  <a:lnTo>
                    <a:pt x="1047750" y="0"/>
                  </a:lnTo>
                  <a:lnTo>
                    <a:pt x="720851" y="98323"/>
                  </a:lnTo>
                  <a:lnTo>
                    <a:pt x="720851" y="175158"/>
                  </a:lnTo>
                  <a:lnTo>
                    <a:pt x="718442" y="187118"/>
                  </a:lnTo>
                  <a:lnTo>
                    <a:pt x="711866" y="196888"/>
                  </a:lnTo>
                  <a:lnTo>
                    <a:pt x="702099" y="203476"/>
                  </a:lnTo>
                  <a:lnTo>
                    <a:pt x="690117" y="205892"/>
                  </a:lnTo>
                  <a:lnTo>
                    <a:pt x="600709" y="205892"/>
                  </a:lnTo>
                  <a:lnTo>
                    <a:pt x="420496" y="205892"/>
                  </a:lnTo>
                  <a:lnTo>
                    <a:pt x="30733" y="205892"/>
                  </a:lnTo>
                  <a:lnTo>
                    <a:pt x="18752" y="203476"/>
                  </a:lnTo>
                  <a:lnTo>
                    <a:pt x="8985" y="196888"/>
                  </a:lnTo>
                  <a:lnTo>
                    <a:pt x="2409" y="187118"/>
                  </a:lnTo>
                  <a:lnTo>
                    <a:pt x="0" y="175158"/>
                  </a:lnTo>
                  <a:lnTo>
                    <a:pt x="0" y="98323"/>
                  </a:lnTo>
                  <a:lnTo>
                    <a:pt x="0" y="5222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464811" y="6077203"/>
            <a:ext cx="5721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New</a:t>
            </a:r>
            <a:r>
              <a:rPr dirty="0" sz="1200" spc="-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E3D00"/>
                </a:solidFill>
                <a:latin typeface="Times New Roman"/>
                <a:cs typeface="Times New Roman"/>
              </a:rPr>
              <a:t>slot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  <p:sp>
        <p:nvSpPr>
          <p:cNvPr id="28" name="object 28"/>
          <p:cNvSpPr txBox="1"/>
          <p:nvPr/>
        </p:nvSpPr>
        <p:spPr>
          <a:xfrm>
            <a:off x="7460360" y="5677306"/>
            <a:ext cx="8693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1400" spc="27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inversion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04594" y="4504435"/>
            <a:ext cx="1068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카드</a:t>
            </a:r>
            <a:r>
              <a:rPr dirty="0" sz="12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12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장</a:t>
            </a:r>
            <a:r>
              <a:rPr dirty="0" sz="12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이동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50255" y="5677916"/>
            <a:ext cx="1068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카드</a:t>
            </a:r>
            <a:r>
              <a:rPr dirty="0" sz="12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12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장</a:t>
            </a:r>
            <a:r>
              <a:rPr dirty="0" sz="12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이동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085392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040" y="881227"/>
            <a:ext cx="460248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정수를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비내림차순으로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  입력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&gt;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0,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크기가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S[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..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비내림차순으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S[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451152"/>
            <a:ext cx="121513" cy="130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816912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8361" y="38811"/>
            <a:ext cx="18300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Quicksort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1260094" y="5428284"/>
            <a:ext cx="442912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추가공간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평균적으로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(lg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n)</a:t>
            </a:r>
            <a:endParaRPr sz="20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재귀에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인덱스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저장공간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8116" y="2286000"/>
            <a:ext cx="7287895" cy="250126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22860" rIns="0" bIns="0" rtlCol="0" vert="horz">
            <a:spAutoFit/>
          </a:bodyPr>
          <a:lstStyle/>
          <a:p>
            <a:pPr marL="434975">
              <a:lnSpc>
                <a:spcPct val="100000"/>
              </a:lnSpc>
              <a:spcBef>
                <a:spcPts val="18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quicksort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low,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high)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3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pivotpoint;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384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(high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&gt;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low)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616075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partition(low,high,pivotpoint);</a:t>
            </a:r>
            <a:endParaRPr sz="1600">
              <a:latin typeface="Courier New"/>
              <a:cs typeface="Courier New"/>
            </a:endParaRPr>
          </a:p>
          <a:p>
            <a:pPr marL="1616075" marR="2122170">
              <a:lnSpc>
                <a:spcPct val="120000"/>
              </a:lnSpc>
              <a:spcBef>
                <a:spcPts val="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quicksort(low,pivotpoint-1);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quicksort(pivotpoint+1,high);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34975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354" y="240538"/>
            <a:ext cx="3481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binary tree</a:t>
            </a:r>
            <a:r>
              <a:rPr dirty="0"/>
              <a:t>의</a:t>
            </a:r>
            <a:r>
              <a:rPr dirty="0" spc="-355"/>
              <a:t> </a:t>
            </a:r>
            <a:r>
              <a:rPr dirty="0"/>
              <a:t>종류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237792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093977"/>
            <a:ext cx="5172710" cy="4355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1811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완전이진트리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(complete(perfect)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binary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tree):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리의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내부에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두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개씩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자식마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디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서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잎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깊이 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epth)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동일하다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실질적인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완전이진트리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(essen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ly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plete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binary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tree)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5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깊이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까지는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완전이진트리이고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413384" marR="240665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깊이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왼쪽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끝에서부터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채워진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이진트리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full binary tree (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proper binary tree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or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2-tree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노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드가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영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또는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자식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노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드를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갖는다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883712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4956352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2703" y="1214627"/>
            <a:ext cx="1521552" cy="8564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3011" y="2785872"/>
            <a:ext cx="1499616" cy="107899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09981" y="4282249"/>
            <a:ext cx="1296035" cy="1294765"/>
            <a:chOff x="6709981" y="4282249"/>
            <a:chExt cx="1296035" cy="1294765"/>
          </a:xfrm>
        </p:grpSpPr>
        <p:sp>
          <p:nvSpPr>
            <p:cNvPr id="10" name="object 10"/>
            <p:cNvSpPr/>
            <p:nvPr/>
          </p:nvSpPr>
          <p:spPr>
            <a:xfrm>
              <a:off x="7018019" y="4287011"/>
              <a:ext cx="528955" cy="571500"/>
            </a:xfrm>
            <a:custGeom>
              <a:avLst/>
              <a:gdLst/>
              <a:ahLst/>
              <a:cxnLst/>
              <a:rect l="l" t="t" r="r" b="b"/>
              <a:pathLst>
                <a:path w="528954" h="571500">
                  <a:moveTo>
                    <a:pt x="301751" y="106680"/>
                  </a:moveTo>
                  <a:lnTo>
                    <a:pt x="310669" y="65150"/>
                  </a:lnTo>
                  <a:lnTo>
                    <a:pt x="334994" y="31242"/>
                  </a:lnTo>
                  <a:lnTo>
                    <a:pt x="371082" y="8381"/>
                  </a:lnTo>
                  <a:lnTo>
                    <a:pt x="415289" y="0"/>
                  </a:lnTo>
                  <a:lnTo>
                    <a:pt x="459497" y="8381"/>
                  </a:lnTo>
                  <a:lnTo>
                    <a:pt x="495585" y="31242"/>
                  </a:lnTo>
                  <a:lnTo>
                    <a:pt x="519910" y="65150"/>
                  </a:lnTo>
                  <a:lnTo>
                    <a:pt x="528827" y="106680"/>
                  </a:lnTo>
                  <a:lnTo>
                    <a:pt x="519910" y="148208"/>
                  </a:lnTo>
                  <a:lnTo>
                    <a:pt x="495585" y="182118"/>
                  </a:lnTo>
                  <a:lnTo>
                    <a:pt x="459497" y="204978"/>
                  </a:lnTo>
                  <a:lnTo>
                    <a:pt x="415289" y="213360"/>
                  </a:lnTo>
                  <a:lnTo>
                    <a:pt x="371082" y="204978"/>
                  </a:lnTo>
                  <a:lnTo>
                    <a:pt x="334994" y="182118"/>
                  </a:lnTo>
                  <a:lnTo>
                    <a:pt x="310669" y="148208"/>
                  </a:lnTo>
                  <a:lnTo>
                    <a:pt x="301751" y="106680"/>
                  </a:lnTo>
                  <a:close/>
                </a:path>
                <a:path w="528954" h="571500">
                  <a:moveTo>
                    <a:pt x="0" y="464057"/>
                  </a:moveTo>
                  <a:lnTo>
                    <a:pt x="8917" y="422249"/>
                  </a:lnTo>
                  <a:lnTo>
                    <a:pt x="33242" y="388096"/>
                  </a:lnTo>
                  <a:lnTo>
                    <a:pt x="69330" y="365063"/>
                  </a:lnTo>
                  <a:lnTo>
                    <a:pt x="113537" y="356615"/>
                  </a:lnTo>
                  <a:lnTo>
                    <a:pt x="157745" y="365063"/>
                  </a:lnTo>
                  <a:lnTo>
                    <a:pt x="193833" y="388096"/>
                  </a:lnTo>
                  <a:lnTo>
                    <a:pt x="218158" y="422249"/>
                  </a:lnTo>
                  <a:lnTo>
                    <a:pt x="227075" y="464057"/>
                  </a:lnTo>
                  <a:lnTo>
                    <a:pt x="218158" y="505866"/>
                  </a:lnTo>
                  <a:lnTo>
                    <a:pt x="193833" y="540019"/>
                  </a:lnTo>
                  <a:lnTo>
                    <a:pt x="157745" y="563052"/>
                  </a:lnTo>
                  <a:lnTo>
                    <a:pt x="113537" y="571500"/>
                  </a:lnTo>
                  <a:lnTo>
                    <a:pt x="69330" y="563052"/>
                  </a:lnTo>
                  <a:lnTo>
                    <a:pt x="33242" y="540019"/>
                  </a:lnTo>
                  <a:lnTo>
                    <a:pt x="8917" y="505866"/>
                  </a:lnTo>
                  <a:lnTo>
                    <a:pt x="0" y="46405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11567" y="4469891"/>
              <a:ext cx="142240" cy="205740"/>
            </a:xfrm>
            <a:custGeom>
              <a:avLst/>
              <a:gdLst/>
              <a:ahLst/>
              <a:cxnLst/>
              <a:rect l="l" t="t" r="r" b="b"/>
              <a:pathLst>
                <a:path w="142240" h="205739">
                  <a:moveTo>
                    <a:pt x="142112" y="0"/>
                  </a:moveTo>
                  <a:lnTo>
                    <a:pt x="0" y="20561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697723" y="4643627"/>
              <a:ext cx="227329" cy="215265"/>
            </a:xfrm>
            <a:custGeom>
              <a:avLst/>
              <a:gdLst/>
              <a:ahLst/>
              <a:cxnLst/>
              <a:rect l="l" t="t" r="r" b="b"/>
              <a:pathLst>
                <a:path w="227329" h="215264">
                  <a:moveTo>
                    <a:pt x="0" y="107442"/>
                  </a:moveTo>
                  <a:lnTo>
                    <a:pt x="8917" y="65633"/>
                  </a:lnTo>
                  <a:lnTo>
                    <a:pt x="33242" y="31480"/>
                  </a:lnTo>
                  <a:lnTo>
                    <a:pt x="69330" y="8447"/>
                  </a:lnTo>
                  <a:lnTo>
                    <a:pt x="113537" y="0"/>
                  </a:lnTo>
                  <a:lnTo>
                    <a:pt x="157745" y="8447"/>
                  </a:lnTo>
                  <a:lnTo>
                    <a:pt x="193833" y="31480"/>
                  </a:lnTo>
                  <a:lnTo>
                    <a:pt x="218158" y="65633"/>
                  </a:lnTo>
                  <a:lnTo>
                    <a:pt x="227075" y="107442"/>
                  </a:lnTo>
                  <a:lnTo>
                    <a:pt x="218158" y="149250"/>
                  </a:lnTo>
                  <a:lnTo>
                    <a:pt x="193833" y="183403"/>
                  </a:lnTo>
                  <a:lnTo>
                    <a:pt x="157745" y="206436"/>
                  </a:lnTo>
                  <a:lnTo>
                    <a:pt x="113537" y="214884"/>
                  </a:lnTo>
                  <a:lnTo>
                    <a:pt x="69330" y="206436"/>
                  </a:lnTo>
                  <a:lnTo>
                    <a:pt x="33242" y="183403"/>
                  </a:lnTo>
                  <a:lnTo>
                    <a:pt x="8917" y="149250"/>
                  </a:lnTo>
                  <a:lnTo>
                    <a:pt x="0" y="10744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13319" y="4469891"/>
              <a:ext cx="217804" cy="205740"/>
            </a:xfrm>
            <a:custGeom>
              <a:avLst/>
              <a:gdLst/>
              <a:ahLst/>
              <a:cxnLst/>
              <a:rect l="l" t="t" r="r" b="b"/>
              <a:pathLst>
                <a:path w="217804" h="205739">
                  <a:moveTo>
                    <a:pt x="0" y="0"/>
                  </a:moveTo>
                  <a:lnTo>
                    <a:pt x="217804" y="20561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14743" y="5000243"/>
              <a:ext cx="227329" cy="215265"/>
            </a:xfrm>
            <a:custGeom>
              <a:avLst/>
              <a:gdLst/>
              <a:ahLst/>
              <a:cxnLst/>
              <a:rect l="l" t="t" r="r" b="b"/>
              <a:pathLst>
                <a:path w="227329" h="215264">
                  <a:moveTo>
                    <a:pt x="0" y="107441"/>
                  </a:moveTo>
                  <a:lnTo>
                    <a:pt x="8917" y="65633"/>
                  </a:lnTo>
                  <a:lnTo>
                    <a:pt x="33242" y="31480"/>
                  </a:lnTo>
                  <a:lnTo>
                    <a:pt x="69330" y="8447"/>
                  </a:lnTo>
                  <a:lnTo>
                    <a:pt x="113537" y="0"/>
                  </a:lnTo>
                  <a:lnTo>
                    <a:pt x="157745" y="8447"/>
                  </a:lnTo>
                  <a:lnTo>
                    <a:pt x="193833" y="31480"/>
                  </a:lnTo>
                  <a:lnTo>
                    <a:pt x="218158" y="65633"/>
                  </a:lnTo>
                  <a:lnTo>
                    <a:pt x="227075" y="107441"/>
                  </a:lnTo>
                  <a:lnTo>
                    <a:pt x="218158" y="149250"/>
                  </a:lnTo>
                  <a:lnTo>
                    <a:pt x="193833" y="183403"/>
                  </a:lnTo>
                  <a:lnTo>
                    <a:pt x="157745" y="206436"/>
                  </a:lnTo>
                  <a:lnTo>
                    <a:pt x="113537" y="214883"/>
                  </a:lnTo>
                  <a:lnTo>
                    <a:pt x="69330" y="206436"/>
                  </a:lnTo>
                  <a:lnTo>
                    <a:pt x="33242" y="183403"/>
                  </a:lnTo>
                  <a:lnTo>
                    <a:pt x="8917" y="149250"/>
                  </a:lnTo>
                  <a:lnTo>
                    <a:pt x="0" y="10744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08291" y="4826507"/>
              <a:ext cx="142240" cy="205740"/>
            </a:xfrm>
            <a:custGeom>
              <a:avLst/>
              <a:gdLst/>
              <a:ahLst/>
              <a:cxnLst/>
              <a:rect l="l" t="t" r="r" b="b"/>
              <a:pathLst>
                <a:path w="142240" h="205739">
                  <a:moveTo>
                    <a:pt x="142112" y="0"/>
                  </a:moveTo>
                  <a:lnTo>
                    <a:pt x="0" y="20561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95971" y="5000243"/>
              <a:ext cx="227329" cy="215265"/>
            </a:xfrm>
            <a:custGeom>
              <a:avLst/>
              <a:gdLst/>
              <a:ahLst/>
              <a:cxnLst/>
              <a:rect l="l" t="t" r="r" b="b"/>
              <a:pathLst>
                <a:path w="227329" h="215264">
                  <a:moveTo>
                    <a:pt x="0" y="107441"/>
                  </a:moveTo>
                  <a:lnTo>
                    <a:pt x="8917" y="65633"/>
                  </a:lnTo>
                  <a:lnTo>
                    <a:pt x="33242" y="31480"/>
                  </a:lnTo>
                  <a:lnTo>
                    <a:pt x="69330" y="8447"/>
                  </a:lnTo>
                  <a:lnTo>
                    <a:pt x="113537" y="0"/>
                  </a:lnTo>
                  <a:lnTo>
                    <a:pt x="157745" y="8447"/>
                  </a:lnTo>
                  <a:lnTo>
                    <a:pt x="193833" y="31480"/>
                  </a:lnTo>
                  <a:lnTo>
                    <a:pt x="218158" y="65633"/>
                  </a:lnTo>
                  <a:lnTo>
                    <a:pt x="227075" y="107441"/>
                  </a:lnTo>
                  <a:lnTo>
                    <a:pt x="218158" y="149250"/>
                  </a:lnTo>
                  <a:lnTo>
                    <a:pt x="193833" y="183403"/>
                  </a:lnTo>
                  <a:lnTo>
                    <a:pt x="157745" y="206436"/>
                  </a:lnTo>
                  <a:lnTo>
                    <a:pt x="113537" y="214883"/>
                  </a:lnTo>
                  <a:lnTo>
                    <a:pt x="69330" y="206436"/>
                  </a:lnTo>
                  <a:lnTo>
                    <a:pt x="33242" y="183403"/>
                  </a:lnTo>
                  <a:lnTo>
                    <a:pt x="8917" y="149250"/>
                  </a:lnTo>
                  <a:lnTo>
                    <a:pt x="0" y="10744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11567" y="4826507"/>
              <a:ext cx="217804" cy="205740"/>
            </a:xfrm>
            <a:custGeom>
              <a:avLst/>
              <a:gdLst/>
              <a:ahLst/>
              <a:cxnLst/>
              <a:rect l="l" t="t" r="r" b="b"/>
              <a:pathLst>
                <a:path w="217804" h="205739">
                  <a:moveTo>
                    <a:pt x="0" y="0"/>
                  </a:moveTo>
                  <a:lnTo>
                    <a:pt x="217804" y="20561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092695" y="5358383"/>
              <a:ext cx="227329" cy="213360"/>
            </a:xfrm>
            <a:custGeom>
              <a:avLst/>
              <a:gdLst/>
              <a:ahLst/>
              <a:cxnLst/>
              <a:rect l="l" t="t" r="r" b="b"/>
              <a:pathLst>
                <a:path w="227329" h="213360">
                  <a:moveTo>
                    <a:pt x="0" y="106679"/>
                  </a:moveTo>
                  <a:lnTo>
                    <a:pt x="8917" y="65150"/>
                  </a:lnTo>
                  <a:lnTo>
                    <a:pt x="33242" y="31241"/>
                  </a:lnTo>
                  <a:lnTo>
                    <a:pt x="69330" y="8381"/>
                  </a:lnTo>
                  <a:lnTo>
                    <a:pt x="113537" y="0"/>
                  </a:lnTo>
                  <a:lnTo>
                    <a:pt x="157745" y="8381"/>
                  </a:lnTo>
                  <a:lnTo>
                    <a:pt x="193833" y="31241"/>
                  </a:lnTo>
                  <a:lnTo>
                    <a:pt x="218158" y="65150"/>
                  </a:lnTo>
                  <a:lnTo>
                    <a:pt x="227075" y="106679"/>
                  </a:lnTo>
                  <a:lnTo>
                    <a:pt x="218158" y="148208"/>
                  </a:lnTo>
                  <a:lnTo>
                    <a:pt x="193833" y="182117"/>
                  </a:lnTo>
                  <a:lnTo>
                    <a:pt x="157745" y="204977"/>
                  </a:lnTo>
                  <a:lnTo>
                    <a:pt x="113537" y="213359"/>
                  </a:lnTo>
                  <a:lnTo>
                    <a:pt x="69330" y="204977"/>
                  </a:lnTo>
                  <a:lnTo>
                    <a:pt x="33242" y="182117"/>
                  </a:lnTo>
                  <a:lnTo>
                    <a:pt x="8917" y="148208"/>
                  </a:lnTo>
                  <a:lnTo>
                    <a:pt x="0" y="10667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87767" y="5183123"/>
              <a:ext cx="142240" cy="205740"/>
            </a:xfrm>
            <a:custGeom>
              <a:avLst/>
              <a:gdLst/>
              <a:ahLst/>
              <a:cxnLst/>
              <a:rect l="l" t="t" r="r" b="b"/>
              <a:pathLst>
                <a:path w="142240" h="205739">
                  <a:moveTo>
                    <a:pt x="142112" y="0"/>
                  </a:moveTo>
                  <a:lnTo>
                    <a:pt x="0" y="20561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773923" y="5358383"/>
              <a:ext cx="227329" cy="213360"/>
            </a:xfrm>
            <a:custGeom>
              <a:avLst/>
              <a:gdLst/>
              <a:ahLst/>
              <a:cxnLst/>
              <a:rect l="l" t="t" r="r" b="b"/>
              <a:pathLst>
                <a:path w="227329" h="213360">
                  <a:moveTo>
                    <a:pt x="0" y="106679"/>
                  </a:moveTo>
                  <a:lnTo>
                    <a:pt x="8917" y="65150"/>
                  </a:lnTo>
                  <a:lnTo>
                    <a:pt x="33242" y="31241"/>
                  </a:lnTo>
                  <a:lnTo>
                    <a:pt x="69330" y="8381"/>
                  </a:lnTo>
                  <a:lnTo>
                    <a:pt x="113537" y="0"/>
                  </a:lnTo>
                  <a:lnTo>
                    <a:pt x="157745" y="8381"/>
                  </a:lnTo>
                  <a:lnTo>
                    <a:pt x="193833" y="31241"/>
                  </a:lnTo>
                  <a:lnTo>
                    <a:pt x="218158" y="65150"/>
                  </a:lnTo>
                  <a:lnTo>
                    <a:pt x="227075" y="106679"/>
                  </a:lnTo>
                  <a:lnTo>
                    <a:pt x="218158" y="148208"/>
                  </a:lnTo>
                  <a:lnTo>
                    <a:pt x="193833" y="182117"/>
                  </a:lnTo>
                  <a:lnTo>
                    <a:pt x="157745" y="204977"/>
                  </a:lnTo>
                  <a:lnTo>
                    <a:pt x="113537" y="213359"/>
                  </a:lnTo>
                  <a:lnTo>
                    <a:pt x="69330" y="204977"/>
                  </a:lnTo>
                  <a:lnTo>
                    <a:pt x="33242" y="182117"/>
                  </a:lnTo>
                  <a:lnTo>
                    <a:pt x="8917" y="148208"/>
                  </a:lnTo>
                  <a:lnTo>
                    <a:pt x="0" y="10667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589519" y="5183123"/>
              <a:ext cx="217804" cy="205740"/>
            </a:xfrm>
            <a:custGeom>
              <a:avLst/>
              <a:gdLst/>
              <a:ahLst/>
              <a:cxnLst/>
              <a:rect l="l" t="t" r="r" b="b"/>
              <a:pathLst>
                <a:path w="217804" h="205739">
                  <a:moveTo>
                    <a:pt x="0" y="0"/>
                  </a:moveTo>
                  <a:lnTo>
                    <a:pt x="217804" y="20561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0365" y="350265"/>
            <a:ext cx="1765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힙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heap)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256080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062583"/>
            <a:ext cx="8334375" cy="1153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성질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(heap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property):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마디에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저장된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값은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자식마디에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저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장된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값보다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크거나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ax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heap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(heap):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성질을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만족하는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실질적인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완전이진트리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028748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615" y="2572511"/>
            <a:ext cx="3287267" cy="23652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0371" y="3357371"/>
            <a:ext cx="3500628" cy="12146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80379" y="4940553"/>
            <a:ext cx="2337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힙의</a:t>
            </a:r>
            <a:r>
              <a:rPr dirty="0" sz="2000" spc="-1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35">
                <a:solidFill>
                  <a:srgbClr val="3E3D00"/>
                </a:solidFill>
                <a:latin typeface="Malgun Gothic"/>
                <a:cs typeface="Malgun Gothic"/>
              </a:rPr>
              <a:t>자료구조(배열)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260906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1691" y="1006577"/>
            <a:ext cx="8191500" cy="252539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9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구조의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특성</a:t>
            </a:r>
            <a:endParaRPr sz="2000">
              <a:latin typeface="Malgun Gothic"/>
              <a:cs typeface="Malgun Gothic"/>
            </a:endParaRPr>
          </a:p>
          <a:p>
            <a:pPr marL="870585" indent="-457834">
              <a:lnSpc>
                <a:spcPct val="100000"/>
              </a:lnSpc>
              <a:spcBef>
                <a:spcPts val="875"/>
              </a:spcBef>
              <a:buSzPct val="80000"/>
              <a:buFont typeface="Times New Roman"/>
              <a:buAutoNum type="arabicPeriod"/>
              <a:tabLst>
                <a:tab pos="870585" algn="l"/>
                <a:tab pos="871219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최대값의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확인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O(1)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890"/>
              </a:spcBef>
              <a:buSzPct val="80000"/>
              <a:buFont typeface="Times New Roman"/>
              <a:buAutoNum type="arabicPeriod"/>
              <a:tabLst>
                <a:tab pos="870585" algn="l"/>
                <a:tab pos="871219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최대값제거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및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재구성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870585" indent="-457834">
              <a:lnSpc>
                <a:spcPct val="100000"/>
              </a:lnSpc>
              <a:spcBef>
                <a:spcPts val="875"/>
              </a:spcBef>
              <a:buSzPct val="80000"/>
              <a:buFont typeface="Times New Roman"/>
              <a:buAutoNum type="arabicPeriod"/>
              <a:tabLst>
                <a:tab pos="870585" algn="l"/>
                <a:tab pos="871219" algn="l"/>
              </a:tabLst>
            </a:pP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데이터의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삭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경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O(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163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최대값을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항상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유지해야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Queue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구현하는데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적합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 priority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4621" y="3567493"/>
            <a:ext cx="3651885" cy="2152650"/>
            <a:chOff x="1924621" y="3567493"/>
            <a:chExt cx="3651885" cy="2152650"/>
          </a:xfrm>
        </p:grpSpPr>
        <p:sp>
          <p:nvSpPr>
            <p:cNvPr id="3" name="object 3"/>
            <p:cNvSpPr/>
            <p:nvPr/>
          </p:nvSpPr>
          <p:spPr>
            <a:xfrm>
              <a:off x="2982467" y="3572255"/>
              <a:ext cx="1183005" cy="943610"/>
            </a:xfrm>
            <a:custGeom>
              <a:avLst/>
              <a:gdLst/>
              <a:ahLst/>
              <a:cxnLst/>
              <a:rect l="l" t="t" r="r" b="b"/>
              <a:pathLst>
                <a:path w="1183004" h="943610">
                  <a:moveTo>
                    <a:pt x="806195" y="176784"/>
                  </a:moveTo>
                  <a:lnTo>
                    <a:pt x="812923" y="129778"/>
                  </a:lnTo>
                  <a:lnTo>
                    <a:pt x="831906" y="87545"/>
                  </a:lnTo>
                  <a:lnTo>
                    <a:pt x="861345" y="51768"/>
                  </a:lnTo>
                  <a:lnTo>
                    <a:pt x="899442" y="24130"/>
                  </a:lnTo>
                  <a:lnTo>
                    <a:pt x="944396" y="6312"/>
                  </a:lnTo>
                  <a:lnTo>
                    <a:pt x="994409" y="0"/>
                  </a:lnTo>
                  <a:lnTo>
                    <a:pt x="1044423" y="6312"/>
                  </a:lnTo>
                  <a:lnTo>
                    <a:pt x="1089377" y="24129"/>
                  </a:lnTo>
                  <a:lnTo>
                    <a:pt x="1127474" y="51768"/>
                  </a:lnTo>
                  <a:lnTo>
                    <a:pt x="1156913" y="87545"/>
                  </a:lnTo>
                  <a:lnTo>
                    <a:pt x="1175896" y="129778"/>
                  </a:lnTo>
                  <a:lnTo>
                    <a:pt x="1182623" y="176784"/>
                  </a:lnTo>
                  <a:lnTo>
                    <a:pt x="1175896" y="223789"/>
                  </a:lnTo>
                  <a:lnTo>
                    <a:pt x="1156913" y="266022"/>
                  </a:lnTo>
                  <a:lnTo>
                    <a:pt x="1127474" y="301799"/>
                  </a:lnTo>
                  <a:lnTo>
                    <a:pt x="1089377" y="329438"/>
                  </a:lnTo>
                  <a:lnTo>
                    <a:pt x="1044423" y="347255"/>
                  </a:lnTo>
                  <a:lnTo>
                    <a:pt x="994409" y="353568"/>
                  </a:lnTo>
                  <a:lnTo>
                    <a:pt x="944396" y="347255"/>
                  </a:lnTo>
                  <a:lnTo>
                    <a:pt x="899442" y="329438"/>
                  </a:lnTo>
                  <a:lnTo>
                    <a:pt x="861345" y="301799"/>
                  </a:lnTo>
                  <a:lnTo>
                    <a:pt x="831906" y="266022"/>
                  </a:lnTo>
                  <a:lnTo>
                    <a:pt x="812923" y="223789"/>
                  </a:lnTo>
                  <a:lnTo>
                    <a:pt x="806195" y="176784"/>
                  </a:lnTo>
                  <a:close/>
                </a:path>
                <a:path w="1183004" h="943610">
                  <a:moveTo>
                    <a:pt x="0" y="765810"/>
                  </a:moveTo>
                  <a:lnTo>
                    <a:pt x="6727" y="718615"/>
                  </a:lnTo>
                  <a:lnTo>
                    <a:pt x="25710" y="676204"/>
                  </a:lnTo>
                  <a:lnTo>
                    <a:pt x="55149" y="640270"/>
                  </a:lnTo>
                  <a:lnTo>
                    <a:pt x="93246" y="612506"/>
                  </a:lnTo>
                  <a:lnTo>
                    <a:pt x="138200" y="594606"/>
                  </a:lnTo>
                  <a:lnTo>
                    <a:pt x="188213" y="588264"/>
                  </a:lnTo>
                  <a:lnTo>
                    <a:pt x="238227" y="594606"/>
                  </a:lnTo>
                  <a:lnTo>
                    <a:pt x="283181" y="612506"/>
                  </a:lnTo>
                  <a:lnTo>
                    <a:pt x="321278" y="640270"/>
                  </a:lnTo>
                  <a:lnTo>
                    <a:pt x="350717" y="676204"/>
                  </a:lnTo>
                  <a:lnTo>
                    <a:pt x="369700" y="718615"/>
                  </a:lnTo>
                  <a:lnTo>
                    <a:pt x="376428" y="765810"/>
                  </a:lnTo>
                  <a:lnTo>
                    <a:pt x="369700" y="813004"/>
                  </a:lnTo>
                  <a:lnTo>
                    <a:pt x="350717" y="855415"/>
                  </a:lnTo>
                  <a:lnTo>
                    <a:pt x="321278" y="891349"/>
                  </a:lnTo>
                  <a:lnTo>
                    <a:pt x="283181" y="919113"/>
                  </a:lnTo>
                  <a:lnTo>
                    <a:pt x="238227" y="937013"/>
                  </a:lnTo>
                  <a:lnTo>
                    <a:pt x="188213" y="943356"/>
                  </a:lnTo>
                  <a:lnTo>
                    <a:pt x="138200" y="937013"/>
                  </a:lnTo>
                  <a:lnTo>
                    <a:pt x="93246" y="919113"/>
                  </a:lnTo>
                  <a:lnTo>
                    <a:pt x="55149" y="891349"/>
                  </a:lnTo>
                  <a:lnTo>
                    <a:pt x="25710" y="855415"/>
                  </a:lnTo>
                  <a:lnTo>
                    <a:pt x="6727" y="813004"/>
                  </a:lnTo>
                  <a:lnTo>
                    <a:pt x="0" y="76581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304031" y="3874007"/>
              <a:ext cx="541655" cy="339725"/>
            </a:xfrm>
            <a:custGeom>
              <a:avLst/>
              <a:gdLst/>
              <a:ahLst/>
              <a:cxnLst/>
              <a:rect l="l" t="t" r="r" b="b"/>
              <a:pathLst>
                <a:path w="541654" h="339725">
                  <a:moveTo>
                    <a:pt x="541273" y="0"/>
                  </a:moveTo>
                  <a:lnTo>
                    <a:pt x="0" y="33972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16195" y="4168139"/>
              <a:ext cx="376555" cy="353695"/>
            </a:xfrm>
            <a:custGeom>
              <a:avLst/>
              <a:gdLst/>
              <a:ahLst/>
              <a:cxnLst/>
              <a:rect l="l" t="t" r="r" b="b"/>
              <a:pathLst>
                <a:path w="376554" h="353695">
                  <a:moveTo>
                    <a:pt x="0" y="176784"/>
                  </a:moveTo>
                  <a:lnTo>
                    <a:pt x="6727" y="129778"/>
                  </a:lnTo>
                  <a:lnTo>
                    <a:pt x="25710" y="87545"/>
                  </a:lnTo>
                  <a:lnTo>
                    <a:pt x="55149" y="51768"/>
                  </a:lnTo>
                  <a:lnTo>
                    <a:pt x="93246" y="24130"/>
                  </a:lnTo>
                  <a:lnTo>
                    <a:pt x="138200" y="6312"/>
                  </a:lnTo>
                  <a:lnTo>
                    <a:pt x="188213" y="0"/>
                  </a:lnTo>
                  <a:lnTo>
                    <a:pt x="238227" y="6312"/>
                  </a:lnTo>
                  <a:lnTo>
                    <a:pt x="283181" y="24130"/>
                  </a:lnTo>
                  <a:lnTo>
                    <a:pt x="321278" y="51768"/>
                  </a:lnTo>
                  <a:lnTo>
                    <a:pt x="350717" y="87545"/>
                  </a:lnTo>
                  <a:lnTo>
                    <a:pt x="369700" y="129778"/>
                  </a:lnTo>
                  <a:lnTo>
                    <a:pt x="376427" y="176784"/>
                  </a:lnTo>
                  <a:lnTo>
                    <a:pt x="369700" y="223789"/>
                  </a:lnTo>
                  <a:lnTo>
                    <a:pt x="350717" y="266022"/>
                  </a:lnTo>
                  <a:lnTo>
                    <a:pt x="321278" y="301799"/>
                  </a:lnTo>
                  <a:lnTo>
                    <a:pt x="283181" y="329438"/>
                  </a:lnTo>
                  <a:lnTo>
                    <a:pt x="238227" y="347255"/>
                  </a:lnTo>
                  <a:lnTo>
                    <a:pt x="188213" y="353568"/>
                  </a:lnTo>
                  <a:lnTo>
                    <a:pt x="138200" y="347255"/>
                  </a:lnTo>
                  <a:lnTo>
                    <a:pt x="93246" y="329438"/>
                  </a:lnTo>
                  <a:lnTo>
                    <a:pt x="55149" y="301799"/>
                  </a:lnTo>
                  <a:lnTo>
                    <a:pt x="25710" y="266022"/>
                  </a:lnTo>
                  <a:lnTo>
                    <a:pt x="6727" y="223789"/>
                  </a:lnTo>
                  <a:lnTo>
                    <a:pt x="0" y="17678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10227" y="3874007"/>
              <a:ext cx="560705" cy="346075"/>
            </a:xfrm>
            <a:custGeom>
              <a:avLst/>
              <a:gdLst/>
              <a:ahLst/>
              <a:cxnLst/>
              <a:rect l="l" t="t" r="r" b="b"/>
              <a:pathLst>
                <a:path w="560704" h="346075">
                  <a:moveTo>
                    <a:pt x="0" y="0"/>
                  </a:moveTo>
                  <a:lnTo>
                    <a:pt x="560324" y="3460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79547" y="4750308"/>
              <a:ext cx="378460" cy="353695"/>
            </a:xfrm>
            <a:custGeom>
              <a:avLst/>
              <a:gdLst/>
              <a:ahLst/>
              <a:cxnLst/>
              <a:rect l="l" t="t" r="r" b="b"/>
              <a:pathLst>
                <a:path w="378460" h="353695">
                  <a:moveTo>
                    <a:pt x="0" y="176784"/>
                  </a:moveTo>
                  <a:lnTo>
                    <a:pt x="6748" y="129778"/>
                  </a:lnTo>
                  <a:lnTo>
                    <a:pt x="25795" y="87545"/>
                  </a:lnTo>
                  <a:lnTo>
                    <a:pt x="55340" y="51768"/>
                  </a:lnTo>
                  <a:lnTo>
                    <a:pt x="93584" y="24130"/>
                  </a:lnTo>
                  <a:lnTo>
                    <a:pt x="138729" y="6312"/>
                  </a:lnTo>
                  <a:lnTo>
                    <a:pt x="188975" y="0"/>
                  </a:lnTo>
                  <a:lnTo>
                    <a:pt x="239222" y="6312"/>
                  </a:lnTo>
                  <a:lnTo>
                    <a:pt x="284367" y="24130"/>
                  </a:lnTo>
                  <a:lnTo>
                    <a:pt x="322611" y="51768"/>
                  </a:lnTo>
                  <a:lnTo>
                    <a:pt x="352156" y="87545"/>
                  </a:lnTo>
                  <a:lnTo>
                    <a:pt x="371203" y="129778"/>
                  </a:lnTo>
                  <a:lnTo>
                    <a:pt x="377951" y="176784"/>
                  </a:lnTo>
                  <a:lnTo>
                    <a:pt x="371203" y="223789"/>
                  </a:lnTo>
                  <a:lnTo>
                    <a:pt x="352156" y="266022"/>
                  </a:lnTo>
                  <a:lnTo>
                    <a:pt x="322611" y="301799"/>
                  </a:lnTo>
                  <a:lnTo>
                    <a:pt x="284367" y="329438"/>
                  </a:lnTo>
                  <a:lnTo>
                    <a:pt x="239222" y="347255"/>
                  </a:lnTo>
                  <a:lnTo>
                    <a:pt x="188975" y="353568"/>
                  </a:lnTo>
                  <a:lnTo>
                    <a:pt x="138729" y="347255"/>
                  </a:lnTo>
                  <a:lnTo>
                    <a:pt x="93584" y="329438"/>
                  </a:lnTo>
                  <a:lnTo>
                    <a:pt x="55340" y="301799"/>
                  </a:lnTo>
                  <a:lnTo>
                    <a:pt x="25795" y="266022"/>
                  </a:lnTo>
                  <a:lnTo>
                    <a:pt x="6748" y="223789"/>
                  </a:lnTo>
                  <a:lnTo>
                    <a:pt x="0" y="17678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02636" y="4462272"/>
              <a:ext cx="236854" cy="339725"/>
            </a:xfrm>
            <a:custGeom>
              <a:avLst/>
              <a:gdLst/>
              <a:ahLst/>
              <a:cxnLst/>
              <a:rect l="l" t="t" r="r" b="b"/>
              <a:pathLst>
                <a:path w="236855" h="339725">
                  <a:moveTo>
                    <a:pt x="236474" y="0"/>
                  </a:moveTo>
                  <a:lnTo>
                    <a:pt x="0" y="33972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04031" y="4462272"/>
              <a:ext cx="1138555" cy="655320"/>
            </a:xfrm>
            <a:custGeom>
              <a:avLst/>
              <a:gdLst/>
              <a:ahLst/>
              <a:cxnLst/>
              <a:rect l="l" t="t" r="r" b="b"/>
              <a:pathLst>
                <a:path w="1138554" h="655320">
                  <a:moveTo>
                    <a:pt x="129539" y="460247"/>
                  </a:moveTo>
                  <a:lnTo>
                    <a:pt x="136288" y="413242"/>
                  </a:lnTo>
                  <a:lnTo>
                    <a:pt x="155335" y="371009"/>
                  </a:lnTo>
                  <a:lnTo>
                    <a:pt x="184880" y="335232"/>
                  </a:lnTo>
                  <a:lnTo>
                    <a:pt x="223124" y="307594"/>
                  </a:lnTo>
                  <a:lnTo>
                    <a:pt x="268269" y="289776"/>
                  </a:lnTo>
                  <a:lnTo>
                    <a:pt x="318515" y="283463"/>
                  </a:lnTo>
                  <a:lnTo>
                    <a:pt x="368762" y="289776"/>
                  </a:lnTo>
                  <a:lnTo>
                    <a:pt x="413907" y="307594"/>
                  </a:lnTo>
                  <a:lnTo>
                    <a:pt x="452151" y="335232"/>
                  </a:lnTo>
                  <a:lnTo>
                    <a:pt x="481696" y="371009"/>
                  </a:lnTo>
                  <a:lnTo>
                    <a:pt x="500743" y="413242"/>
                  </a:lnTo>
                  <a:lnTo>
                    <a:pt x="507491" y="460247"/>
                  </a:lnTo>
                  <a:lnTo>
                    <a:pt x="500743" y="507253"/>
                  </a:lnTo>
                  <a:lnTo>
                    <a:pt x="481696" y="549486"/>
                  </a:lnTo>
                  <a:lnTo>
                    <a:pt x="452151" y="585263"/>
                  </a:lnTo>
                  <a:lnTo>
                    <a:pt x="413907" y="612901"/>
                  </a:lnTo>
                  <a:lnTo>
                    <a:pt x="368762" y="630719"/>
                  </a:lnTo>
                  <a:lnTo>
                    <a:pt x="318515" y="637032"/>
                  </a:lnTo>
                  <a:lnTo>
                    <a:pt x="268269" y="630719"/>
                  </a:lnTo>
                  <a:lnTo>
                    <a:pt x="223124" y="612901"/>
                  </a:lnTo>
                  <a:lnTo>
                    <a:pt x="184880" y="585263"/>
                  </a:lnTo>
                  <a:lnTo>
                    <a:pt x="155335" y="549486"/>
                  </a:lnTo>
                  <a:lnTo>
                    <a:pt x="136288" y="507253"/>
                  </a:lnTo>
                  <a:lnTo>
                    <a:pt x="129539" y="460247"/>
                  </a:lnTo>
                  <a:close/>
                </a:path>
                <a:path w="1138554" h="655320">
                  <a:moveTo>
                    <a:pt x="0" y="0"/>
                  </a:moveTo>
                  <a:lnTo>
                    <a:pt x="185673" y="333375"/>
                  </a:lnTo>
                </a:path>
                <a:path w="1138554" h="655320">
                  <a:moveTo>
                    <a:pt x="760476" y="479297"/>
                  </a:moveTo>
                  <a:lnTo>
                    <a:pt x="767224" y="432524"/>
                  </a:lnTo>
                  <a:lnTo>
                    <a:pt x="786271" y="390482"/>
                  </a:lnTo>
                  <a:lnTo>
                    <a:pt x="815816" y="354853"/>
                  </a:lnTo>
                  <a:lnTo>
                    <a:pt x="854060" y="327321"/>
                  </a:lnTo>
                  <a:lnTo>
                    <a:pt x="899205" y="309567"/>
                  </a:lnTo>
                  <a:lnTo>
                    <a:pt x="949451" y="303275"/>
                  </a:lnTo>
                  <a:lnTo>
                    <a:pt x="999698" y="309567"/>
                  </a:lnTo>
                  <a:lnTo>
                    <a:pt x="1044843" y="327321"/>
                  </a:lnTo>
                  <a:lnTo>
                    <a:pt x="1083087" y="354853"/>
                  </a:lnTo>
                  <a:lnTo>
                    <a:pt x="1112632" y="390482"/>
                  </a:lnTo>
                  <a:lnTo>
                    <a:pt x="1131679" y="432524"/>
                  </a:lnTo>
                  <a:lnTo>
                    <a:pt x="1138427" y="479297"/>
                  </a:lnTo>
                  <a:lnTo>
                    <a:pt x="1131679" y="526071"/>
                  </a:lnTo>
                  <a:lnTo>
                    <a:pt x="1112632" y="568113"/>
                  </a:lnTo>
                  <a:lnTo>
                    <a:pt x="1083087" y="603742"/>
                  </a:lnTo>
                  <a:lnTo>
                    <a:pt x="1044843" y="631274"/>
                  </a:lnTo>
                  <a:lnTo>
                    <a:pt x="999698" y="649028"/>
                  </a:lnTo>
                  <a:lnTo>
                    <a:pt x="949451" y="655319"/>
                  </a:lnTo>
                  <a:lnTo>
                    <a:pt x="899205" y="649028"/>
                  </a:lnTo>
                  <a:lnTo>
                    <a:pt x="854060" y="631274"/>
                  </a:lnTo>
                  <a:lnTo>
                    <a:pt x="815816" y="603742"/>
                  </a:lnTo>
                  <a:lnTo>
                    <a:pt x="786271" y="568113"/>
                  </a:lnTo>
                  <a:lnTo>
                    <a:pt x="767224" y="526071"/>
                  </a:lnTo>
                  <a:lnTo>
                    <a:pt x="760476" y="47929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86072" y="4469891"/>
              <a:ext cx="284480" cy="346075"/>
            </a:xfrm>
            <a:custGeom>
              <a:avLst/>
              <a:gdLst/>
              <a:ahLst/>
              <a:cxnLst/>
              <a:rect l="l" t="t" r="r" b="b"/>
              <a:pathLst>
                <a:path w="284479" h="346075">
                  <a:moveTo>
                    <a:pt x="284099" y="0"/>
                  </a:moveTo>
                  <a:lnTo>
                    <a:pt x="0" y="3460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95316" y="4765547"/>
              <a:ext cx="376555" cy="352425"/>
            </a:xfrm>
            <a:custGeom>
              <a:avLst/>
              <a:gdLst/>
              <a:ahLst/>
              <a:cxnLst/>
              <a:rect l="l" t="t" r="r" b="b"/>
              <a:pathLst>
                <a:path w="376554" h="352425">
                  <a:moveTo>
                    <a:pt x="0" y="176021"/>
                  </a:moveTo>
                  <a:lnTo>
                    <a:pt x="6727" y="129248"/>
                  </a:lnTo>
                  <a:lnTo>
                    <a:pt x="25710" y="87206"/>
                  </a:lnTo>
                  <a:lnTo>
                    <a:pt x="55149" y="51577"/>
                  </a:lnTo>
                  <a:lnTo>
                    <a:pt x="93246" y="24045"/>
                  </a:lnTo>
                  <a:lnTo>
                    <a:pt x="138200" y="6291"/>
                  </a:lnTo>
                  <a:lnTo>
                    <a:pt x="188213" y="0"/>
                  </a:lnTo>
                  <a:lnTo>
                    <a:pt x="238227" y="6291"/>
                  </a:lnTo>
                  <a:lnTo>
                    <a:pt x="283181" y="24045"/>
                  </a:lnTo>
                  <a:lnTo>
                    <a:pt x="321278" y="51577"/>
                  </a:lnTo>
                  <a:lnTo>
                    <a:pt x="350717" y="87206"/>
                  </a:lnTo>
                  <a:lnTo>
                    <a:pt x="369700" y="129248"/>
                  </a:lnTo>
                  <a:lnTo>
                    <a:pt x="376428" y="176021"/>
                  </a:lnTo>
                  <a:lnTo>
                    <a:pt x="369700" y="222795"/>
                  </a:lnTo>
                  <a:lnTo>
                    <a:pt x="350717" y="264837"/>
                  </a:lnTo>
                  <a:lnTo>
                    <a:pt x="321278" y="300466"/>
                  </a:lnTo>
                  <a:lnTo>
                    <a:pt x="283181" y="327998"/>
                  </a:lnTo>
                  <a:lnTo>
                    <a:pt x="238227" y="345752"/>
                  </a:lnTo>
                  <a:lnTo>
                    <a:pt x="188213" y="352044"/>
                  </a:lnTo>
                  <a:lnTo>
                    <a:pt x="138200" y="345752"/>
                  </a:lnTo>
                  <a:lnTo>
                    <a:pt x="93246" y="327998"/>
                  </a:lnTo>
                  <a:lnTo>
                    <a:pt x="55149" y="300466"/>
                  </a:lnTo>
                  <a:lnTo>
                    <a:pt x="25710" y="264837"/>
                  </a:lnTo>
                  <a:lnTo>
                    <a:pt x="6727" y="222795"/>
                  </a:lnTo>
                  <a:lnTo>
                    <a:pt x="0" y="17602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37760" y="4469891"/>
              <a:ext cx="313055" cy="346075"/>
            </a:xfrm>
            <a:custGeom>
              <a:avLst/>
              <a:gdLst/>
              <a:ahLst/>
              <a:cxnLst/>
              <a:rect l="l" t="t" r="r" b="b"/>
              <a:pathLst>
                <a:path w="313054" h="346075">
                  <a:moveTo>
                    <a:pt x="0" y="0"/>
                  </a:moveTo>
                  <a:lnTo>
                    <a:pt x="312800" y="3460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29383" y="5361432"/>
              <a:ext cx="376555" cy="353695"/>
            </a:xfrm>
            <a:custGeom>
              <a:avLst/>
              <a:gdLst/>
              <a:ahLst/>
              <a:cxnLst/>
              <a:rect l="l" t="t" r="r" b="b"/>
              <a:pathLst>
                <a:path w="376555" h="353695">
                  <a:moveTo>
                    <a:pt x="0" y="176784"/>
                  </a:moveTo>
                  <a:lnTo>
                    <a:pt x="6727" y="129778"/>
                  </a:lnTo>
                  <a:lnTo>
                    <a:pt x="25710" y="87545"/>
                  </a:lnTo>
                  <a:lnTo>
                    <a:pt x="55149" y="51768"/>
                  </a:lnTo>
                  <a:lnTo>
                    <a:pt x="93246" y="24130"/>
                  </a:lnTo>
                  <a:lnTo>
                    <a:pt x="138200" y="6312"/>
                  </a:lnTo>
                  <a:lnTo>
                    <a:pt x="188214" y="0"/>
                  </a:lnTo>
                  <a:lnTo>
                    <a:pt x="238227" y="6312"/>
                  </a:lnTo>
                  <a:lnTo>
                    <a:pt x="283181" y="24130"/>
                  </a:lnTo>
                  <a:lnTo>
                    <a:pt x="321278" y="51768"/>
                  </a:lnTo>
                  <a:lnTo>
                    <a:pt x="350717" y="87545"/>
                  </a:lnTo>
                  <a:lnTo>
                    <a:pt x="369700" y="129778"/>
                  </a:lnTo>
                  <a:lnTo>
                    <a:pt x="376428" y="176784"/>
                  </a:lnTo>
                  <a:lnTo>
                    <a:pt x="369700" y="223781"/>
                  </a:lnTo>
                  <a:lnTo>
                    <a:pt x="350717" y="266011"/>
                  </a:lnTo>
                  <a:lnTo>
                    <a:pt x="321278" y="301790"/>
                  </a:lnTo>
                  <a:lnTo>
                    <a:pt x="283181" y="329432"/>
                  </a:lnTo>
                  <a:lnTo>
                    <a:pt x="238227" y="347253"/>
                  </a:lnTo>
                  <a:lnTo>
                    <a:pt x="188214" y="353568"/>
                  </a:lnTo>
                  <a:lnTo>
                    <a:pt x="138200" y="347253"/>
                  </a:lnTo>
                  <a:lnTo>
                    <a:pt x="93246" y="329432"/>
                  </a:lnTo>
                  <a:lnTo>
                    <a:pt x="55149" y="301790"/>
                  </a:lnTo>
                  <a:lnTo>
                    <a:pt x="25710" y="266011"/>
                  </a:lnTo>
                  <a:lnTo>
                    <a:pt x="6727" y="223781"/>
                  </a:lnTo>
                  <a:lnTo>
                    <a:pt x="0" y="17678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50947" y="5067300"/>
              <a:ext cx="284480" cy="346075"/>
            </a:xfrm>
            <a:custGeom>
              <a:avLst/>
              <a:gdLst/>
              <a:ahLst/>
              <a:cxnLst/>
              <a:rect l="l" t="t" r="r" b="b"/>
              <a:pathLst>
                <a:path w="284480" h="346075">
                  <a:moveTo>
                    <a:pt x="284225" y="0"/>
                  </a:moveTo>
                  <a:lnTo>
                    <a:pt x="0" y="3460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58667" y="5361432"/>
              <a:ext cx="378460" cy="353695"/>
            </a:xfrm>
            <a:custGeom>
              <a:avLst/>
              <a:gdLst/>
              <a:ahLst/>
              <a:cxnLst/>
              <a:rect l="l" t="t" r="r" b="b"/>
              <a:pathLst>
                <a:path w="378460" h="353695">
                  <a:moveTo>
                    <a:pt x="0" y="176784"/>
                  </a:moveTo>
                  <a:lnTo>
                    <a:pt x="6748" y="129778"/>
                  </a:lnTo>
                  <a:lnTo>
                    <a:pt x="25795" y="87545"/>
                  </a:lnTo>
                  <a:lnTo>
                    <a:pt x="55340" y="51768"/>
                  </a:lnTo>
                  <a:lnTo>
                    <a:pt x="93584" y="24130"/>
                  </a:lnTo>
                  <a:lnTo>
                    <a:pt x="138729" y="6312"/>
                  </a:lnTo>
                  <a:lnTo>
                    <a:pt x="188975" y="0"/>
                  </a:lnTo>
                  <a:lnTo>
                    <a:pt x="239222" y="6312"/>
                  </a:lnTo>
                  <a:lnTo>
                    <a:pt x="284367" y="24130"/>
                  </a:lnTo>
                  <a:lnTo>
                    <a:pt x="322611" y="51768"/>
                  </a:lnTo>
                  <a:lnTo>
                    <a:pt x="352156" y="87545"/>
                  </a:lnTo>
                  <a:lnTo>
                    <a:pt x="371203" y="129778"/>
                  </a:lnTo>
                  <a:lnTo>
                    <a:pt x="377952" y="176784"/>
                  </a:lnTo>
                  <a:lnTo>
                    <a:pt x="371203" y="223781"/>
                  </a:lnTo>
                  <a:lnTo>
                    <a:pt x="352156" y="266011"/>
                  </a:lnTo>
                  <a:lnTo>
                    <a:pt x="322611" y="301790"/>
                  </a:lnTo>
                  <a:lnTo>
                    <a:pt x="284367" y="329432"/>
                  </a:lnTo>
                  <a:lnTo>
                    <a:pt x="239222" y="347253"/>
                  </a:lnTo>
                  <a:lnTo>
                    <a:pt x="188975" y="353568"/>
                  </a:lnTo>
                  <a:lnTo>
                    <a:pt x="138729" y="347253"/>
                  </a:lnTo>
                  <a:lnTo>
                    <a:pt x="93584" y="329432"/>
                  </a:lnTo>
                  <a:lnTo>
                    <a:pt x="55340" y="301790"/>
                  </a:lnTo>
                  <a:lnTo>
                    <a:pt x="25795" y="266011"/>
                  </a:lnTo>
                  <a:lnTo>
                    <a:pt x="6748" y="223781"/>
                  </a:lnTo>
                  <a:lnTo>
                    <a:pt x="0" y="17678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02636" y="5067300"/>
              <a:ext cx="313055" cy="346075"/>
            </a:xfrm>
            <a:custGeom>
              <a:avLst/>
              <a:gdLst/>
              <a:ahLst/>
              <a:cxnLst/>
              <a:rect l="l" t="t" r="r" b="b"/>
              <a:pathLst>
                <a:path w="313055" h="346075">
                  <a:moveTo>
                    <a:pt x="0" y="0"/>
                  </a:moveTo>
                  <a:lnTo>
                    <a:pt x="312674" y="3460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040891" y="1123950"/>
            <a:ext cx="4265930" cy="2617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8765" indent="-241300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794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구조의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407E"/>
              </a:buClr>
              <a:buFont typeface="Wingdings"/>
              <a:buChar char=""/>
            </a:pPr>
            <a:endParaRPr sz="1550">
              <a:latin typeface="Malgun Gothic"/>
              <a:cs typeface="Malgun Gothic"/>
            </a:endParaRPr>
          </a:p>
          <a:p>
            <a:pPr lvl="1" marL="743585" indent="-248920">
              <a:lnSpc>
                <a:spcPct val="100000"/>
              </a:lnSpc>
              <a:spcBef>
                <a:spcPts val="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4422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index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4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노드의</a:t>
            </a:r>
            <a:endParaRPr sz="2000">
              <a:latin typeface="Malgun Gothic"/>
              <a:cs typeface="Malgun Gothic"/>
            </a:endParaRPr>
          </a:p>
          <a:p>
            <a:pPr lvl="2" marL="1222375" indent="-270510">
              <a:lnSpc>
                <a:spcPct val="100000"/>
              </a:lnSpc>
              <a:spcBef>
                <a:spcPts val="250"/>
              </a:spcBef>
              <a:buClr>
                <a:srgbClr val="1F407E"/>
              </a:buClr>
              <a:buSzPct val="80000"/>
              <a:buFont typeface="Wingdings"/>
              <a:buChar char=""/>
              <a:tabLst>
                <a:tab pos="1223010" algn="l"/>
              </a:tabLst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left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child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index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3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35">
                <a:solidFill>
                  <a:srgbClr val="3E3D00"/>
                </a:solidFill>
                <a:latin typeface="Malgun Gothic"/>
                <a:cs typeface="Malgun Gothic"/>
              </a:rPr>
              <a:t>ⅹ</a:t>
            </a:r>
            <a:r>
              <a:rPr dirty="0" sz="2000" spc="3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lvl="2" marL="1197610" indent="-245745">
              <a:lnSpc>
                <a:spcPts val="2275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"/>
              <a:tabLst>
                <a:tab pos="119824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right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child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index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3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35">
                <a:solidFill>
                  <a:srgbClr val="3E3D00"/>
                </a:solidFill>
                <a:latin typeface="Malgun Gothic"/>
                <a:cs typeface="Malgun Gothic"/>
              </a:rPr>
              <a:t>ⅹ</a:t>
            </a:r>
            <a:r>
              <a:rPr dirty="0" sz="2000" spc="3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lvl="2" marL="1222375" indent="-270510">
              <a:lnSpc>
                <a:spcPts val="2875"/>
              </a:lnSpc>
              <a:buClr>
                <a:srgbClr val="1F407E"/>
              </a:buClr>
              <a:buSzPct val="80000"/>
              <a:buFont typeface="Wingdings"/>
              <a:buChar char=""/>
              <a:tabLst>
                <a:tab pos="122301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부모</a:t>
            </a:r>
            <a:r>
              <a:rPr dirty="0" sz="20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노드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인덱스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=</a:t>
            </a:r>
            <a:r>
              <a:rPr dirty="0" sz="2000" spc="3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-5555" sz="3750" spc="-390">
                <a:latin typeface="Symbol"/>
                <a:cs typeface="Symbol"/>
              </a:rPr>
              <a:t></a:t>
            </a:r>
            <a:r>
              <a:rPr dirty="0" baseline="2645" sz="3150" spc="22" i="1">
                <a:latin typeface="Times New Roman"/>
                <a:cs typeface="Times New Roman"/>
              </a:rPr>
              <a:t>n</a:t>
            </a:r>
            <a:r>
              <a:rPr dirty="0" baseline="2645" sz="3150" spc="-330" i="1">
                <a:latin typeface="Times New Roman"/>
                <a:cs typeface="Times New Roman"/>
              </a:rPr>
              <a:t> </a:t>
            </a:r>
            <a:r>
              <a:rPr dirty="0" baseline="2645" sz="3150" spc="15">
                <a:latin typeface="Times New Roman"/>
                <a:cs typeface="Times New Roman"/>
              </a:rPr>
              <a:t>/</a:t>
            </a:r>
            <a:r>
              <a:rPr dirty="0" baseline="2645" sz="3150" spc="-262">
                <a:latin typeface="Times New Roman"/>
                <a:cs typeface="Times New Roman"/>
              </a:rPr>
              <a:t> </a:t>
            </a:r>
            <a:r>
              <a:rPr dirty="0" baseline="2645" sz="3150" spc="44">
                <a:latin typeface="Times New Roman"/>
                <a:cs typeface="Times New Roman"/>
              </a:rPr>
              <a:t>2</a:t>
            </a:r>
            <a:r>
              <a:rPr dirty="0" baseline="-5555" sz="3750" spc="-232">
                <a:latin typeface="Symbol"/>
                <a:cs typeface="Symbol"/>
              </a:rPr>
              <a:t></a:t>
            </a:r>
            <a:endParaRPr baseline="-5555" sz="3750">
              <a:latin typeface="Symbol"/>
              <a:cs typeface="Symbol"/>
            </a:endParaRPr>
          </a:p>
          <a:p>
            <a:pPr algn="ctr" marL="861694">
              <a:lnSpc>
                <a:spcPct val="100000"/>
              </a:lnSpc>
              <a:spcBef>
                <a:spcPts val="278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26819" y="5220715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3250" y="5053965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9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92223" y="4550790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44800" y="3929888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6803" y="3842384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83177" y="4482465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6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56630" y="4495038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7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67125" y="4466590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86408" y="5234813"/>
            <a:ext cx="661670" cy="151130"/>
          </a:xfrm>
          <a:custGeom>
            <a:avLst/>
            <a:gdLst/>
            <a:ahLst/>
            <a:cxnLst/>
            <a:rect l="l" t="t" r="r" b="b"/>
            <a:pathLst>
              <a:path w="661669" h="151129">
                <a:moveTo>
                  <a:pt x="585471" y="119392"/>
                </a:moveTo>
                <a:lnTo>
                  <a:pt x="579754" y="150622"/>
                </a:lnTo>
                <a:lnTo>
                  <a:pt x="661542" y="126873"/>
                </a:lnTo>
                <a:lnTo>
                  <a:pt x="654617" y="121665"/>
                </a:lnTo>
                <a:lnTo>
                  <a:pt x="597916" y="121665"/>
                </a:lnTo>
                <a:lnTo>
                  <a:pt x="585471" y="119392"/>
                </a:lnTo>
                <a:close/>
              </a:path>
              <a:path w="661669" h="151129">
                <a:moveTo>
                  <a:pt x="587750" y="106945"/>
                </a:moveTo>
                <a:lnTo>
                  <a:pt x="585471" y="119392"/>
                </a:lnTo>
                <a:lnTo>
                  <a:pt x="597916" y="121665"/>
                </a:lnTo>
                <a:lnTo>
                  <a:pt x="600202" y="109220"/>
                </a:lnTo>
                <a:lnTo>
                  <a:pt x="587750" y="106945"/>
                </a:lnTo>
                <a:close/>
              </a:path>
              <a:path w="661669" h="151129">
                <a:moveTo>
                  <a:pt x="593471" y="75692"/>
                </a:moveTo>
                <a:lnTo>
                  <a:pt x="587750" y="106945"/>
                </a:lnTo>
                <a:lnTo>
                  <a:pt x="600202" y="109220"/>
                </a:lnTo>
                <a:lnTo>
                  <a:pt x="597916" y="121665"/>
                </a:lnTo>
                <a:lnTo>
                  <a:pt x="654617" y="121665"/>
                </a:lnTo>
                <a:lnTo>
                  <a:pt x="593471" y="75692"/>
                </a:lnTo>
                <a:close/>
              </a:path>
              <a:path w="661669" h="151129">
                <a:moveTo>
                  <a:pt x="2285" y="0"/>
                </a:moveTo>
                <a:lnTo>
                  <a:pt x="0" y="12446"/>
                </a:lnTo>
                <a:lnTo>
                  <a:pt x="585471" y="119392"/>
                </a:lnTo>
                <a:lnTo>
                  <a:pt x="587750" y="106945"/>
                </a:lnTo>
                <a:lnTo>
                  <a:pt x="2285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85063" y="4933315"/>
            <a:ext cx="635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인덱스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500" y="2064766"/>
            <a:ext cx="7439025" cy="2722245"/>
            <a:chOff x="571500" y="2064766"/>
            <a:chExt cx="7439025" cy="2722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2714244"/>
              <a:ext cx="7438644" cy="20726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71877" y="2064766"/>
              <a:ext cx="1149350" cy="1007744"/>
            </a:xfrm>
            <a:custGeom>
              <a:avLst/>
              <a:gdLst/>
              <a:ahLst/>
              <a:cxnLst/>
              <a:rect l="l" t="t" r="r" b="b"/>
              <a:pathLst>
                <a:path w="1149350" h="1007744">
                  <a:moveTo>
                    <a:pt x="1136777" y="0"/>
                  </a:moveTo>
                  <a:lnTo>
                    <a:pt x="1079373" y="50164"/>
                  </a:lnTo>
                  <a:lnTo>
                    <a:pt x="1091946" y="64516"/>
                  </a:lnTo>
                  <a:lnTo>
                    <a:pt x="1149223" y="14224"/>
                  </a:lnTo>
                  <a:lnTo>
                    <a:pt x="1136777" y="0"/>
                  </a:lnTo>
                  <a:close/>
                </a:path>
                <a:path w="1149350" h="1007744">
                  <a:moveTo>
                    <a:pt x="1036320" y="87757"/>
                  </a:moveTo>
                  <a:lnTo>
                    <a:pt x="979043" y="137922"/>
                  </a:lnTo>
                  <a:lnTo>
                    <a:pt x="991616" y="152273"/>
                  </a:lnTo>
                  <a:lnTo>
                    <a:pt x="1048893" y="102108"/>
                  </a:lnTo>
                  <a:lnTo>
                    <a:pt x="1036320" y="87757"/>
                  </a:lnTo>
                  <a:close/>
                </a:path>
                <a:path w="1149350" h="1007744">
                  <a:moveTo>
                    <a:pt x="935990" y="175513"/>
                  </a:moveTo>
                  <a:lnTo>
                    <a:pt x="878713" y="225806"/>
                  </a:lnTo>
                  <a:lnTo>
                    <a:pt x="891159" y="240030"/>
                  </a:lnTo>
                  <a:lnTo>
                    <a:pt x="948563" y="189864"/>
                  </a:lnTo>
                  <a:lnTo>
                    <a:pt x="935990" y="175513"/>
                  </a:lnTo>
                  <a:close/>
                </a:path>
                <a:path w="1149350" h="1007744">
                  <a:moveTo>
                    <a:pt x="835660" y="263398"/>
                  </a:moveTo>
                  <a:lnTo>
                    <a:pt x="778256" y="313563"/>
                  </a:lnTo>
                  <a:lnTo>
                    <a:pt x="790829" y="327913"/>
                  </a:lnTo>
                  <a:lnTo>
                    <a:pt x="848233" y="277749"/>
                  </a:lnTo>
                  <a:lnTo>
                    <a:pt x="835660" y="263398"/>
                  </a:lnTo>
                  <a:close/>
                </a:path>
                <a:path w="1149350" h="1007744">
                  <a:moveTo>
                    <a:pt x="735330" y="351155"/>
                  </a:moveTo>
                  <a:lnTo>
                    <a:pt x="677926" y="401320"/>
                  </a:lnTo>
                  <a:lnTo>
                    <a:pt x="690499" y="415671"/>
                  </a:lnTo>
                  <a:lnTo>
                    <a:pt x="747903" y="365506"/>
                  </a:lnTo>
                  <a:lnTo>
                    <a:pt x="735330" y="351155"/>
                  </a:lnTo>
                  <a:close/>
                </a:path>
                <a:path w="1149350" h="1007744">
                  <a:moveTo>
                    <a:pt x="635000" y="439038"/>
                  </a:moveTo>
                  <a:lnTo>
                    <a:pt x="577596" y="489204"/>
                  </a:lnTo>
                  <a:lnTo>
                    <a:pt x="590169" y="503555"/>
                  </a:lnTo>
                  <a:lnTo>
                    <a:pt x="647446" y="453389"/>
                  </a:lnTo>
                  <a:lnTo>
                    <a:pt x="635000" y="439038"/>
                  </a:lnTo>
                  <a:close/>
                </a:path>
                <a:path w="1149350" h="1007744">
                  <a:moveTo>
                    <a:pt x="534543" y="526796"/>
                  </a:moveTo>
                  <a:lnTo>
                    <a:pt x="477266" y="576961"/>
                  </a:lnTo>
                  <a:lnTo>
                    <a:pt x="489839" y="591312"/>
                  </a:lnTo>
                  <a:lnTo>
                    <a:pt x="547116" y="541147"/>
                  </a:lnTo>
                  <a:lnTo>
                    <a:pt x="534543" y="526796"/>
                  </a:lnTo>
                  <a:close/>
                </a:path>
                <a:path w="1149350" h="1007744">
                  <a:moveTo>
                    <a:pt x="434213" y="614680"/>
                  </a:moveTo>
                  <a:lnTo>
                    <a:pt x="376936" y="664845"/>
                  </a:lnTo>
                  <a:lnTo>
                    <a:pt x="389382" y="679196"/>
                  </a:lnTo>
                  <a:lnTo>
                    <a:pt x="446786" y="628904"/>
                  </a:lnTo>
                  <a:lnTo>
                    <a:pt x="434213" y="614680"/>
                  </a:lnTo>
                  <a:close/>
                </a:path>
                <a:path w="1149350" h="1007744">
                  <a:moveTo>
                    <a:pt x="333883" y="702437"/>
                  </a:moveTo>
                  <a:lnTo>
                    <a:pt x="276479" y="752601"/>
                  </a:lnTo>
                  <a:lnTo>
                    <a:pt x="289052" y="766953"/>
                  </a:lnTo>
                  <a:lnTo>
                    <a:pt x="346456" y="716788"/>
                  </a:lnTo>
                  <a:lnTo>
                    <a:pt x="333883" y="702437"/>
                  </a:lnTo>
                  <a:close/>
                </a:path>
                <a:path w="1149350" h="1007744">
                  <a:moveTo>
                    <a:pt x="233553" y="790194"/>
                  </a:moveTo>
                  <a:lnTo>
                    <a:pt x="176149" y="840486"/>
                  </a:lnTo>
                  <a:lnTo>
                    <a:pt x="188722" y="854710"/>
                  </a:lnTo>
                  <a:lnTo>
                    <a:pt x="246126" y="804545"/>
                  </a:lnTo>
                  <a:lnTo>
                    <a:pt x="233553" y="790194"/>
                  </a:lnTo>
                  <a:close/>
                </a:path>
                <a:path w="1149350" h="1007744">
                  <a:moveTo>
                    <a:pt x="40259" y="900430"/>
                  </a:moveTo>
                  <a:lnTo>
                    <a:pt x="34925" y="903224"/>
                  </a:lnTo>
                  <a:lnTo>
                    <a:pt x="0" y="1007237"/>
                  </a:lnTo>
                  <a:lnTo>
                    <a:pt x="26955" y="1002030"/>
                  </a:lnTo>
                  <a:lnTo>
                    <a:pt x="20447" y="1002030"/>
                  </a:lnTo>
                  <a:lnTo>
                    <a:pt x="7874" y="987679"/>
                  </a:lnTo>
                  <a:lnTo>
                    <a:pt x="32766" y="965835"/>
                  </a:lnTo>
                  <a:lnTo>
                    <a:pt x="33990" y="965835"/>
                  </a:lnTo>
                  <a:lnTo>
                    <a:pt x="51308" y="914273"/>
                  </a:lnTo>
                  <a:lnTo>
                    <a:pt x="52959" y="909193"/>
                  </a:lnTo>
                  <a:lnTo>
                    <a:pt x="50292" y="903859"/>
                  </a:lnTo>
                  <a:lnTo>
                    <a:pt x="45339" y="902208"/>
                  </a:lnTo>
                  <a:lnTo>
                    <a:pt x="40259" y="900430"/>
                  </a:lnTo>
                  <a:close/>
                </a:path>
                <a:path w="1149350" h="1007744">
                  <a:moveTo>
                    <a:pt x="32766" y="965835"/>
                  </a:moveTo>
                  <a:lnTo>
                    <a:pt x="7874" y="987679"/>
                  </a:lnTo>
                  <a:lnTo>
                    <a:pt x="20447" y="1002030"/>
                  </a:lnTo>
                  <a:lnTo>
                    <a:pt x="25222" y="997838"/>
                  </a:lnTo>
                  <a:lnTo>
                    <a:pt x="23241" y="997838"/>
                  </a:lnTo>
                  <a:lnTo>
                    <a:pt x="12446" y="985520"/>
                  </a:lnTo>
                  <a:lnTo>
                    <a:pt x="28416" y="982428"/>
                  </a:lnTo>
                  <a:lnTo>
                    <a:pt x="33650" y="966844"/>
                  </a:lnTo>
                  <a:lnTo>
                    <a:pt x="32766" y="965835"/>
                  </a:lnTo>
                  <a:close/>
                </a:path>
                <a:path w="1149350" h="1007744">
                  <a:moveTo>
                    <a:pt x="104140" y="967739"/>
                  </a:moveTo>
                  <a:lnTo>
                    <a:pt x="44565" y="979303"/>
                  </a:lnTo>
                  <a:lnTo>
                    <a:pt x="45339" y="980186"/>
                  </a:lnTo>
                  <a:lnTo>
                    <a:pt x="20447" y="1002030"/>
                  </a:lnTo>
                  <a:lnTo>
                    <a:pt x="26955" y="1002030"/>
                  </a:lnTo>
                  <a:lnTo>
                    <a:pt x="107823" y="986409"/>
                  </a:lnTo>
                  <a:lnTo>
                    <a:pt x="111125" y="981456"/>
                  </a:lnTo>
                  <a:lnTo>
                    <a:pt x="110109" y="976249"/>
                  </a:lnTo>
                  <a:lnTo>
                    <a:pt x="109220" y="971169"/>
                  </a:lnTo>
                  <a:lnTo>
                    <a:pt x="104140" y="967739"/>
                  </a:lnTo>
                  <a:close/>
                </a:path>
                <a:path w="1149350" h="1007744">
                  <a:moveTo>
                    <a:pt x="28416" y="982428"/>
                  </a:moveTo>
                  <a:lnTo>
                    <a:pt x="12446" y="985520"/>
                  </a:lnTo>
                  <a:lnTo>
                    <a:pt x="23241" y="997838"/>
                  </a:lnTo>
                  <a:lnTo>
                    <a:pt x="28416" y="982428"/>
                  </a:lnTo>
                  <a:close/>
                </a:path>
                <a:path w="1149350" h="1007744">
                  <a:moveTo>
                    <a:pt x="44565" y="979303"/>
                  </a:moveTo>
                  <a:lnTo>
                    <a:pt x="28416" y="982428"/>
                  </a:lnTo>
                  <a:lnTo>
                    <a:pt x="23241" y="997838"/>
                  </a:lnTo>
                  <a:lnTo>
                    <a:pt x="25222" y="997838"/>
                  </a:lnTo>
                  <a:lnTo>
                    <a:pt x="45339" y="980186"/>
                  </a:lnTo>
                  <a:lnTo>
                    <a:pt x="44565" y="979303"/>
                  </a:lnTo>
                  <a:close/>
                </a:path>
                <a:path w="1149350" h="1007744">
                  <a:moveTo>
                    <a:pt x="33650" y="966844"/>
                  </a:moveTo>
                  <a:lnTo>
                    <a:pt x="28416" y="982428"/>
                  </a:lnTo>
                  <a:lnTo>
                    <a:pt x="44565" y="979303"/>
                  </a:lnTo>
                  <a:lnTo>
                    <a:pt x="33650" y="966844"/>
                  </a:lnTo>
                  <a:close/>
                </a:path>
                <a:path w="1149350" h="1007744">
                  <a:moveTo>
                    <a:pt x="33990" y="965835"/>
                  </a:moveTo>
                  <a:lnTo>
                    <a:pt x="32766" y="965835"/>
                  </a:lnTo>
                  <a:lnTo>
                    <a:pt x="33650" y="966844"/>
                  </a:lnTo>
                  <a:lnTo>
                    <a:pt x="33990" y="965835"/>
                  </a:lnTo>
                  <a:close/>
                </a:path>
                <a:path w="1149350" h="1007744">
                  <a:moveTo>
                    <a:pt x="133223" y="878078"/>
                  </a:moveTo>
                  <a:lnTo>
                    <a:pt x="75819" y="928243"/>
                  </a:lnTo>
                  <a:lnTo>
                    <a:pt x="88392" y="942594"/>
                  </a:lnTo>
                  <a:lnTo>
                    <a:pt x="145669" y="892429"/>
                  </a:lnTo>
                  <a:lnTo>
                    <a:pt x="133223" y="878078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79093" y="1337665"/>
            <a:ext cx="5552440" cy="6965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8920" indent="-236854">
              <a:lnSpc>
                <a:spcPct val="100000"/>
              </a:lnSpc>
              <a:spcBef>
                <a:spcPts val="34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4955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성질을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만족하도록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재구성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lvl="1" marL="713740" indent="-244475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71437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루트에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힙성질을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만족하지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않음.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0846" y="303657"/>
            <a:ext cx="1701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Siftdown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8670" y="5620918"/>
            <a:ext cx="5201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교체하는</a:t>
            </a:r>
            <a:r>
              <a:rPr dirty="0" sz="1600" spc="-1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child</a:t>
            </a:r>
            <a:r>
              <a:rPr dirty="0" sz="16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node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6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결정하기</a:t>
            </a:r>
            <a:r>
              <a:rPr dirty="0" sz="1600" spc="-1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위해</a:t>
            </a:r>
            <a:r>
              <a:rPr dirty="0" sz="1600" spc="-11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회의</a:t>
            </a:r>
            <a:r>
              <a:rPr dirty="0" sz="16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r>
              <a:rPr dirty="0" sz="1600" spc="-11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필요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6435" y="859536"/>
            <a:ext cx="1473835" cy="337185"/>
          </a:xfrm>
          <a:prstGeom prst="rect">
            <a:avLst/>
          </a:prstGeom>
          <a:solidFill>
            <a:srgbClr val="FFFF1A"/>
          </a:solidFill>
        </p:spPr>
        <p:txBody>
          <a:bodyPr wrap="square" lIns="0" tIns="4191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dirty="0" sz="1600">
                <a:solidFill>
                  <a:srgbClr val="3E3D00"/>
                </a:solidFill>
                <a:latin typeface="Malgun Gothic"/>
                <a:cs typeface="Malgun Gothic"/>
              </a:rPr>
              <a:t>sift: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채로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치다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554" y="859967"/>
            <a:ext cx="99060" cy="1043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4591" y="742645"/>
            <a:ext cx="23622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힙성질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만족하도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록</a:t>
            </a:r>
            <a:r>
              <a:rPr dirty="0" sz="16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Malgun Gothic"/>
                <a:cs typeface="Malgun Gothic"/>
              </a:rPr>
              <a:t>조정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7972" y="1341119"/>
            <a:ext cx="8072755" cy="328612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38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siftdown(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heap&amp;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H){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1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node</a:t>
            </a:r>
            <a:r>
              <a:rPr dirty="0" sz="16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parent, largerchild;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parent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root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of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H;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largerchild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parent’s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child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containing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larger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key;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ourier New"/>
              <a:cs typeface="Courier New"/>
            </a:endParaRPr>
          </a:p>
          <a:p>
            <a:pPr marL="1493520" marR="222885" indent="-487680">
              <a:lnSpc>
                <a:spcPct val="11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(key at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parent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is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smaller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than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key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at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largerchild){ </a:t>
            </a:r>
            <a:r>
              <a:rPr dirty="0" sz="1600" spc="-9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dirty="0" sz="1600" spc="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key</a:t>
            </a:r>
            <a:r>
              <a:rPr dirty="0" sz="1600" spc="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at</a:t>
            </a:r>
            <a:r>
              <a:rPr dirty="0" sz="1600" spc="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parent</a:t>
            </a:r>
            <a:r>
              <a:rPr dirty="0" sz="1600" spc="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dirty="0" sz="1600" spc="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key</a:t>
            </a:r>
            <a:r>
              <a:rPr dirty="0" sz="1600" spc="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at</a:t>
            </a:r>
            <a:r>
              <a:rPr dirty="0" sz="1600" spc="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largerchild;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parent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largerchild;</a:t>
            </a:r>
            <a:endParaRPr sz="1600">
              <a:latin typeface="Courier New"/>
              <a:cs typeface="Courier New"/>
            </a:endParaRPr>
          </a:p>
          <a:p>
            <a:pPr marL="149352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largerchild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parent’s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child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containing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larger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key;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011" y="1621536"/>
            <a:ext cx="7214870" cy="3022600"/>
          </a:xfrm>
          <a:custGeom>
            <a:avLst/>
            <a:gdLst/>
            <a:ahLst/>
            <a:cxnLst/>
            <a:rect l="l" t="t" r="r" b="b"/>
            <a:pathLst>
              <a:path w="7214870" h="3022600">
                <a:moveTo>
                  <a:pt x="7214616" y="0"/>
                </a:moveTo>
                <a:lnTo>
                  <a:pt x="0" y="0"/>
                </a:lnTo>
                <a:lnTo>
                  <a:pt x="0" y="3022092"/>
                </a:lnTo>
                <a:lnTo>
                  <a:pt x="7214616" y="3022092"/>
                </a:lnTo>
                <a:lnTo>
                  <a:pt x="721461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6142" y="1881377"/>
            <a:ext cx="6376035" cy="268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root(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heap&amp;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H){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keyout;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keyout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key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at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the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root;</a:t>
            </a:r>
            <a:endParaRPr sz="1600">
              <a:latin typeface="Courier New"/>
              <a:cs typeface="Courier New"/>
            </a:endParaRPr>
          </a:p>
          <a:p>
            <a:pPr marL="989330" marR="5080">
              <a:lnSpc>
                <a:spcPct val="110000"/>
              </a:lnSpc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move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the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key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u="sng" sz="1600" spc="-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Courier New"/>
                <a:cs typeface="Courier New"/>
              </a:rPr>
              <a:t>at</a:t>
            </a:r>
            <a:r>
              <a:rPr dirty="0" u="sng" sz="1600" spc="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1600" spc="-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Courier New"/>
                <a:cs typeface="Courier New"/>
              </a:rPr>
              <a:t>the bottom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node to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the root; </a:t>
            </a:r>
            <a:r>
              <a:rPr dirty="0" sz="1600" spc="-944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delete the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bottom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node;</a:t>
            </a:r>
            <a:endParaRPr sz="1600">
              <a:latin typeface="Courier New"/>
              <a:cs typeface="Courier New"/>
            </a:endParaRPr>
          </a:p>
          <a:p>
            <a:pPr marL="989330" marR="3669665">
              <a:lnSpc>
                <a:spcPct val="110000"/>
              </a:lnSpc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siftdown(H);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600" spc="-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keyout;</a:t>
            </a:r>
            <a:endParaRPr sz="16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21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702310"/>
            <a:ext cx="55708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1F407E"/>
              </a:buClr>
              <a:buSzPct val="84375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루트에서</a:t>
            </a:r>
            <a:r>
              <a:rPr dirty="0" sz="1600" spc="4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1600" spc="3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추출하고</a:t>
            </a:r>
            <a:r>
              <a:rPr dirty="0" sz="1600" spc="40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힙</a:t>
            </a:r>
            <a:r>
              <a:rPr dirty="0" sz="1600" spc="3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성질을</a:t>
            </a:r>
            <a:r>
              <a:rPr dirty="0" sz="1600" spc="3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회복하는</a:t>
            </a:r>
            <a:r>
              <a:rPr dirty="0" sz="1600" spc="3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의사코드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81296" y="3494913"/>
            <a:ext cx="3291840" cy="2442845"/>
            <a:chOff x="4781296" y="3494913"/>
            <a:chExt cx="3291840" cy="24428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3012" y="4858512"/>
              <a:ext cx="1499616" cy="10789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81296" y="3494913"/>
              <a:ext cx="2363470" cy="2292350"/>
            </a:xfrm>
            <a:custGeom>
              <a:avLst/>
              <a:gdLst/>
              <a:ahLst/>
              <a:cxnLst/>
              <a:rect l="l" t="t" r="r" b="b"/>
              <a:pathLst>
                <a:path w="2363470" h="2292350">
                  <a:moveTo>
                    <a:pt x="11049" y="0"/>
                  </a:moveTo>
                  <a:lnTo>
                    <a:pt x="0" y="11429"/>
                  </a:lnTo>
                  <a:lnTo>
                    <a:pt x="45592" y="55625"/>
                  </a:lnTo>
                  <a:lnTo>
                    <a:pt x="56641" y="44196"/>
                  </a:lnTo>
                  <a:lnTo>
                    <a:pt x="11049" y="0"/>
                  </a:lnTo>
                  <a:close/>
                </a:path>
                <a:path w="2363470" h="2292350">
                  <a:moveTo>
                    <a:pt x="90931" y="77342"/>
                  </a:moveTo>
                  <a:lnTo>
                    <a:pt x="79882" y="88773"/>
                  </a:lnTo>
                  <a:lnTo>
                    <a:pt x="125475" y="132969"/>
                  </a:lnTo>
                  <a:lnTo>
                    <a:pt x="136525" y="121538"/>
                  </a:lnTo>
                  <a:lnTo>
                    <a:pt x="90931" y="77342"/>
                  </a:lnTo>
                  <a:close/>
                </a:path>
                <a:path w="2363470" h="2292350">
                  <a:moveTo>
                    <a:pt x="170687" y="154686"/>
                  </a:moveTo>
                  <a:lnTo>
                    <a:pt x="159638" y="166116"/>
                  </a:lnTo>
                  <a:lnTo>
                    <a:pt x="205231" y="210312"/>
                  </a:lnTo>
                  <a:lnTo>
                    <a:pt x="216280" y="198881"/>
                  </a:lnTo>
                  <a:lnTo>
                    <a:pt x="170687" y="154686"/>
                  </a:lnTo>
                  <a:close/>
                </a:path>
                <a:path w="2363470" h="2292350">
                  <a:moveTo>
                    <a:pt x="250443" y="232029"/>
                  </a:moveTo>
                  <a:lnTo>
                    <a:pt x="239394" y="243459"/>
                  </a:lnTo>
                  <a:lnTo>
                    <a:pt x="284988" y="287655"/>
                  </a:lnTo>
                  <a:lnTo>
                    <a:pt x="296037" y="276351"/>
                  </a:lnTo>
                  <a:lnTo>
                    <a:pt x="250443" y="232029"/>
                  </a:lnTo>
                  <a:close/>
                </a:path>
                <a:path w="2363470" h="2292350">
                  <a:moveTo>
                    <a:pt x="330200" y="309499"/>
                  </a:moveTo>
                  <a:lnTo>
                    <a:pt x="319150" y="320801"/>
                  </a:lnTo>
                  <a:lnTo>
                    <a:pt x="364743" y="364998"/>
                  </a:lnTo>
                  <a:lnTo>
                    <a:pt x="375792" y="353694"/>
                  </a:lnTo>
                  <a:lnTo>
                    <a:pt x="330200" y="309499"/>
                  </a:lnTo>
                  <a:close/>
                </a:path>
                <a:path w="2363470" h="2292350">
                  <a:moveTo>
                    <a:pt x="409955" y="386842"/>
                  </a:moveTo>
                  <a:lnTo>
                    <a:pt x="398906" y="398144"/>
                  </a:lnTo>
                  <a:lnTo>
                    <a:pt x="444500" y="442468"/>
                  </a:lnTo>
                  <a:lnTo>
                    <a:pt x="455549" y="431038"/>
                  </a:lnTo>
                  <a:lnTo>
                    <a:pt x="409955" y="386842"/>
                  </a:lnTo>
                  <a:close/>
                </a:path>
                <a:path w="2363470" h="2292350">
                  <a:moveTo>
                    <a:pt x="489712" y="464185"/>
                  </a:moveTo>
                  <a:lnTo>
                    <a:pt x="478663" y="475614"/>
                  </a:lnTo>
                  <a:lnTo>
                    <a:pt x="524255" y="519811"/>
                  </a:lnTo>
                  <a:lnTo>
                    <a:pt x="535304" y="508381"/>
                  </a:lnTo>
                  <a:lnTo>
                    <a:pt x="489712" y="464185"/>
                  </a:lnTo>
                  <a:close/>
                </a:path>
                <a:path w="2363470" h="2292350">
                  <a:moveTo>
                    <a:pt x="569594" y="541528"/>
                  </a:moveTo>
                  <a:lnTo>
                    <a:pt x="558545" y="552957"/>
                  </a:lnTo>
                  <a:lnTo>
                    <a:pt x="604138" y="597154"/>
                  </a:lnTo>
                  <a:lnTo>
                    <a:pt x="615188" y="585724"/>
                  </a:lnTo>
                  <a:lnTo>
                    <a:pt x="569594" y="541528"/>
                  </a:lnTo>
                  <a:close/>
                </a:path>
                <a:path w="2363470" h="2292350">
                  <a:moveTo>
                    <a:pt x="649351" y="618870"/>
                  </a:moveTo>
                  <a:lnTo>
                    <a:pt x="638301" y="630301"/>
                  </a:lnTo>
                  <a:lnTo>
                    <a:pt x="683894" y="674497"/>
                  </a:lnTo>
                  <a:lnTo>
                    <a:pt x="694943" y="663067"/>
                  </a:lnTo>
                  <a:lnTo>
                    <a:pt x="649351" y="618870"/>
                  </a:lnTo>
                  <a:close/>
                </a:path>
                <a:path w="2363470" h="2292350">
                  <a:moveTo>
                    <a:pt x="729106" y="696213"/>
                  </a:moveTo>
                  <a:lnTo>
                    <a:pt x="718057" y="707644"/>
                  </a:lnTo>
                  <a:lnTo>
                    <a:pt x="763651" y="751839"/>
                  </a:lnTo>
                  <a:lnTo>
                    <a:pt x="774700" y="740410"/>
                  </a:lnTo>
                  <a:lnTo>
                    <a:pt x="729106" y="696213"/>
                  </a:lnTo>
                  <a:close/>
                </a:path>
                <a:path w="2363470" h="2292350">
                  <a:moveTo>
                    <a:pt x="808863" y="773557"/>
                  </a:moveTo>
                  <a:lnTo>
                    <a:pt x="797813" y="784987"/>
                  </a:lnTo>
                  <a:lnTo>
                    <a:pt x="843406" y="829182"/>
                  </a:lnTo>
                  <a:lnTo>
                    <a:pt x="854455" y="817753"/>
                  </a:lnTo>
                  <a:lnTo>
                    <a:pt x="808863" y="773557"/>
                  </a:lnTo>
                  <a:close/>
                </a:path>
                <a:path w="2363470" h="2292350">
                  <a:moveTo>
                    <a:pt x="888618" y="851026"/>
                  </a:moveTo>
                  <a:lnTo>
                    <a:pt x="877569" y="862330"/>
                  </a:lnTo>
                  <a:lnTo>
                    <a:pt x="923163" y="906526"/>
                  </a:lnTo>
                  <a:lnTo>
                    <a:pt x="934212" y="895223"/>
                  </a:lnTo>
                  <a:lnTo>
                    <a:pt x="888618" y="851026"/>
                  </a:lnTo>
                  <a:close/>
                </a:path>
                <a:path w="2363470" h="2292350">
                  <a:moveTo>
                    <a:pt x="968375" y="928369"/>
                  </a:moveTo>
                  <a:lnTo>
                    <a:pt x="957326" y="939673"/>
                  </a:lnTo>
                  <a:lnTo>
                    <a:pt x="1002918" y="983869"/>
                  </a:lnTo>
                  <a:lnTo>
                    <a:pt x="1013967" y="972566"/>
                  </a:lnTo>
                  <a:lnTo>
                    <a:pt x="968375" y="928369"/>
                  </a:lnTo>
                  <a:close/>
                </a:path>
                <a:path w="2363470" h="2292350">
                  <a:moveTo>
                    <a:pt x="1048257" y="1005713"/>
                  </a:moveTo>
                  <a:lnTo>
                    <a:pt x="1037208" y="1017143"/>
                  </a:lnTo>
                  <a:lnTo>
                    <a:pt x="1082802" y="1061339"/>
                  </a:lnTo>
                  <a:lnTo>
                    <a:pt x="1093851" y="1049909"/>
                  </a:lnTo>
                  <a:lnTo>
                    <a:pt x="1048257" y="1005713"/>
                  </a:lnTo>
                  <a:close/>
                </a:path>
                <a:path w="2363470" h="2292350">
                  <a:moveTo>
                    <a:pt x="1128014" y="1083056"/>
                  </a:moveTo>
                  <a:lnTo>
                    <a:pt x="1116964" y="1094486"/>
                  </a:lnTo>
                  <a:lnTo>
                    <a:pt x="1162557" y="1138682"/>
                  </a:lnTo>
                  <a:lnTo>
                    <a:pt x="1173606" y="1127252"/>
                  </a:lnTo>
                  <a:lnTo>
                    <a:pt x="1128014" y="1083056"/>
                  </a:lnTo>
                  <a:close/>
                </a:path>
                <a:path w="2363470" h="2292350">
                  <a:moveTo>
                    <a:pt x="1207769" y="1160399"/>
                  </a:moveTo>
                  <a:lnTo>
                    <a:pt x="1196720" y="1171829"/>
                  </a:lnTo>
                  <a:lnTo>
                    <a:pt x="1242314" y="1216025"/>
                  </a:lnTo>
                  <a:lnTo>
                    <a:pt x="1253363" y="1204595"/>
                  </a:lnTo>
                  <a:lnTo>
                    <a:pt x="1207769" y="1160399"/>
                  </a:lnTo>
                  <a:close/>
                </a:path>
                <a:path w="2363470" h="2292350">
                  <a:moveTo>
                    <a:pt x="1287526" y="1237742"/>
                  </a:moveTo>
                  <a:lnTo>
                    <a:pt x="1276477" y="1249172"/>
                  </a:lnTo>
                  <a:lnTo>
                    <a:pt x="1322069" y="1293368"/>
                  </a:lnTo>
                  <a:lnTo>
                    <a:pt x="1333118" y="1281938"/>
                  </a:lnTo>
                  <a:lnTo>
                    <a:pt x="1287526" y="1237742"/>
                  </a:lnTo>
                  <a:close/>
                </a:path>
                <a:path w="2363470" h="2292350">
                  <a:moveTo>
                    <a:pt x="1367281" y="1315085"/>
                  </a:moveTo>
                  <a:lnTo>
                    <a:pt x="1356232" y="1326514"/>
                  </a:lnTo>
                  <a:lnTo>
                    <a:pt x="1401826" y="1370711"/>
                  </a:lnTo>
                  <a:lnTo>
                    <a:pt x="1412875" y="1359281"/>
                  </a:lnTo>
                  <a:lnTo>
                    <a:pt x="1367281" y="1315085"/>
                  </a:lnTo>
                  <a:close/>
                </a:path>
                <a:path w="2363470" h="2292350">
                  <a:moveTo>
                    <a:pt x="1447038" y="1392428"/>
                  </a:moveTo>
                  <a:lnTo>
                    <a:pt x="1435989" y="1403858"/>
                  </a:lnTo>
                  <a:lnTo>
                    <a:pt x="1481581" y="1448054"/>
                  </a:lnTo>
                  <a:lnTo>
                    <a:pt x="1492630" y="1436624"/>
                  </a:lnTo>
                  <a:lnTo>
                    <a:pt x="1447038" y="1392428"/>
                  </a:lnTo>
                  <a:close/>
                </a:path>
                <a:path w="2363470" h="2292350">
                  <a:moveTo>
                    <a:pt x="1526920" y="1469898"/>
                  </a:moveTo>
                  <a:lnTo>
                    <a:pt x="1515871" y="1481201"/>
                  </a:lnTo>
                  <a:lnTo>
                    <a:pt x="1561464" y="1525397"/>
                  </a:lnTo>
                  <a:lnTo>
                    <a:pt x="1572514" y="1514094"/>
                  </a:lnTo>
                  <a:lnTo>
                    <a:pt x="1526920" y="1469898"/>
                  </a:lnTo>
                  <a:close/>
                </a:path>
                <a:path w="2363470" h="2292350">
                  <a:moveTo>
                    <a:pt x="1606677" y="1547241"/>
                  </a:moveTo>
                  <a:lnTo>
                    <a:pt x="1595627" y="1558544"/>
                  </a:lnTo>
                  <a:lnTo>
                    <a:pt x="1641220" y="1602739"/>
                  </a:lnTo>
                  <a:lnTo>
                    <a:pt x="1652269" y="1591437"/>
                  </a:lnTo>
                  <a:lnTo>
                    <a:pt x="1606677" y="1547241"/>
                  </a:lnTo>
                  <a:close/>
                </a:path>
                <a:path w="2363470" h="2292350">
                  <a:moveTo>
                    <a:pt x="1686432" y="1624584"/>
                  </a:moveTo>
                  <a:lnTo>
                    <a:pt x="1675383" y="1636014"/>
                  </a:lnTo>
                  <a:lnTo>
                    <a:pt x="1720977" y="1680210"/>
                  </a:lnTo>
                  <a:lnTo>
                    <a:pt x="1732026" y="1668780"/>
                  </a:lnTo>
                  <a:lnTo>
                    <a:pt x="1686432" y="1624584"/>
                  </a:lnTo>
                  <a:close/>
                </a:path>
                <a:path w="2363470" h="2292350">
                  <a:moveTo>
                    <a:pt x="1766188" y="1701927"/>
                  </a:moveTo>
                  <a:lnTo>
                    <a:pt x="1755139" y="1713357"/>
                  </a:lnTo>
                  <a:lnTo>
                    <a:pt x="1800732" y="1757552"/>
                  </a:lnTo>
                  <a:lnTo>
                    <a:pt x="1811781" y="1746123"/>
                  </a:lnTo>
                  <a:lnTo>
                    <a:pt x="1766188" y="1701927"/>
                  </a:lnTo>
                  <a:close/>
                </a:path>
                <a:path w="2363470" h="2292350">
                  <a:moveTo>
                    <a:pt x="1845945" y="1779270"/>
                  </a:moveTo>
                  <a:lnTo>
                    <a:pt x="1834896" y="1790700"/>
                  </a:lnTo>
                  <a:lnTo>
                    <a:pt x="1880488" y="1834896"/>
                  </a:lnTo>
                  <a:lnTo>
                    <a:pt x="1891537" y="1823465"/>
                  </a:lnTo>
                  <a:lnTo>
                    <a:pt x="1845945" y="1779270"/>
                  </a:lnTo>
                  <a:close/>
                </a:path>
                <a:path w="2363470" h="2292350">
                  <a:moveTo>
                    <a:pt x="1925701" y="1856613"/>
                  </a:moveTo>
                  <a:lnTo>
                    <a:pt x="1914652" y="1868043"/>
                  </a:lnTo>
                  <a:lnTo>
                    <a:pt x="1960245" y="1912239"/>
                  </a:lnTo>
                  <a:lnTo>
                    <a:pt x="1971294" y="1900809"/>
                  </a:lnTo>
                  <a:lnTo>
                    <a:pt x="1925701" y="1856613"/>
                  </a:lnTo>
                  <a:close/>
                </a:path>
                <a:path w="2363470" h="2292350">
                  <a:moveTo>
                    <a:pt x="2005583" y="1933956"/>
                  </a:moveTo>
                  <a:lnTo>
                    <a:pt x="1994534" y="1945386"/>
                  </a:lnTo>
                  <a:lnTo>
                    <a:pt x="2040001" y="1989582"/>
                  </a:lnTo>
                  <a:lnTo>
                    <a:pt x="2051177" y="1978152"/>
                  </a:lnTo>
                  <a:lnTo>
                    <a:pt x="2005583" y="1933956"/>
                  </a:lnTo>
                  <a:close/>
                </a:path>
                <a:path w="2363470" h="2292350">
                  <a:moveTo>
                    <a:pt x="2085339" y="2011299"/>
                  </a:moveTo>
                  <a:lnTo>
                    <a:pt x="2074290" y="2022728"/>
                  </a:lnTo>
                  <a:lnTo>
                    <a:pt x="2119883" y="2066925"/>
                  </a:lnTo>
                  <a:lnTo>
                    <a:pt x="2130932" y="2055622"/>
                  </a:lnTo>
                  <a:lnTo>
                    <a:pt x="2085339" y="2011299"/>
                  </a:lnTo>
                  <a:close/>
                </a:path>
                <a:path w="2363470" h="2292350">
                  <a:moveTo>
                    <a:pt x="2165096" y="2088769"/>
                  </a:moveTo>
                  <a:lnTo>
                    <a:pt x="2154047" y="2100110"/>
                  </a:lnTo>
                  <a:lnTo>
                    <a:pt x="2199639" y="2144318"/>
                  </a:lnTo>
                  <a:lnTo>
                    <a:pt x="2210688" y="2132914"/>
                  </a:lnTo>
                  <a:lnTo>
                    <a:pt x="2165096" y="2088769"/>
                  </a:lnTo>
                  <a:close/>
                </a:path>
                <a:path w="2363470" h="2292350">
                  <a:moveTo>
                    <a:pt x="2263775" y="2250884"/>
                  </a:moveTo>
                  <a:lnTo>
                    <a:pt x="2259456" y="2253475"/>
                  </a:lnTo>
                  <a:lnTo>
                    <a:pt x="2258440" y="2257729"/>
                  </a:lnTo>
                  <a:lnTo>
                    <a:pt x="2257298" y="2261997"/>
                  </a:lnTo>
                  <a:lnTo>
                    <a:pt x="2259964" y="2266289"/>
                  </a:lnTo>
                  <a:lnTo>
                    <a:pt x="2363088" y="2291740"/>
                  </a:lnTo>
                  <a:lnTo>
                    <a:pt x="2361625" y="2286508"/>
                  </a:lnTo>
                  <a:lnTo>
                    <a:pt x="2346198" y="2286508"/>
                  </a:lnTo>
                  <a:lnTo>
                    <a:pt x="2325075" y="2266010"/>
                  </a:lnTo>
                  <a:lnTo>
                    <a:pt x="2263775" y="2250884"/>
                  </a:lnTo>
                  <a:close/>
                </a:path>
                <a:path w="2363470" h="2292350">
                  <a:moveTo>
                    <a:pt x="2325075" y="2266010"/>
                  </a:moveTo>
                  <a:lnTo>
                    <a:pt x="2346198" y="2286508"/>
                  </a:lnTo>
                  <a:lnTo>
                    <a:pt x="2349683" y="2282913"/>
                  </a:lnTo>
                  <a:lnTo>
                    <a:pt x="2344038" y="2282913"/>
                  </a:lnTo>
                  <a:lnTo>
                    <a:pt x="2340368" y="2269784"/>
                  </a:lnTo>
                  <a:lnTo>
                    <a:pt x="2325075" y="2266010"/>
                  </a:lnTo>
                  <a:close/>
                </a:path>
                <a:path w="2363470" h="2292350">
                  <a:moveTo>
                    <a:pt x="2330069" y="2186990"/>
                  </a:moveTo>
                  <a:lnTo>
                    <a:pt x="2321559" y="2189353"/>
                  </a:lnTo>
                  <a:lnTo>
                    <a:pt x="2319147" y="2193734"/>
                  </a:lnTo>
                  <a:lnTo>
                    <a:pt x="2320289" y="2197950"/>
                  </a:lnTo>
                  <a:lnTo>
                    <a:pt x="2336128" y="2254613"/>
                  </a:lnTo>
                  <a:lnTo>
                    <a:pt x="2357247" y="2275116"/>
                  </a:lnTo>
                  <a:lnTo>
                    <a:pt x="2346198" y="2286508"/>
                  </a:lnTo>
                  <a:lnTo>
                    <a:pt x="2361625" y="2286508"/>
                  </a:lnTo>
                  <a:lnTo>
                    <a:pt x="2335656" y="2193671"/>
                  </a:lnTo>
                  <a:lnTo>
                    <a:pt x="2334386" y="2189454"/>
                  </a:lnTo>
                  <a:lnTo>
                    <a:pt x="2330069" y="2186990"/>
                  </a:lnTo>
                  <a:close/>
                </a:path>
                <a:path w="2363470" h="2292350">
                  <a:moveTo>
                    <a:pt x="2340368" y="2269784"/>
                  </a:moveTo>
                  <a:lnTo>
                    <a:pt x="2344038" y="2282913"/>
                  </a:lnTo>
                  <a:lnTo>
                    <a:pt x="2353690" y="2273071"/>
                  </a:lnTo>
                  <a:lnTo>
                    <a:pt x="2340368" y="2269784"/>
                  </a:lnTo>
                  <a:close/>
                </a:path>
                <a:path w="2363470" h="2292350">
                  <a:moveTo>
                    <a:pt x="2336128" y="2254613"/>
                  </a:moveTo>
                  <a:lnTo>
                    <a:pt x="2340368" y="2269784"/>
                  </a:lnTo>
                  <a:lnTo>
                    <a:pt x="2353690" y="2273071"/>
                  </a:lnTo>
                  <a:lnTo>
                    <a:pt x="2344038" y="2282913"/>
                  </a:lnTo>
                  <a:lnTo>
                    <a:pt x="2349683" y="2282913"/>
                  </a:lnTo>
                  <a:lnTo>
                    <a:pt x="2357247" y="2275116"/>
                  </a:lnTo>
                  <a:lnTo>
                    <a:pt x="2336128" y="2254613"/>
                  </a:lnTo>
                  <a:close/>
                </a:path>
                <a:path w="2363470" h="2292350">
                  <a:moveTo>
                    <a:pt x="2324607" y="2243429"/>
                  </a:moveTo>
                  <a:lnTo>
                    <a:pt x="2313558" y="2254834"/>
                  </a:lnTo>
                  <a:lnTo>
                    <a:pt x="2325075" y="2266010"/>
                  </a:lnTo>
                  <a:lnTo>
                    <a:pt x="2340368" y="2269784"/>
                  </a:lnTo>
                  <a:lnTo>
                    <a:pt x="2336128" y="2254613"/>
                  </a:lnTo>
                  <a:lnTo>
                    <a:pt x="2324607" y="2243429"/>
                  </a:lnTo>
                  <a:close/>
                </a:path>
                <a:path w="2363470" h="2292350">
                  <a:moveTo>
                    <a:pt x="2244852" y="2166073"/>
                  </a:moveTo>
                  <a:lnTo>
                    <a:pt x="2233803" y="2177465"/>
                  </a:lnTo>
                  <a:lnTo>
                    <a:pt x="2279396" y="2221674"/>
                  </a:lnTo>
                  <a:lnTo>
                    <a:pt x="2290445" y="2210282"/>
                  </a:lnTo>
                  <a:lnTo>
                    <a:pt x="2244852" y="2166073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079093" y="1367789"/>
            <a:ext cx="6520180" cy="2329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8920" indent="-236854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49554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</a:t>
            </a:r>
            <a:r>
              <a:rPr dirty="0" sz="20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아이디어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F407E"/>
              </a:buClr>
              <a:buFont typeface="Wingdings"/>
              <a:buChar char=""/>
            </a:pPr>
            <a:endParaRPr sz="1500">
              <a:latin typeface="Malgun Gothic"/>
              <a:cs typeface="Malgun Gothic"/>
            </a:endParaRPr>
          </a:p>
          <a:p>
            <a:pPr lvl="1" marL="927100" indent="-457834">
              <a:lnSpc>
                <a:spcPct val="100000"/>
              </a:lnSpc>
              <a:buSzPct val="80000"/>
              <a:buAutoNum type="arabicPeriod"/>
              <a:tabLst>
                <a:tab pos="926465" algn="l"/>
                <a:tab pos="927735" algn="l"/>
              </a:tabLst>
            </a:pP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이용하여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힙을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구성한다.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AutoNum type="arabicPeriod"/>
            </a:pPr>
            <a:endParaRPr sz="1550">
              <a:latin typeface="Malgun Gothic"/>
              <a:cs typeface="Malgun Gothic"/>
            </a:endParaRPr>
          </a:p>
          <a:p>
            <a:pPr lvl="1" marL="927100" indent="-457834">
              <a:lnSpc>
                <a:spcPct val="100000"/>
              </a:lnSpc>
              <a:buSzPct val="80000"/>
              <a:buAutoNum type="arabicPeriod"/>
              <a:tabLst>
                <a:tab pos="926465" algn="l"/>
                <a:tab pos="92773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루트에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제일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큰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값을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제거한다.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16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힙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재구성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AutoNum type="arabicPeriod"/>
            </a:pPr>
            <a:endParaRPr sz="1550">
              <a:latin typeface="Malgun Gothic"/>
              <a:cs typeface="Malgun Gothic"/>
            </a:endParaRPr>
          </a:p>
          <a:p>
            <a:pPr lvl="1" marL="927100" indent="-457834">
              <a:lnSpc>
                <a:spcPct val="100000"/>
              </a:lnSpc>
              <a:buSzPct val="80000"/>
              <a:buAutoNum type="arabicPeriod"/>
              <a:tabLst>
                <a:tab pos="926465" algn="l"/>
                <a:tab pos="927735" algn="l"/>
              </a:tabLst>
            </a:pP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step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25">
                <a:solidFill>
                  <a:srgbClr val="3E3D00"/>
                </a:solidFill>
                <a:latin typeface="Malgun Gothic"/>
                <a:cs typeface="Malgun Gothic"/>
              </a:rPr>
              <a:t>2를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2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120">
                <a:solidFill>
                  <a:srgbClr val="3E3D00"/>
                </a:solidFill>
                <a:latin typeface="Malgun Gothic"/>
                <a:cs typeface="Malgun Gothic"/>
              </a:rPr>
              <a:t>-1번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반복한다.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8946" y="464946"/>
            <a:ext cx="162687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힙정렬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467" y="380822"/>
            <a:ext cx="37598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(</a:t>
            </a:r>
            <a:r>
              <a:rPr dirty="0" spc="-5"/>
              <a:t>예</a:t>
            </a:r>
            <a:r>
              <a:rPr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 spc="-5"/>
              <a:t>행렬곱</a:t>
            </a:r>
            <a:r>
              <a:rPr dirty="0"/>
              <a:t>셈</a:t>
            </a:r>
            <a:r>
              <a:rPr dirty="0" spc="-365"/>
              <a:t> </a:t>
            </a:r>
            <a:r>
              <a:rPr dirty="0" spc="-5"/>
              <a:t>문제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21" y="1118031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5767" y="863574"/>
            <a:ext cx="4723765" cy="1691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1580515">
              <a:lnSpc>
                <a:spcPct val="1365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일반알고리즘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 </a:t>
            </a:r>
            <a:r>
              <a:rPr dirty="0" sz="2000" spc="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 spc="7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 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Strasse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 spc="3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spc="7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baseline="42735" sz="1950" spc="37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r>
              <a:rPr dirty="0" baseline="42735" sz="1950" spc="7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Coppersmith/Winograd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1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 spc="15">
                <a:solidFill>
                  <a:srgbClr val="3E3D00"/>
                </a:solidFill>
                <a:latin typeface="Times New Roman"/>
                <a:cs typeface="Times New Roman"/>
              </a:rPr>
              <a:t>2.38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복잡도의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하한은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 spc="3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21" y="1534083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21" y="1951659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21" y="2367711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5767" y="2528163"/>
            <a:ext cx="7969884" cy="211074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438784" indent="-287020">
              <a:lnSpc>
                <a:spcPct val="100000"/>
              </a:lnSpc>
              <a:spcBef>
                <a:spcPts val="985"/>
              </a:spcBef>
              <a:buClr>
                <a:srgbClr val="152A54"/>
              </a:buClr>
              <a:buSzPct val="80000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 spc="7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반드시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존재한다는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의미하는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8100" marR="665480" indent="114300">
              <a:lnSpc>
                <a:spcPct val="136600"/>
              </a:lnSpc>
              <a:spcBef>
                <a:spcPts val="10"/>
              </a:spcBef>
              <a:buClr>
                <a:srgbClr val="152A54"/>
              </a:buClr>
              <a:buSzPct val="80000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 spc="3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좋은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개발하는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불가능함을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의미  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빠른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알고리즘이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존재할까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4387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아직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좋은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찾지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못하였고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438784" indent="-287020">
              <a:lnSpc>
                <a:spcPct val="100000"/>
              </a:lnSpc>
              <a:spcBef>
                <a:spcPts val="89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8784" algn="l"/>
                <a:tab pos="4394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그렇다고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하한이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이보다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입증하지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못하였다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21" y="3617264"/>
            <a:ext cx="121513" cy="13075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124712" y="5554979"/>
            <a:ext cx="5429250" cy="325120"/>
          </a:xfrm>
          <a:custGeom>
            <a:avLst/>
            <a:gdLst/>
            <a:ahLst/>
            <a:cxnLst/>
            <a:rect l="l" t="t" r="r" b="b"/>
            <a:pathLst>
              <a:path w="5429250" h="325120">
                <a:moveTo>
                  <a:pt x="5429237" y="286575"/>
                </a:moveTo>
                <a:lnTo>
                  <a:pt x="5353050" y="248450"/>
                </a:lnTo>
                <a:lnTo>
                  <a:pt x="5353050" y="278612"/>
                </a:lnTo>
                <a:lnTo>
                  <a:pt x="4992344" y="278523"/>
                </a:lnTo>
                <a:lnTo>
                  <a:pt x="4997335" y="270078"/>
                </a:lnTo>
                <a:lnTo>
                  <a:pt x="5039868" y="198120"/>
                </a:lnTo>
                <a:lnTo>
                  <a:pt x="5042027" y="194348"/>
                </a:lnTo>
                <a:lnTo>
                  <a:pt x="5040884" y="189471"/>
                </a:lnTo>
                <a:lnTo>
                  <a:pt x="5033264" y="185013"/>
                </a:lnTo>
                <a:lnTo>
                  <a:pt x="5028438" y="186270"/>
                </a:lnTo>
                <a:lnTo>
                  <a:pt x="5026152" y="190042"/>
                </a:lnTo>
                <a:lnTo>
                  <a:pt x="4996218" y="240753"/>
                </a:lnTo>
                <a:lnTo>
                  <a:pt x="4997577" y="0"/>
                </a:lnTo>
                <a:lnTo>
                  <a:pt x="4981702" y="0"/>
                </a:lnTo>
                <a:lnTo>
                  <a:pt x="4980343" y="240588"/>
                </a:lnTo>
                <a:lnTo>
                  <a:pt x="4950879" y="189471"/>
                </a:lnTo>
                <a:lnTo>
                  <a:pt x="4948809" y="185826"/>
                </a:lnTo>
                <a:lnTo>
                  <a:pt x="4943983" y="184518"/>
                </a:lnTo>
                <a:lnTo>
                  <a:pt x="4936363" y="188899"/>
                </a:lnTo>
                <a:lnTo>
                  <a:pt x="4935093" y="193751"/>
                </a:lnTo>
                <a:lnTo>
                  <a:pt x="4937252" y="197548"/>
                </a:lnTo>
                <a:lnTo>
                  <a:pt x="4983861" y="278511"/>
                </a:lnTo>
                <a:lnTo>
                  <a:pt x="4295864" y="278320"/>
                </a:lnTo>
                <a:lnTo>
                  <a:pt x="4334256" y="213360"/>
                </a:lnTo>
                <a:lnTo>
                  <a:pt x="4336415" y="209588"/>
                </a:lnTo>
                <a:lnTo>
                  <a:pt x="4335272" y="204711"/>
                </a:lnTo>
                <a:lnTo>
                  <a:pt x="4327652" y="200253"/>
                </a:lnTo>
                <a:lnTo>
                  <a:pt x="4322826" y="201510"/>
                </a:lnTo>
                <a:lnTo>
                  <a:pt x="4320540" y="205282"/>
                </a:lnTo>
                <a:lnTo>
                  <a:pt x="4290606" y="255993"/>
                </a:lnTo>
                <a:lnTo>
                  <a:pt x="4290479" y="278320"/>
                </a:lnTo>
                <a:lnTo>
                  <a:pt x="4290606" y="255993"/>
                </a:lnTo>
                <a:lnTo>
                  <a:pt x="4291965" y="15240"/>
                </a:lnTo>
                <a:lnTo>
                  <a:pt x="4276090" y="15240"/>
                </a:lnTo>
                <a:lnTo>
                  <a:pt x="4274731" y="255828"/>
                </a:lnTo>
                <a:lnTo>
                  <a:pt x="4245267" y="204711"/>
                </a:lnTo>
                <a:lnTo>
                  <a:pt x="4243197" y="201066"/>
                </a:lnTo>
                <a:lnTo>
                  <a:pt x="4238371" y="199758"/>
                </a:lnTo>
                <a:lnTo>
                  <a:pt x="4230751" y="204139"/>
                </a:lnTo>
                <a:lnTo>
                  <a:pt x="4229481" y="208991"/>
                </a:lnTo>
                <a:lnTo>
                  <a:pt x="4231640" y="212788"/>
                </a:lnTo>
                <a:lnTo>
                  <a:pt x="4269346" y="278307"/>
                </a:lnTo>
                <a:lnTo>
                  <a:pt x="3492995" y="278079"/>
                </a:lnTo>
                <a:lnTo>
                  <a:pt x="3497719" y="270078"/>
                </a:lnTo>
                <a:lnTo>
                  <a:pt x="3540252" y="198120"/>
                </a:lnTo>
                <a:lnTo>
                  <a:pt x="3542411" y="194348"/>
                </a:lnTo>
                <a:lnTo>
                  <a:pt x="3541268" y="189471"/>
                </a:lnTo>
                <a:lnTo>
                  <a:pt x="3533648" y="185013"/>
                </a:lnTo>
                <a:lnTo>
                  <a:pt x="3528822" y="186270"/>
                </a:lnTo>
                <a:lnTo>
                  <a:pt x="3526536" y="190042"/>
                </a:lnTo>
                <a:lnTo>
                  <a:pt x="3496602" y="240753"/>
                </a:lnTo>
                <a:lnTo>
                  <a:pt x="3497961" y="0"/>
                </a:lnTo>
                <a:lnTo>
                  <a:pt x="3482086" y="0"/>
                </a:lnTo>
                <a:lnTo>
                  <a:pt x="3480727" y="240588"/>
                </a:lnTo>
                <a:lnTo>
                  <a:pt x="3451263" y="189471"/>
                </a:lnTo>
                <a:lnTo>
                  <a:pt x="3449193" y="185826"/>
                </a:lnTo>
                <a:lnTo>
                  <a:pt x="3444367" y="184518"/>
                </a:lnTo>
                <a:lnTo>
                  <a:pt x="3436747" y="188899"/>
                </a:lnTo>
                <a:lnTo>
                  <a:pt x="3435477" y="193751"/>
                </a:lnTo>
                <a:lnTo>
                  <a:pt x="3437636" y="197548"/>
                </a:lnTo>
                <a:lnTo>
                  <a:pt x="3483991" y="278079"/>
                </a:lnTo>
                <a:lnTo>
                  <a:pt x="898969" y="277317"/>
                </a:lnTo>
                <a:lnTo>
                  <a:pt x="902347" y="271602"/>
                </a:lnTo>
                <a:lnTo>
                  <a:pt x="944880" y="199644"/>
                </a:lnTo>
                <a:lnTo>
                  <a:pt x="947039" y="195872"/>
                </a:lnTo>
                <a:lnTo>
                  <a:pt x="945896" y="190995"/>
                </a:lnTo>
                <a:lnTo>
                  <a:pt x="938276" y="186537"/>
                </a:lnTo>
                <a:lnTo>
                  <a:pt x="933450" y="187794"/>
                </a:lnTo>
                <a:lnTo>
                  <a:pt x="931164" y="191566"/>
                </a:lnTo>
                <a:lnTo>
                  <a:pt x="901230" y="242277"/>
                </a:lnTo>
                <a:lnTo>
                  <a:pt x="902589" y="1524"/>
                </a:lnTo>
                <a:lnTo>
                  <a:pt x="886714" y="1524"/>
                </a:lnTo>
                <a:lnTo>
                  <a:pt x="885355" y="242112"/>
                </a:lnTo>
                <a:lnTo>
                  <a:pt x="855891" y="190995"/>
                </a:lnTo>
                <a:lnTo>
                  <a:pt x="853821" y="187350"/>
                </a:lnTo>
                <a:lnTo>
                  <a:pt x="848995" y="186042"/>
                </a:lnTo>
                <a:lnTo>
                  <a:pt x="841375" y="190423"/>
                </a:lnTo>
                <a:lnTo>
                  <a:pt x="840105" y="195275"/>
                </a:lnTo>
                <a:lnTo>
                  <a:pt x="842264" y="199072"/>
                </a:lnTo>
                <a:lnTo>
                  <a:pt x="887298" y="277317"/>
                </a:lnTo>
                <a:lnTo>
                  <a:pt x="0" y="277050"/>
                </a:lnTo>
                <a:lnTo>
                  <a:pt x="0" y="292925"/>
                </a:lnTo>
                <a:lnTo>
                  <a:pt x="4278490" y="294182"/>
                </a:lnTo>
                <a:lnTo>
                  <a:pt x="4282440" y="301028"/>
                </a:lnTo>
                <a:lnTo>
                  <a:pt x="4286478" y="294182"/>
                </a:lnTo>
                <a:lnTo>
                  <a:pt x="5353050" y="294487"/>
                </a:lnTo>
                <a:lnTo>
                  <a:pt x="5353050" y="324650"/>
                </a:lnTo>
                <a:lnTo>
                  <a:pt x="5413413" y="294487"/>
                </a:lnTo>
                <a:lnTo>
                  <a:pt x="5429237" y="286575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20494" y="5095747"/>
            <a:ext cx="256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7777" sz="2400" spc="22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050" spc="1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7803" y="5100573"/>
            <a:ext cx="4572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7777" sz="2400" spc="6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050" spc="40">
                <a:solidFill>
                  <a:srgbClr val="3E3D00"/>
                </a:solidFill>
                <a:latin typeface="Malgun Gothic"/>
                <a:cs typeface="Malgun Gothic"/>
              </a:rPr>
              <a:t>2.38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76084" y="5713577"/>
            <a:ext cx="1109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복잡도</a:t>
            </a:r>
            <a:r>
              <a:rPr dirty="0" sz="1600" spc="-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증가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8505" y="5111622"/>
            <a:ext cx="9690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47395" algn="l"/>
              </a:tabLst>
            </a:pPr>
            <a:r>
              <a:rPr dirty="0" baseline="-26041" sz="2400" spc="6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2645" sz="1575" spc="60">
                <a:solidFill>
                  <a:srgbClr val="3E3D00"/>
                </a:solidFill>
                <a:latin typeface="Malgun Gothic"/>
                <a:cs typeface="Malgun Gothic"/>
              </a:rPr>
              <a:t>2.81	</a:t>
            </a:r>
            <a:r>
              <a:rPr dirty="0" baseline="-27777" sz="2400" spc="7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050" spc="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54389" y="6242113"/>
            <a:ext cx="279400" cy="438150"/>
            <a:chOff x="2354389" y="6242113"/>
            <a:chExt cx="279400" cy="438150"/>
          </a:xfrm>
        </p:grpSpPr>
        <p:sp>
          <p:nvSpPr>
            <p:cNvPr id="16" name="object 16"/>
            <p:cNvSpPr/>
            <p:nvPr/>
          </p:nvSpPr>
          <p:spPr>
            <a:xfrm>
              <a:off x="2359151" y="6246876"/>
              <a:ext cx="269875" cy="428625"/>
            </a:xfrm>
            <a:custGeom>
              <a:avLst/>
              <a:gdLst/>
              <a:ahLst/>
              <a:cxnLst/>
              <a:rect l="l" t="t" r="r" b="b"/>
              <a:pathLst>
                <a:path w="269875" h="428625">
                  <a:moveTo>
                    <a:pt x="134874" y="0"/>
                  </a:moveTo>
                  <a:lnTo>
                    <a:pt x="134874" y="107061"/>
                  </a:lnTo>
                  <a:lnTo>
                    <a:pt x="0" y="107061"/>
                  </a:lnTo>
                  <a:lnTo>
                    <a:pt x="0" y="321183"/>
                  </a:lnTo>
                  <a:lnTo>
                    <a:pt x="134874" y="321183"/>
                  </a:lnTo>
                  <a:lnTo>
                    <a:pt x="134874" y="428244"/>
                  </a:lnTo>
                  <a:lnTo>
                    <a:pt x="269748" y="214122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59151" y="6246876"/>
              <a:ext cx="269875" cy="428625"/>
            </a:xfrm>
            <a:custGeom>
              <a:avLst/>
              <a:gdLst/>
              <a:ahLst/>
              <a:cxnLst/>
              <a:rect l="l" t="t" r="r" b="b"/>
              <a:pathLst>
                <a:path w="269875" h="428625">
                  <a:moveTo>
                    <a:pt x="134874" y="428244"/>
                  </a:moveTo>
                  <a:lnTo>
                    <a:pt x="134874" y="321183"/>
                  </a:lnTo>
                  <a:lnTo>
                    <a:pt x="0" y="321183"/>
                  </a:lnTo>
                  <a:lnTo>
                    <a:pt x="0" y="107061"/>
                  </a:lnTo>
                  <a:lnTo>
                    <a:pt x="134874" y="107061"/>
                  </a:lnTo>
                  <a:lnTo>
                    <a:pt x="134874" y="0"/>
                  </a:lnTo>
                  <a:lnTo>
                    <a:pt x="269748" y="214122"/>
                  </a:lnTo>
                  <a:lnTo>
                    <a:pt x="134874" y="428244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697033" y="6269545"/>
            <a:ext cx="282575" cy="438150"/>
            <a:chOff x="3697033" y="6269545"/>
            <a:chExt cx="282575" cy="438150"/>
          </a:xfrm>
        </p:grpSpPr>
        <p:sp>
          <p:nvSpPr>
            <p:cNvPr id="19" name="object 19"/>
            <p:cNvSpPr/>
            <p:nvPr/>
          </p:nvSpPr>
          <p:spPr>
            <a:xfrm>
              <a:off x="3701796" y="6274308"/>
              <a:ext cx="273050" cy="428625"/>
            </a:xfrm>
            <a:custGeom>
              <a:avLst/>
              <a:gdLst/>
              <a:ahLst/>
              <a:cxnLst/>
              <a:rect l="l" t="t" r="r" b="b"/>
              <a:pathLst>
                <a:path w="273050" h="428625">
                  <a:moveTo>
                    <a:pt x="136398" y="0"/>
                  </a:moveTo>
                  <a:lnTo>
                    <a:pt x="0" y="214121"/>
                  </a:lnTo>
                  <a:lnTo>
                    <a:pt x="136398" y="428243"/>
                  </a:lnTo>
                  <a:lnTo>
                    <a:pt x="136398" y="321182"/>
                  </a:lnTo>
                  <a:lnTo>
                    <a:pt x="272795" y="321182"/>
                  </a:lnTo>
                  <a:lnTo>
                    <a:pt x="272795" y="107060"/>
                  </a:lnTo>
                  <a:lnTo>
                    <a:pt x="136398" y="107060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01796" y="6274308"/>
              <a:ext cx="273050" cy="428625"/>
            </a:xfrm>
            <a:custGeom>
              <a:avLst/>
              <a:gdLst/>
              <a:ahLst/>
              <a:cxnLst/>
              <a:rect l="l" t="t" r="r" b="b"/>
              <a:pathLst>
                <a:path w="273050" h="428625">
                  <a:moveTo>
                    <a:pt x="136398" y="0"/>
                  </a:moveTo>
                  <a:lnTo>
                    <a:pt x="136398" y="107060"/>
                  </a:lnTo>
                  <a:lnTo>
                    <a:pt x="272795" y="107060"/>
                  </a:lnTo>
                  <a:lnTo>
                    <a:pt x="272795" y="321182"/>
                  </a:lnTo>
                  <a:lnTo>
                    <a:pt x="136398" y="321182"/>
                  </a:lnTo>
                  <a:lnTo>
                    <a:pt x="136398" y="428243"/>
                  </a:lnTo>
                  <a:lnTo>
                    <a:pt x="0" y="214121"/>
                  </a:lnTo>
                  <a:lnTo>
                    <a:pt x="136398" y="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091944" y="6029350"/>
            <a:ext cx="7969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하한</a:t>
            </a:r>
            <a:r>
              <a:rPr dirty="0" sz="1400" spc="-1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62376" y="6005576"/>
            <a:ext cx="11518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1400" spc="-11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개발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74079" y="2203704"/>
            <a:ext cx="1955800" cy="31432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460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14"/>
              </a:spcBef>
            </a:pP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Analysis</a:t>
            </a:r>
            <a:r>
              <a:rPr dirty="0" sz="1600">
                <a:solidFill>
                  <a:srgbClr val="3E3D00"/>
                </a:solidFill>
                <a:latin typeface="Times New Roman"/>
                <a:cs typeface="Times New Roman"/>
              </a:rPr>
              <a:t> of</a:t>
            </a:r>
            <a:r>
              <a:rPr dirty="0" sz="16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Problems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0" y="2352801"/>
            <a:ext cx="1402715" cy="135890"/>
          </a:xfrm>
          <a:custGeom>
            <a:avLst/>
            <a:gdLst/>
            <a:ahLst/>
            <a:cxnLst/>
            <a:rect l="l" t="t" r="r" b="b"/>
            <a:pathLst>
              <a:path w="1402714" h="135889">
                <a:moveTo>
                  <a:pt x="1401317" y="0"/>
                </a:moveTo>
                <a:lnTo>
                  <a:pt x="1353820" y="2667"/>
                </a:lnTo>
                <a:lnTo>
                  <a:pt x="1354709" y="18542"/>
                </a:lnTo>
                <a:lnTo>
                  <a:pt x="1402207" y="15748"/>
                </a:lnTo>
                <a:lnTo>
                  <a:pt x="1401317" y="0"/>
                </a:lnTo>
                <a:close/>
              </a:path>
              <a:path w="1402714" h="135889">
                <a:moveTo>
                  <a:pt x="1337945" y="3556"/>
                </a:moveTo>
                <a:lnTo>
                  <a:pt x="1290320" y="6223"/>
                </a:lnTo>
                <a:lnTo>
                  <a:pt x="1291209" y="22098"/>
                </a:lnTo>
                <a:lnTo>
                  <a:pt x="1338834" y="19431"/>
                </a:lnTo>
                <a:lnTo>
                  <a:pt x="1337945" y="3556"/>
                </a:lnTo>
                <a:close/>
              </a:path>
              <a:path w="1402714" h="135889">
                <a:moveTo>
                  <a:pt x="1274572" y="7112"/>
                </a:moveTo>
                <a:lnTo>
                  <a:pt x="1226947" y="9778"/>
                </a:lnTo>
                <a:lnTo>
                  <a:pt x="1227836" y="25653"/>
                </a:lnTo>
                <a:lnTo>
                  <a:pt x="1275461" y="22987"/>
                </a:lnTo>
                <a:lnTo>
                  <a:pt x="1274572" y="7112"/>
                </a:lnTo>
                <a:close/>
              </a:path>
              <a:path w="1402714" h="135889">
                <a:moveTo>
                  <a:pt x="1211072" y="10668"/>
                </a:moveTo>
                <a:lnTo>
                  <a:pt x="1163574" y="13462"/>
                </a:lnTo>
                <a:lnTo>
                  <a:pt x="1164463" y="29210"/>
                </a:lnTo>
                <a:lnTo>
                  <a:pt x="1211961" y="26543"/>
                </a:lnTo>
                <a:lnTo>
                  <a:pt x="1211072" y="10668"/>
                </a:lnTo>
                <a:close/>
              </a:path>
              <a:path w="1402714" h="135889">
                <a:moveTo>
                  <a:pt x="1147699" y="14350"/>
                </a:moveTo>
                <a:lnTo>
                  <a:pt x="1100201" y="17018"/>
                </a:lnTo>
                <a:lnTo>
                  <a:pt x="1101089" y="32893"/>
                </a:lnTo>
                <a:lnTo>
                  <a:pt x="1148588" y="30099"/>
                </a:lnTo>
                <a:lnTo>
                  <a:pt x="1147699" y="14350"/>
                </a:lnTo>
                <a:close/>
              </a:path>
              <a:path w="1402714" h="135889">
                <a:moveTo>
                  <a:pt x="1084326" y="17907"/>
                </a:moveTo>
                <a:lnTo>
                  <a:pt x="1036827" y="20574"/>
                </a:lnTo>
                <a:lnTo>
                  <a:pt x="1037716" y="36449"/>
                </a:lnTo>
                <a:lnTo>
                  <a:pt x="1085214" y="33782"/>
                </a:lnTo>
                <a:lnTo>
                  <a:pt x="1084326" y="17907"/>
                </a:lnTo>
                <a:close/>
              </a:path>
              <a:path w="1402714" h="135889">
                <a:moveTo>
                  <a:pt x="1020952" y="21462"/>
                </a:moveTo>
                <a:lnTo>
                  <a:pt x="973327" y="24130"/>
                </a:lnTo>
                <a:lnTo>
                  <a:pt x="974216" y="40005"/>
                </a:lnTo>
                <a:lnTo>
                  <a:pt x="1021841" y="37337"/>
                </a:lnTo>
                <a:lnTo>
                  <a:pt x="1020952" y="21462"/>
                </a:lnTo>
                <a:close/>
              </a:path>
              <a:path w="1402714" h="135889">
                <a:moveTo>
                  <a:pt x="957579" y="25019"/>
                </a:moveTo>
                <a:lnTo>
                  <a:pt x="909954" y="27812"/>
                </a:lnTo>
                <a:lnTo>
                  <a:pt x="910844" y="43561"/>
                </a:lnTo>
                <a:lnTo>
                  <a:pt x="958469" y="40894"/>
                </a:lnTo>
                <a:lnTo>
                  <a:pt x="957579" y="25019"/>
                </a:lnTo>
                <a:close/>
              </a:path>
              <a:path w="1402714" h="135889">
                <a:moveTo>
                  <a:pt x="894079" y="28701"/>
                </a:moveTo>
                <a:lnTo>
                  <a:pt x="846582" y="31369"/>
                </a:lnTo>
                <a:lnTo>
                  <a:pt x="847471" y="47244"/>
                </a:lnTo>
                <a:lnTo>
                  <a:pt x="894969" y="44576"/>
                </a:lnTo>
                <a:lnTo>
                  <a:pt x="894079" y="28701"/>
                </a:lnTo>
                <a:close/>
              </a:path>
              <a:path w="1402714" h="135889">
                <a:moveTo>
                  <a:pt x="830707" y="32258"/>
                </a:moveTo>
                <a:lnTo>
                  <a:pt x="783209" y="34925"/>
                </a:lnTo>
                <a:lnTo>
                  <a:pt x="784098" y="50800"/>
                </a:lnTo>
                <a:lnTo>
                  <a:pt x="831596" y="48133"/>
                </a:lnTo>
                <a:lnTo>
                  <a:pt x="830707" y="32258"/>
                </a:lnTo>
                <a:close/>
              </a:path>
              <a:path w="1402714" h="135889">
                <a:moveTo>
                  <a:pt x="767334" y="35813"/>
                </a:moveTo>
                <a:lnTo>
                  <a:pt x="719836" y="38481"/>
                </a:lnTo>
                <a:lnTo>
                  <a:pt x="720725" y="54356"/>
                </a:lnTo>
                <a:lnTo>
                  <a:pt x="768223" y="51688"/>
                </a:lnTo>
                <a:lnTo>
                  <a:pt x="767334" y="35813"/>
                </a:lnTo>
                <a:close/>
              </a:path>
              <a:path w="1402714" h="135889">
                <a:moveTo>
                  <a:pt x="703961" y="39497"/>
                </a:moveTo>
                <a:lnTo>
                  <a:pt x="656336" y="42163"/>
                </a:lnTo>
                <a:lnTo>
                  <a:pt x="657225" y="58038"/>
                </a:lnTo>
                <a:lnTo>
                  <a:pt x="704850" y="55245"/>
                </a:lnTo>
                <a:lnTo>
                  <a:pt x="703961" y="39497"/>
                </a:lnTo>
                <a:close/>
              </a:path>
              <a:path w="1402714" h="135889">
                <a:moveTo>
                  <a:pt x="640588" y="43052"/>
                </a:moveTo>
                <a:lnTo>
                  <a:pt x="592963" y="45720"/>
                </a:lnTo>
                <a:lnTo>
                  <a:pt x="593851" y="61595"/>
                </a:lnTo>
                <a:lnTo>
                  <a:pt x="641476" y="58927"/>
                </a:lnTo>
                <a:lnTo>
                  <a:pt x="640588" y="43052"/>
                </a:lnTo>
                <a:close/>
              </a:path>
              <a:path w="1402714" h="135889">
                <a:moveTo>
                  <a:pt x="577088" y="46609"/>
                </a:moveTo>
                <a:lnTo>
                  <a:pt x="529589" y="49275"/>
                </a:lnTo>
                <a:lnTo>
                  <a:pt x="530478" y="65150"/>
                </a:lnTo>
                <a:lnTo>
                  <a:pt x="577976" y="62484"/>
                </a:lnTo>
                <a:lnTo>
                  <a:pt x="577088" y="46609"/>
                </a:lnTo>
                <a:close/>
              </a:path>
              <a:path w="1402714" h="135889">
                <a:moveTo>
                  <a:pt x="513714" y="50164"/>
                </a:moveTo>
                <a:lnTo>
                  <a:pt x="466216" y="52959"/>
                </a:lnTo>
                <a:lnTo>
                  <a:pt x="467105" y="68707"/>
                </a:lnTo>
                <a:lnTo>
                  <a:pt x="514603" y="66039"/>
                </a:lnTo>
                <a:lnTo>
                  <a:pt x="513714" y="50164"/>
                </a:lnTo>
                <a:close/>
              </a:path>
              <a:path w="1402714" h="135889">
                <a:moveTo>
                  <a:pt x="450341" y="53848"/>
                </a:moveTo>
                <a:lnTo>
                  <a:pt x="402844" y="56514"/>
                </a:lnTo>
                <a:lnTo>
                  <a:pt x="403733" y="72389"/>
                </a:lnTo>
                <a:lnTo>
                  <a:pt x="451230" y="69596"/>
                </a:lnTo>
                <a:lnTo>
                  <a:pt x="450341" y="53848"/>
                </a:lnTo>
                <a:close/>
              </a:path>
              <a:path w="1402714" h="135889">
                <a:moveTo>
                  <a:pt x="386969" y="57403"/>
                </a:moveTo>
                <a:lnTo>
                  <a:pt x="339344" y="60071"/>
                </a:lnTo>
                <a:lnTo>
                  <a:pt x="340233" y="75946"/>
                </a:lnTo>
                <a:lnTo>
                  <a:pt x="387858" y="73278"/>
                </a:lnTo>
                <a:lnTo>
                  <a:pt x="386969" y="57403"/>
                </a:lnTo>
                <a:close/>
              </a:path>
              <a:path w="1402714" h="135889">
                <a:moveTo>
                  <a:pt x="323596" y="60960"/>
                </a:moveTo>
                <a:lnTo>
                  <a:pt x="275971" y="63626"/>
                </a:lnTo>
                <a:lnTo>
                  <a:pt x="276860" y="79501"/>
                </a:lnTo>
                <a:lnTo>
                  <a:pt x="324485" y="76835"/>
                </a:lnTo>
                <a:lnTo>
                  <a:pt x="323596" y="60960"/>
                </a:lnTo>
                <a:close/>
              </a:path>
              <a:path w="1402714" h="135889">
                <a:moveTo>
                  <a:pt x="260096" y="64515"/>
                </a:moveTo>
                <a:lnTo>
                  <a:pt x="212598" y="67310"/>
                </a:lnTo>
                <a:lnTo>
                  <a:pt x="213487" y="83058"/>
                </a:lnTo>
                <a:lnTo>
                  <a:pt x="260985" y="80390"/>
                </a:lnTo>
                <a:lnTo>
                  <a:pt x="260096" y="64515"/>
                </a:lnTo>
                <a:close/>
              </a:path>
              <a:path w="1402714" h="135889">
                <a:moveTo>
                  <a:pt x="196723" y="68199"/>
                </a:moveTo>
                <a:lnTo>
                  <a:pt x="149225" y="70865"/>
                </a:lnTo>
                <a:lnTo>
                  <a:pt x="150113" y="86740"/>
                </a:lnTo>
                <a:lnTo>
                  <a:pt x="197612" y="83947"/>
                </a:lnTo>
                <a:lnTo>
                  <a:pt x="196723" y="68199"/>
                </a:lnTo>
                <a:close/>
              </a:path>
              <a:path w="1402714" h="135889">
                <a:moveTo>
                  <a:pt x="88519" y="28575"/>
                </a:moveTo>
                <a:lnTo>
                  <a:pt x="84836" y="31114"/>
                </a:lnTo>
                <a:lnTo>
                  <a:pt x="0" y="87249"/>
                </a:lnTo>
                <a:lnTo>
                  <a:pt x="94614" y="135509"/>
                </a:lnTo>
                <a:lnTo>
                  <a:pt x="99313" y="133985"/>
                </a:lnTo>
                <a:lnTo>
                  <a:pt x="103377" y="126111"/>
                </a:lnTo>
                <a:lnTo>
                  <a:pt x="101853" y="121412"/>
                </a:lnTo>
                <a:lnTo>
                  <a:pt x="47913" y="93852"/>
                </a:lnTo>
                <a:lnTo>
                  <a:pt x="23240" y="93852"/>
                </a:lnTo>
                <a:lnTo>
                  <a:pt x="23191" y="92963"/>
                </a:lnTo>
                <a:lnTo>
                  <a:pt x="20065" y="92963"/>
                </a:lnTo>
                <a:lnTo>
                  <a:pt x="19303" y="79248"/>
                </a:lnTo>
                <a:lnTo>
                  <a:pt x="22423" y="79248"/>
                </a:lnTo>
                <a:lnTo>
                  <a:pt x="22351" y="77977"/>
                </a:lnTo>
                <a:lnTo>
                  <a:pt x="44604" y="76731"/>
                </a:lnTo>
                <a:lnTo>
                  <a:pt x="97282" y="41910"/>
                </a:lnTo>
                <a:lnTo>
                  <a:pt x="98298" y="36957"/>
                </a:lnTo>
                <a:lnTo>
                  <a:pt x="93472" y="29590"/>
                </a:lnTo>
                <a:lnTo>
                  <a:pt x="88519" y="28575"/>
                </a:lnTo>
                <a:close/>
              </a:path>
              <a:path w="1402714" h="135889">
                <a:moveTo>
                  <a:pt x="31437" y="85442"/>
                </a:moveTo>
                <a:lnTo>
                  <a:pt x="23079" y="90970"/>
                </a:lnTo>
                <a:lnTo>
                  <a:pt x="23240" y="93852"/>
                </a:lnTo>
                <a:lnTo>
                  <a:pt x="45474" y="92607"/>
                </a:lnTo>
                <a:lnTo>
                  <a:pt x="31437" y="85442"/>
                </a:lnTo>
                <a:close/>
              </a:path>
              <a:path w="1402714" h="135889">
                <a:moveTo>
                  <a:pt x="45474" y="92607"/>
                </a:moveTo>
                <a:lnTo>
                  <a:pt x="23240" y="93852"/>
                </a:lnTo>
                <a:lnTo>
                  <a:pt x="47913" y="93852"/>
                </a:lnTo>
                <a:lnTo>
                  <a:pt x="45474" y="92607"/>
                </a:lnTo>
                <a:close/>
              </a:path>
              <a:path w="1402714" h="135889">
                <a:moveTo>
                  <a:pt x="19303" y="79248"/>
                </a:moveTo>
                <a:lnTo>
                  <a:pt x="20065" y="92963"/>
                </a:lnTo>
                <a:lnTo>
                  <a:pt x="23079" y="90970"/>
                </a:lnTo>
                <a:lnTo>
                  <a:pt x="22514" y="80887"/>
                </a:lnTo>
                <a:lnTo>
                  <a:pt x="19303" y="79248"/>
                </a:lnTo>
                <a:close/>
              </a:path>
              <a:path w="1402714" h="135889">
                <a:moveTo>
                  <a:pt x="23079" y="90970"/>
                </a:moveTo>
                <a:lnTo>
                  <a:pt x="20065" y="92963"/>
                </a:lnTo>
                <a:lnTo>
                  <a:pt x="23191" y="92963"/>
                </a:lnTo>
                <a:lnTo>
                  <a:pt x="23079" y="90970"/>
                </a:lnTo>
                <a:close/>
              </a:path>
              <a:path w="1402714" h="135889">
                <a:moveTo>
                  <a:pt x="69976" y="75311"/>
                </a:moveTo>
                <a:lnTo>
                  <a:pt x="44604" y="76731"/>
                </a:lnTo>
                <a:lnTo>
                  <a:pt x="31437" y="85442"/>
                </a:lnTo>
                <a:lnTo>
                  <a:pt x="45474" y="92607"/>
                </a:lnTo>
                <a:lnTo>
                  <a:pt x="70865" y="91186"/>
                </a:lnTo>
                <a:lnTo>
                  <a:pt x="69976" y="75311"/>
                </a:lnTo>
                <a:close/>
              </a:path>
              <a:path w="1402714" h="135889">
                <a:moveTo>
                  <a:pt x="22514" y="80887"/>
                </a:moveTo>
                <a:lnTo>
                  <a:pt x="23079" y="90970"/>
                </a:lnTo>
                <a:lnTo>
                  <a:pt x="31437" y="85442"/>
                </a:lnTo>
                <a:lnTo>
                  <a:pt x="22514" y="80887"/>
                </a:lnTo>
                <a:close/>
              </a:path>
              <a:path w="1402714" h="135889">
                <a:moveTo>
                  <a:pt x="133350" y="71755"/>
                </a:moveTo>
                <a:lnTo>
                  <a:pt x="85851" y="74422"/>
                </a:lnTo>
                <a:lnTo>
                  <a:pt x="86740" y="90297"/>
                </a:lnTo>
                <a:lnTo>
                  <a:pt x="134238" y="87630"/>
                </a:lnTo>
                <a:lnTo>
                  <a:pt x="133350" y="71755"/>
                </a:lnTo>
                <a:close/>
              </a:path>
              <a:path w="1402714" h="135889">
                <a:moveTo>
                  <a:pt x="44604" y="76731"/>
                </a:moveTo>
                <a:lnTo>
                  <a:pt x="22351" y="77977"/>
                </a:lnTo>
                <a:lnTo>
                  <a:pt x="22514" y="80887"/>
                </a:lnTo>
                <a:lnTo>
                  <a:pt x="31437" y="85442"/>
                </a:lnTo>
                <a:lnTo>
                  <a:pt x="44604" y="76731"/>
                </a:lnTo>
                <a:close/>
              </a:path>
              <a:path w="1402714" h="135889">
                <a:moveTo>
                  <a:pt x="22423" y="79248"/>
                </a:moveTo>
                <a:lnTo>
                  <a:pt x="19303" y="79248"/>
                </a:lnTo>
                <a:lnTo>
                  <a:pt x="22514" y="80887"/>
                </a:lnTo>
                <a:lnTo>
                  <a:pt x="22423" y="79248"/>
                </a:lnTo>
                <a:close/>
              </a:path>
            </a:pathLst>
          </a:custGeom>
          <a:solidFill>
            <a:srgbClr val="E47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84876" y="1117091"/>
            <a:ext cx="144780" cy="905510"/>
          </a:xfrm>
          <a:custGeom>
            <a:avLst/>
            <a:gdLst/>
            <a:ahLst/>
            <a:cxnLst/>
            <a:rect l="l" t="t" r="r" b="b"/>
            <a:pathLst>
              <a:path w="144779" h="905510">
                <a:moveTo>
                  <a:pt x="0" y="0"/>
                </a:moveTo>
                <a:lnTo>
                  <a:pt x="28188" y="938"/>
                </a:lnTo>
                <a:lnTo>
                  <a:pt x="51196" y="3508"/>
                </a:lnTo>
                <a:lnTo>
                  <a:pt x="66704" y="7340"/>
                </a:lnTo>
                <a:lnTo>
                  <a:pt x="72389" y="12065"/>
                </a:lnTo>
                <a:lnTo>
                  <a:pt x="72389" y="440563"/>
                </a:lnTo>
                <a:lnTo>
                  <a:pt x="78075" y="445287"/>
                </a:lnTo>
                <a:lnTo>
                  <a:pt x="93583" y="449119"/>
                </a:lnTo>
                <a:lnTo>
                  <a:pt x="116591" y="451689"/>
                </a:lnTo>
                <a:lnTo>
                  <a:pt x="144779" y="452628"/>
                </a:lnTo>
                <a:lnTo>
                  <a:pt x="116591" y="453566"/>
                </a:lnTo>
                <a:lnTo>
                  <a:pt x="93583" y="456136"/>
                </a:lnTo>
                <a:lnTo>
                  <a:pt x="78075" y="459968"/>
                </a:lnTo>
                <a:lnTo>
                  <a:pt x="72389" y="464693"/>
                </a:lnTo>
                <a:lnTo>
                  <a:pt x="72389" y="893191"/>
                </a:lnTo>
                <a:lnTo>
                  <a:pt x="66704" y="897915"/>
                </a:lnTo>
                <a:lnTo>
                  <a:pt x="51196" y="901747"/>
                </a:lnTo>
                <a:lnTo>
                  <a:pt x="28188" y="904317"/>
                </a:lnTo>
                <a:lnTo>
                  <a:pt x="0" y="905256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844540" y="1412747"/>
            <a:ext cx="2127885" cy="31432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524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20"/>
              </a:spcBef>
            </a:pP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An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al</a:t>
            </a:r>
            <a:r>
              <a:rPr dirty="0" sz="1600" spc="-15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sis</a:t>
            </a:r>
            <a:r>
              <a:rPr dirty="0" sz="1600" spc="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1600" spc="-9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Alg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orith</a:t>
            </a:r>
            <a:r>
              <a:rPr dirty="0" sz="1600" spc="-3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5" y="643127"/>
            <a:ext cx="8286115" cy="5572125"/>
          </a:xfrm>
          <a:custGeom>
            <a:avLst/>
            <a:gdLst/>
            <a:ahLst/>
            <a:cxnLst/>
            <a:rect l="l" t="t" r="r" b="b"/>
            <a:pathLst>
              <a:path w="8286115" h="5572125">
                <a:moveTo>
                  <a:pt x="8285988" y="0"/>
                </a:moveTo>
                <a:lnTo>
                  <a:pt x="0" y="0"/>
                </a:lnTo>
                <a:lnTo>
                  <a:pt x="0" y="5571744"/>
                </a:lnTo>
                <a:lnTo>
                  <a:pt x="8285988" y="5571744"/>
                </a:lnTo>
                <a:lnTo>
                  <a:pt x="828598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4980" y="729132"/>
            <a:ext cx="5500370" cy="236093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459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removekeys(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heap</a:t>
            </a:r>
            <a:r>
              <a:rPr dirty="0" sz="16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H,</a:t>
            </a:r>
            <a:r>
              <a:rPr dirty="0" sz="1600" spc="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S[]){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84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(i=n;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i&gt;=1;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i--)</a:t>
            </a:r>
            <a:endParaRPr sz="1600">
              <a:latin typeface="Courier New"/>
              <a:cs typeface="Courier New"/>
            </a:endParaRPr>
          </a:p>
          <a:p>
            <a:pPr marL="59944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root(H);</a:t>
            </a:r>
            <a:endParaRPr sz="1600">
              <a:latin typeface="Courier New"/>
              <a:cs typeface="Courier New"/>
            </a:endParaRPr>
          </a:p>
          <a:p>
            <a:pPr marL="111760">
              <a:lnSpc>
                <a:spcPct val="100000"/>
              </a:lnSpc>
              <a:spcBef>
                <a:spcPts val="39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makeheap(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n,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heap&amp;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H){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6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184" y="3064027"/>
            <a:ext cx="2590800" cy="6115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heap</a:t>
            </a:r>
            <a:r>
              <a:rPr dirty="0" sz="16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Hsub;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(i=d-1;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i&gt;=0;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i--)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980" y="3649751"/>
            <a:ext cx="6227445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3280" marR="5080" indent="-243840">
              <a:lnSpc>
                <a:spcPct val="12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(all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subtree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Hsub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whose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roots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have depth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i) </a:t>
            </a:r>
            <a:r>
              <a:rPr dirty="0" sz="1600" spc="-944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siftdown(Hsub);</a:t>
            </a:r>
            <a:endParaRPr sz="1600">
              <a:latin typeface="Courier New"/>
              <a:cs typeface="Courier New"/>
            </a:endParaRPr>
          </a:p>
          <a:p>
            <a:pPr marL="111760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ourier New"/>
              <a:cs typeface="Courier New"/>
            </a:endParaRPr>
          </a:p>
          <a:p>
            <a:pPr marL="355600" marR="1075055" indent="-343535">
              <a:lnSpc>
                <a:spcPct val="12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heapsort(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spc="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heap</a:t>
            </a:r>
            <a:r>
              <a:rPr dirty="0" sz="16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H,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600" spc="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S[]){ </a:t>
            </a:r>
            <a:r>
              <a:rPr dirty="0" sz="1600" spc="-944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makeheap(n,H);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384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removekeys(n,H,S);</a:t>
            </a:r>
            <a:endParaRPr sz="1600">
              <a:latin typeface="Courier New"/>
              <a:cs typeface="Courier New"/>
            </a:endParaRPr>
          </a:p>
          <a:p>
            <a:pPr marL="111760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58946" y="35763"/>
            <a:ext cx="1626870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힙정렬</a:t>
            </a:r>
            <a:endParaRPr sz="4200"/>
          </a:p>
        </p:txBody>
      </p:sp>
      <p:grpSp>
        <p:nvGrpSpPr>
          <p:cNvPr id="7" name="object 7"/>
          <p:cNvGrpSpPr/>
          <p:nvPr/>
        </p:nvGrpSpPr>
        <p:grpSpPr>
          <a:xfrm>
            <a:off x="138493" y="2281237"/>
            <a:ext cx="8296275" cy="2440305"/>
            <a:chOff x="138493" y="2281237"/>
            <a:chExt cx="8296275" cy="2440305"/>
          </a:xfrm>
        </p:grpSpPr>
        <p:sp>
          <p:nvSpPr>
            <p:cNvPr id="8" name="object 8"/>
            <p:cNvSpPr/>
            <p:nvPr/>
          </p:nvSpPr>
          <p:spPr>
            <a:xfrm>
              <a:off x="143255" y="2286000"/>
              <a:ext cx="8286750" cy="2430780"/>
            </a:xfrm>
            <a:custGeom>
              <a:avLst/>
              <a:gdLst/>
              <a:ahLst/>
              <a:cxnLst/>
              <a:rect l="l" t="t" r="r" b="b"/>
              <a:pathLst>
                <a:path w="8286750" h="2430779">
                  <a:moveTo>
                    <a:pt x="0" y="0"/>
                  </a:moveTo>
                  <a:lnTo>
                    <a:pt x="8286750" y="1650"/>
                  </a:lnTo>
                </a:path>
                <a:path w="8286750" h="2430779">
                  <a:moveTo>
                    <a:pt x="0" y="2429256"/>
                  </a:moveTo>
                  <a:lnTo>
                    <a:pt x="8286750" y="243078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51910" y="3189732"/>
              <a:ext cx="2084705" cy="407034"/>
            </a:xfrm>
            <a:custGeom>
              <a:avLst/>
              <a:gdLst/>
              <a:ahLst/>
              <a:cxnLst/>
              <a:rect l="l" t="t" r="r" b="b"/>
              <a:pathLst>
                <a:path w="2084704" h="407035">
                  <a:moveTo>
                    <a:pt x="2084197" y="339089"/>
                  </a:moveTo>
                  <a:lnTo>
                    <a:pt x="499237" y="339089"/>
                  </a:lnTo>
                  <a:lnTo>
                    <a:pt x="504565" y="365492"/>
                  </a:lnTo>
                  <a:lnTo>
                    <a:pt x="519096" y="387048"/>
                  </a:lnTo>
                  <a:lnTo>
                    <a:pt x="540652" y="401579"/>
                  </a:lnTo>
                  <a:lnTo>
                    <a:pt x="567054" y="406907"/>
                  </a:lnTo>
                  <a:lnTo>
                    <a:pt x="2016378" y="406907"/>
                  </a:lnTo>
                  <a:lnTo>
                    <a:pt x="2042781" y="401579"/>
                  </a:lnTo>
                  <a:lnTo>
                    <a:pt x="2064337" y="387048"/>
                  </a:lnTo>
                  <a:lnTo>
                    <a:pt x="2078868" y="365492"/>
                  </a:lnTo>
                  <a:lnTo>
                    <a:pt x="2084197" y="339089"/>
                  </a:lnTo>
                  <a:close/>
                </a:path>
                <a:path w="2084704" h="407035">
                  <a:moveTo>
                    <a:pt x="2016378" y="0"/>
                  </a:moveTo>
                  <a:lnTo>
                    <a:pt x="567054" y="0"/>
                  </a:lnTo>
                  <a:lnTo>
                    <a:pt x="540652" y="5328"/>
                  </a:lnTo>
                  <a:lnTo>
                    <a:pt x="519096" y="19859"/>
                  </a:lnTo>
                  <a:lnTo>
                    <a:pt x="504565" y="41415"/>
                  </a:lnTo>
                  <a:lnTo>
                    <a:pt x="499237" y="67817"/>
                  </a:lnTo>
                  <a:lnTo>
                    <a:pt x="499237" y="237362"/>
                  </a:lnTo>
                  <a:lnTo>
                    <a:pt x="0" y="381000"/>
                  </a:lnTo>
                  <a:lnTo>
                    <a:pt x="499237" y="339089"/>
                  </a:lnTo>
                  <a:lnTo>
                    <a:pt x="2084197" y="339089"/>
                  </a:lnTo>
                  <a:lnTo>
                    <a:pt x="2084197" y="67817"/>
                  </a:lnTo>
                  <a:lnTo>
                    <a:pt x="2078868" y="41415"/>
                  </a:lnTo>
                  <a:lnTo>
                    <a:pt x="2064337" y="19859"/>
                  </a:lnTo>
                  <a:lnTo>
                    <a:pt x="2042781" y="5328"/>
                  </a:lnTo>
                  <a:lnTo>
                    <a:pt x="2016378" y="0"/>
                  </a:lnTo>
                  <a:close/>
                </a:path>
              </a:pathLst>
            </a:custGeom>
            <a:solidFill>
              <a:srgbClr val="AEAC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004564" y="3184905"/>
            <a:ext cx="12788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d=H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200" spc="2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높이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,</a:t>
            </a:r>
            <a:r>
              <a:rPr dirty="0" sz="12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endParaRPr sz="1200">
              <a:latin typeface="Malgun Gothic"/>
              <a:cs typeface="Malgun Gothic"/>
            </a:endParaRPr>
          </a:p>
          <a:p>
            <a:pPr marL="58419">
              <a:lnSpc>
                <a:spcPct val="100000"/>
              </a:lnSpc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depth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200" spc="2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" y="428244"/>
            <a:ext cx="8785860" cy="5930265"/>
            <a:chOff x="68580" y="428244"/>
            <a:chExt cx="8785860" cy="5930265"/>
          </a:xfrm>
        </p:grpSpPr>
        <p:sp>
          <p:nvSpPr>
            <p:cNvPr id="3" name="object 3"/>
            <p:cNvSpPr/>
            <p:nvPr/>
          </p:nvSpPr>
          <p:spPr>
            <a:xfrm>
              <a:off x="68580" y="428244"/>
              <a:ext cx="8785860" cy="5930265"/>
            </a:xfrm>
            <a:custGeom>
              <a:avLst/>
              <a:gdLst/>
              <a:ahLst/>
              <a:cxnLst/>
              <a:rect l="l" t="t" r="r" b="b"/>
              <a:pathLst>
                <a:path w="8785860" h="5930265">
                  <a:moveTo>
                    <a:pt x="8785860" y="0"/>
                  </a:moveTo>
                  <a:lnTo>
                    <a:pt x="0" y="0"/>
                  </a:lnTo>
                  <a:lnTo>
                    <a:pt x="0" y="5929884"/>
                  </a:lnTo>
                  <a:lnTo>
                    <a:pt x="8785860" y="5929884"/>
                  </a:lnTo>
                  <a:lnTo>
                    <a:pt x="87858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80" y="1341119"/>
              <a:ext cx="8391525" cy="2952115"/>
            </a:xfrm>
            <a:custGeom>
              <a:avLst/>
              <a:gdLst/>
              <a:ahLst/>
              <a:cxnLst/>
              <a:rect l="l" t="t" r="r" b="b"/>
              <a:pathLst>
                <a:path w="8391525" h="2952115">
                  <a:moveTo>
                    <a:pt x="2990088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990088" y="216408"/>
                  </a:lnTo>
                  <a:lnTo>
                    <a:pt x="2990088" y="0"/>
                  </a:lnTo>
                  <a:close/>
                </a:path>
                <a:path w="8391525" h="2952115">
                  <a:moveTo>
                    <a:pt x="6990588" y="2735580"/>
                  </a:moveTo>
                  <a:lnTo>
                    <a:pt x="4215384" y="2735580"/>
                  </a:lnTo>
                  <a:lnTo>
                    <a:pt x="4215384" y="2951988"/>
                  </a:lnTo>
                  <a:lnTo>
                    <a:pt x="6990588" y="2951988"/>
                  </a:lnTo>
                  <a:lnTo>
                    <a:pt x="6990588" y="2735580"/>
                  </a:lnTo>
                  <a:close/>
                </a:path>
                <a:path w="8391525" h="2952115">
                  <a:moveTo>
                    <a:pt x="8391144" y="1367028"/>
                  </a:moveTo>
                  <a:lnTo>
                    <a:pt x="4215384" y="1367028"/>
                  </a:lnTo>
                  <a:lnTo>
                    <a:pt x="4215384" y="1583436"/>
                  </a:lnTo>
                  <a:lnTo>
                    <a:pt x="8391144" y="1583436"/>
                  </a:lnTo>
                  <a:lnTo>
                    <a:pt x="8391144" y="1367028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86605" y="95757"/>
            <a:ext cx="97218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heap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/>
              <a:t>정렬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315" y="434467"/>
            <a:ext cx="1659255" cy="65659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struct</a:t>
            </a:r>
            <a:r>
              <a:rPr dirty="0" sz="1200" spc="27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Times New Roman"/>
                <a:cs typeface="Times New Roman"/>
              </a:rPr>
              <a:t>heap{</a:t>
            </a:r>
            <a:endParaRPr sz="1200">
              <a:latin typeface="Times New Roman"/>
              <a:cs typeface="Times New Roman"/>
            </a:endParaRPr>
          </a:p>
          <a:p>
            <a:pPr marL="173990">
              <a:lnSpc>
                <a:spcPct val="100000"/>
              </a:lnSpc>
              <a:spcBef>
                <a:spcPts val="18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200" spc="-6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S[1..n];</a:t>
            </a:r>
            <a:endParaRPr sz="1200">
              <a:latin typeface="Courier New"/>
              <a:cs typeface="Courier New"/>
            </a:endParaRPr>
          </a:p>
          <a:p>
            <a:pPr marL="173990">
              <a:lnSpc>
                <a:spcPct val="100000"/>
              </a:lnSpc>
              <a:spcBef>
                <a:spcPts val="285"/>
              </a:spcBef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2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heapsize;};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55" y="1321434"/>
            <a:ext cx="2974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siftdown(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heap&amp;</a:t>
            </a:r>
            <a:r>
              <a:rPr dirty="0" sz="12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H,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2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i){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859" y="1503743"/>
            <a:ext cx="2419350" cy="68516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200" spc="-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parent,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largerchild;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2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siftkey;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bool</a:t>
            </a:r>
            <a:r>
              <a:rPr dirty="0" sz="12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spotfound;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859" y="2382392"/>
            <a:ext cx="168275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siftkey = H.S[i];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parent =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i; 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spotfound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false;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859" y="3041141"/>
            <a:ext cx="407797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2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while( 2*parent ≤ H.heapsize</a:t>
            </a:r>
            <a:r>
              <a:rPr dirty="0" sz="1200" spc="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&amp;&amp;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 !spotfound){ </a:t>
            </a:r>
            <a:r>
              <a:rPr dirty="0" sz="1200" spc="-70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if(2*parent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200" spc="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H.heapsize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&amp;&amp;</a:t>
            </a:r>
            <a:endParaRPr sz="1200">
              <a:latin typeface="Courier New"/>
              <a:cs typeface="Courier New"/>
            </a:endParaRPr>
          </a:p>
          <a:p>
            <a:pPr marL="473075" marR="283845" indent="367030">
              <a:lnSpc>
                <a:spcPct val="120000"/>
              </a:lnSpc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H.S[2*parent] &lt; H.S[2*parent+1])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largerchild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2*parent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+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1;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739" y="3918966"/>
            <a:ext cx="3159760" cy="17818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29019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largerchild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2*parent;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if(siftkey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H.S[largerchild]){</a:t>
            </a:r>
            <a:endParaRPr sz="1200">
              <a:latin typeface="Courier New"/>
              <a:cs typeface="Courier New"/>
            </a:endParaRPr>
          </a:p>
          <a:p>
            <a:pPr marL="290195" marR="5080">
              <a:lnSpc>
                <a:spcPct val="120000"/>
              </a:lnSpc>
              <a:spcBef>
                <a:spcPts val="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H.S[parent] = H.S[largerchild];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parent =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largerchild;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29019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spotfound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true;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895" y="5674245"/>
            <a:ext cx="2051685" cy="68516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0541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H.S[parent]</a:t>
            </a:r>
            <a:r>
              <a:rPr dirty="0" sz="12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=siftkey;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8684" y="726948"/>
            <a:ext cx="2992120" cy="216535"/>
          </a:xfrm>
          <a:prstGeom prst="rect">
            <a:avLst/>
          </a:prstGeom>
          <a:solidFill>
            <a:srgbClr val="9FB8E7"/>
          </a:solidFill>
        </p:spPr>
        <p:txBody>
          <a:bodyPr wrap="square" lIns="0" tIns="17780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14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2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root(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heap&amp;</a:t>
            </a:r>
            <a:r>
              <a:rPr dirty="0" sz="12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H)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0189" y="912368"/>
            <a:ext cx="149796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keytype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keyout;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keyout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H.S[1];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0189" y="1387855"/>
            <a:ext cx="2143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H.S[1]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H.S[heapsize];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0189" y="1570736"/>
            <a:ext cx="2515235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H.heapsize = H.heapsize </a:t>
            </a:r>
            <a:r>
              <a:rPr dirty="0" sz="1200" spc="10">
                <a:solidFill>
                  <a:srgbClr val="3E3D00"/>
                </a:solidFill>
                <a:latin typeface="Courier New"/>
                <a:cs typeface="Courier New"/>
              </a:rPr>
              <a:t>-1; </a:t>
            </a:r>
            <a:r>
              <a:rPr dirty="0" sz="1200" spc="-7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siftdown(H,1);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return</a:t>
            </a:r>
            <a:r>
              <a:rPr dirty="0" sz="1200" spc="-6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keyout;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5784" y="2704846"/>
            <a:ext cx="4171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void removekeys(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2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heap&amp;</a:t>
            </a:r>
            <a:r>
              <a:rPr dirty="0" sz="1200" spc="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H,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keytype</a:t>
            </a: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S[]){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4592" y="2887726"/>
            <a:ext cx="1775460" cy="90360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2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i;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(i=n;</a:t>
            </a:r>
            <a:r>
              <a:rPr dirty="0" sz="12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i≥1;</a:t>
            </a:r>
            <a:r>
              <a:rPr dirty="0" sz="12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i--)</a:t>
            </a:r>
            <a:endParaRPr sz="1200">
              <a:latin typeface="Courier New"/>
              <a:cs typeface="Courier New"/>
            </a:endParaRPr>
          </a:p>
          <a:p>
            <a:pPr marL="288925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dirty="0" sz="12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2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root(H);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75784" y="4021963"/>
            <a:ext cx="27889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makeheap(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n, </a:t>
            </a: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heap&amp;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H){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0189" y="4241419"/>
            <a:ext cx="762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200" spc="-7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i;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60189" y="4643754"/>
            <a:ext cx="223647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H.heapsize=n;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for(i=└n/2┘;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≥</a:t>
            </a: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 spc="5">
                <a:solidFill>
                  <a:srgbClr val="3E3D00"/>
                </a:solidFill>
                <a:latin typeface="Courier New"/>
                <a:cs typeface="Courier New"/>
              </a:rPr>
              <a:t>1,</a:t>
            </a:r>
            <a:r>
              <a:rPr dirty="0" sz="12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i--)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siftdown(H,i);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28459" y="4657344"/>
            <a:ext cx="1762125" cy="408940"/>
          </a:xfrm>
          <a:custGeom>
            <a:avLst/>
            <a:gdLst/>
            <a:ahLst/>
            <a:cxnLst/>
            <a:rect l="l" t="t" r="r" b="b"/>
            <a:pathLst>
              <a:path w="1762125" h="408939">
                <a:moveTo>
                  <a:pt x="1761744" y="340359"/>
                </a:moveTo>
                <a:lnTo>
                  <a:pt x="435864" y="340359"/>
                </a:lnTo>
                <a:lnTo>
                  <a:pt x="441213" y="366855"/>
                </a:lnTo>
                <a:lnTo>
                  <a:pt x="455802" y="388492"/>
                </a:lnTo>
                <a:lnTo>
                  <a:pt x="477440" y="403082"/>
                </a:lnTo>
                <a:lnTo>
                  <a:pt x="503936" y="408431"/>
                </a:lnTo>
                <a:lnTo>
                  <a:pt x="1693672" y="408431"/>
                </a:lnTo>
                <a:lnTo>
                  <a:pt x="1720167" y="403082"/>
                </a:lnTo>
                <a:lnTo>
                  <a:pt x="1741805" y="388492"/>
                </a:lnTo>
                <a:lnTo>
                  <a:pt x="1756394" y="366855"/>
                </a:lnTo>
                <a:lnTo>
                  <a:pt x="1761744" y="340359"/>
                </a:lnTo>
                <a:close/>
              </a:path>
              <a:path w="1762125" h="408939">
                <a:moveTo>
                  <a:pt x="1693672" y="0"/>
                </a:moveTo>
                <a:lnTo>
                  <a:pt x="503936" y="0"/>
                </a:lnTo>
                <a:lnTo>
                  <a:pt x="477440" y="5349"/>
                </a:lnTo>
                <a:lnTo>
                  <a:pt x="455802" y="19938"/>
                </a:lnTo>
                <a:lnTo>
                  <a:pt x="441213" y="41576"/>
                </a:lnTo>
                <a:lnTo>
                  <a:pt x="435864" y="68071"/>
                </a:lnTo>
                <a:lnTo>
                  <a:pt x="435864" y="238251"/>
                </a:lnTo>
                <a:lnTo>
                  <a:pt x="0" y="391921"/>
                </a:lnTo>
                <a:lnTo>
                  <a:pt x="435864" y="340359"/>
                </a:lnTo>
                <a:lnTo>
                  <a:pt x="1761744" y="340359"/>
                </a:lnTo>
                <a:lnTo>
                  <a:pt x="1761744" y="68071"/>
                </a:lnTo>
                <a:lnTo>
                  <a:pt x="1756394" y="41576"/>
                </a:lnTo>
                <a:lnTo>
                  <a:pt x="1741805" y="19938"/>
                </a:lnTo>
                <a:lnTo>
                  <a:pt x="1720167" y="5349"/>
                </a:lnTo>
                <a:lnTo>
                  <a:pt x="1693672" y="0"/>
                </a:lnTo>
                <a:close/>
              </a:path>
            </a:pathLst>
          </a:custGeom>
          <a:solidFill>
            <a:srgbClr val="AEA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266558" y="4653788"/>
            <a:ext cx="1124585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15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200" spc="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노드번호의</a:t>
            </a:r>
            <a:endParaRPr sz="1200">
              <a:latin typeface="Malgun Gothic"/>
              <a:cs typeface="Malgun Gothic"/>
            </a:endParaRPr>
          </a:p>
          <a:p>
            <a:pPr algn="ctr">
              <a:lnSpc>
                <a:spcPts val="1415"/>
              </a:lnSpc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410969" y="1710944"/>
            <a:ext cx="6527800" cy="1672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0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48920" algn="l"/>
              </a:tabLst>
            </a:pPr>
            <a:r>
              <a:rPr dirty="0" sz="2000" spc="25">
                <a:solidFill>
                  <a:srgbClr val="3E3D00"/>
                </a:solidFill>
                <a:latin typeface="Malgun Gothic"/>
                <a:cs typeface="Malgun Gothic"/>
              </a:rPr>
              <a:t>ma</a:t>
            </a:r>
            <a:r>
              <a:rPr dirty="0" sz="2000" spc="25">
                <a:solidFill>
                  <a:srgbClr val="3E3D00"/>
                </a:solidFill>
                <a:latin typeface="Malgun Gothic"/>
                <a:cs typeface="Malgun Gothic"/>
              </a:rPr>
              <a:t>ke</a:t>
            </a:r>
            <a:r>
              <a:rPr dirty="0" sz="20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30">
                <a:solidFill>
                  <a:srgbClr val="3E3D00"/>
                </a:solidFill>
                <a:latin typeface="Malgun Gothic"/>
                <a:cs typeface="Malgun Gothic"/>
              </a:rPr>
              <a:t>heap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50">
              <a:latin typeface="Malgun Gothic"/>
              <a:cs typeface="Malgun Gothic"/>
            </a:endParaRPr>
          </a:p>
          <a:p>
            <a:pPr marL="281940" indent="-269875">
              <a:lnSpc>
                <a:spcPct val="100000"/>
              </a:lnSpc>
              <a:buClr>
                <a:srgbClr val="1F407E"/>
              </a:buClr>
              <a:buSzPct val="80000"/>
              <a:buFont typeface="Arial MT"/>
              <a:buChar char="•"/>
              <a:tabLst>
                <a:tab pos="281940" algn="l"/>
                <a:tab pos="282575" algn="l"/>
              </a:tabLst>
            </a:pPr>
            <a:r>
              <a:rPr dirty="0" sz="2000" spc="70">
                <a:solidFill>
                  <a:srgbClr val="3E3D00"/>
                </a:solidFill>
                <a:latin typeface="Malgun Gothic"/>
                <a:cs typeface="Malgun Gothic"/>
              </a:rPr>
              <a:t>방법1: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데이터가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입력되는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순서대로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25">
                <a:solidFill>
                  <a:srgbClr val="3E3D00"/>
                </a:solidFill>
                <a:latin typeface="Malgun Gothic"/>
                <a:cs typeface="Malgun Gothic"/>
              </a:rPr>
              <a:t>heap을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매번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구성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1F407E"/>
              </a:buClr>
              <a:buFont typeface="Arial MT"/>
              <a:buChar char="•"/>
            </a:pPr>
            <a:endParaRPr sz="1550">
              <a:latin typeface="Malgun Gothic"/>
              <a:cs typeface="Malgun Gothic"/>
            </a:endParaRPr>
          </a:p>
          <a:p>
            <a:pPr marL="281940" indent="-269875">
              <a:lnSpc>
                <a:spcPct val="100000"/>
              </a:lnSpc>
              <a:buClr>
                <a:srgbClr val="1F407E"/>
              </a:buClr>
              <a:buSzPct val="80000"/>
              <a:buFont typeface="Arial MT"/>
              <a:buChar char="•"/>
              <a:tabLst>
                <a:tab pos="281940" algn="l"/>
                <a:tab pos="282575" algn="l"/>
              </a:tabLst>
            </a:pPr>
            <a:r>
              <a:rPr dirty="0" sz="2000" spc="70">
                <a:solidFill>
                  <a:srgbClr val="3E3D00"/>
                </a:solidFill>
                <a:latin typeface="Malgun Gothic"/>
                <a:cs typeface="Malgun Gothic"/>
              </a:rPr>
              <a:t>방법2: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데이터를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트리에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넣은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상태에서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35">
                <a:solidFill>
                  <a:srgbClr val="3E3D00"/>
                </a:solidFill>
                <a:latin typeface="Malgun Gothic"/>
                <a:cs typeface="Malgun Gothic"/>
              </a:rPr>
              <a:t>heap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구성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43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6198" y="584962"/>
            <a:ext cx="34036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</a:rPr>
              <a:t>데이터</a:t>
            </a:r>
            <a:r>
              <a:rPr dirty="0" sz="2000" spc="-65">
                <a:solidFill>
                  <a:srgbClr val="3E3D00"/>
                </a:solidFill>
              </a:rPr>
              <a:t> </a:t>
            </a:r>
            <a:r>
              <a:rPr dirty="0" sz="2000" spc="229">
                <a:solidFill>
                  <a:srgbClr val="3E3D00"/>
                </a:solidFill>
              </a:rPr>
              <a:t>:</a:t>
            </a:r>
            <a:r>
              <a:rPr dirty="0" sz="2000" spc="-4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2</a:t>
            </a:r>
            <a:r>
              <a:rPr dirty="0" sz="2000" spc="-5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4</a:t>
            </a:r>
            <a:r>
              <a:rPr dirty="0" sz="2000" spc="-4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5</a:t>
            </a:r>
            <a:r>
              <a:rPr dirty="0" sz="2000" spc="-5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3</a:t>
            </a:r>
            <a:r>
              <a:rPr dirty="0" sz="2000" spc="-40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1</a:t>
            </a:r>
            <a:r>
              <a:rPr dirty="0" sz="2000" spc="-5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9</a:t>
            </a:r>
            <a:r>
              <a:rPr dirty="0" sz="2000" spc="-4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6</a:t>
            </a:r>
            <a:r>
              <a:rPr dirty="0" sz="2000" spc="-5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7</a:t>
            </a:r>
            <a:r>
              <a:rPr dirty="0" sz="2000" spc="-4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10</a:t>
            </a:r>
            <a:r>
              <a:rPr dirty="0" sz="2000" spc="-50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8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443890" y="1126058"/>
            <a:ext cx="78606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65">
                <a:solidFill>
                  <a:srgbClr val="3E3D00"/>
                </a:solidFill>
                <a:latin typeface="Malgun Gothic"/>
                <a:cs typeface="Malgun Gothic"/>
              </a:rPr>
              <a:t>(방법1)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80">
                <a:solidFill>
                  <a:srgbClr val="3E3D00"/>
                </a:solidFill>
                <a:latin typeface="Malgun Gothic"/>
                <a:cs typeface="Malgun Gothic"/>
              </a:rPr>
              <a:t>sift-up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수행,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데이터가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입력되는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순서대로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25">
                <a:solidFill>
                  <a:srgbClr val="3E3D00"/>
                </a:solidFill>
                <a:latin typeface="Malgun Gothic"/>
                <a:cs typeface="Malgun Gothic"/>
              </a:rPr>
              <a:t>heap을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매번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구성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621" y="2281237"/>
            <a:ext cx="222884" cy="2442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3541" y="231139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8695" y="2071116"/>
            <a:ext cx="215265" cy="236220"/>
          </a:xfrm>
          <a:custGeom>
            <a:avLst/>
            <a:gdLst/>
            <a:ahLst/>
            <a:cxnLst/>
            <a:rect l="l" t="t" r="r" b="b"/>
            <a:pathLst>
              <a:path w="215264" h="236219">
                <a:moveTo>
                  <a:pt x="0" y="118110"/>
                </a:moveTo>
                <a:lnTo>
                  <a:pt x="8447" y="72116"/>
                </a:lnTo>
                <a:lnTo>
                  <a:pt x="31480" y="34575"/>
                </a:lnTo>
                <a:lnTo>
                  <a:pt x="65633" y="9274"/>
                </a:lnTo>
                <a:lnTo>
                  <a:pt x="107442" y="0"/>
                </a:lnTo>
                <a:lnTo>
                  <a:pt x="149250" y="9274"/>
                </a:lnTo>
                <a:lnTo>
                  <a:pt x="183403" y="34575"/>
                </a:lnTo>
                <a:lnTo>
                  <a:pt x="206436" y="72116"/>
                </a:lnTo>
                <a:lnTo>
                  <a:pt x="214884" y="118110"/>
                </a:lnTo>
                <a:lnTo>
                  <a:pt x="206436" y="164103"/>
                </a:lnTo>
                <a:lnTo>
                  <a:pt x="183403" y="201644"/>
                </a:lnTo>
                <a:lnTo>
                  <a:pt x="149250" y="226945"/>
                </a:lnTo>
                <a:lnTo>
                  <a:pt x="107442" y="236220"/>
                </a:lnTo>
                <a:lnTo>
                  <a:pt x="65633" y="226945"/>
                </a:lnTo>
                <a:lnTo>
                  <a:pt x="31480" y="201644"/>
                </a:lnTo>
                <a:lnTo>
                  <a:pt x="8447" y="164103"/>
                </a:lnTo>
                <a:lnTo>
                  <a:pt x="0" y="11811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26767" y="209676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50657" y="2459545"/>
            <a:ext cx="224790" cy="245745"/>
            <a:chOff x="1450657" y="2459545"/>
            <a:chExt cx="224790" cy="245745"/>
          </a:xfrm>
        </p:grpSpPr>
        <p:sp>
          <p:nvSpPr>
            <p:cNvPr id="10" name="object 10"/>
            <p:cNvSpPr/>
            <p:nvPr/>
          </p:nvSpPr>
          <p:spPr>
            <a:xfrm>
              <a:off x="1455419" y="2464307"/>
              <a:ext cx="215265" cy="236220"/>
            </a:xfrm>
            <a:custGeom>
              <a:avLst/>
              <a:gdLst/>
              <a:ahLst/>
              <a:cxnLst/>
              <a:rect l="l" t="t" r="r" b="b"/>
              <a:pathLst>
                <a:path w="215264" h="236219">
                  <a:moveTo>
                    <a:pt x="107442" y="0"/>
                  </a:moveTo>
                  <a:lnTo>
                    <a:pt x="65633" y="9274"/>
                  </a:lnTo>
                  <a:lnTo>
                    <a:pt x="31480" y="34575"/>
                  </a:lnTo>
                  <a:lnTo>
                    <a:pt x="8447" y="72116"/>
                  </a:lnTo>
                  <a:lnTo>
                    <a:pt x="0" y="118109"/>
                  </a:lnTo>
                  <a:lnTo>
                    <a:pt x="8447" y="164103"/>
                  </a:lnTo>
                  <a:lnTo>
                    <a:pt x="31480" y="201644"/>
                  </a:lnTo>
                  <a:lnTo>
                    <a:pt x="65633" y="226945"/>
                  </a:lnTo>
                  <a:lnTo>
                    <a:pt x="107442" y="236219"/>
                  </a:lnTo>
                  <a:lnTo>
                    <a:pt x="149250" y="226945"/>
                  </a:lnTo>
                  <a:lnTo>
                    <a:pt x="183403" y="201644"/>
                  </a:lnTo>
                  <a:lnTo>
                    <a:pt x="206436" y="164103"/>
                  </a:lnTo>
                  <a:lnTo>
                    <a:pt x="214884" y="118109"/>
                  </a:lnTo>
                  <a:lnTo>
                    <a:pt x="206436" y="72116"/>
                  </a:lnTo>
                  <a:lnTo>
                    <a:pt x="183403" y="34575"/>
                  </a:lnTo>
                  <a:lnTo>
                    <a:pt x="149250" y="9274"/>
                  </a:lnTo>
                  <a:lnTo>
                    <a:pt x="107442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55419" y="2464307"/>
              <a:ext cx="215265" cy="236220"/>
            </a:xfrm>
            <a:custGeom>
              <a:avLst/>
              <a:gdLst/>
              <a:ahLst/>
              <a:cxnLst/>
              <a:rect l="l" t="t" r="r" b="b"/>
              <a:pathLst>
                <a:path w="215264" h="236219">
                  <a:moveTo>
                    <a:pt x="0" y="118109"/>
                  </a:moveTo>
                  <a:lnTo>
                    <a:pt x="8447" y="72116"/>
                  </a:lnTo>
                  <a:lnTo>
                    <a:pt x="31480" y="34575"/>
                  </a:lnTo>
                  <a:lnTo>
                    <a:pt x="65633" y="9274"/>
                  </a:lnTo>
                  <a:lnTo>
                    <a:pt x="107442" y="0"/>
                  </a:lnTo>
                  <a:lnTo>
                    <a:pt x="149250" y="9274"/>
                  </a:lnTo>
                  <a:lnTo>
                    <a:pt x="183403" y="34575"/>
                  </a:lnTo>
                  <a:lnTo>
                    <a:pt x="206436" y="72116"/>
                  </a:lnTo>
                  <a:lnTo>
                    <a:pt x="214884" y="118109"/>
                  </a:lnTo>
                  <a:lnTo>
                    <a:pt x="206436" y="164103"/>
                  </a:lnTo>
                  <a:lnTo>
                    <a:pt x="183403" y="201644"/>
                  </a:lnTo>
                  <a:lnTo>
                    <a:pt x="149250" y="226945"/>
                  </a:lnTo>
                  <a:lnTo>
                    <a:pt x="107442" y="236219"/>
                  </a:lnTo>
                  <a:lnTo>
                    <a:pt x="65633" y="226945"/>
                  </a:lnTo>
                  <a:lnTo>
                    <a:pt x="31480" y="201644"/>
                  </a:lnTo>
                  <a:lnTo>
                    <a:pt x="8447" y="164103"/>
                  </a:lnTo>
                  <a:lnTo>
                    <a:pt x="0" y="118109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523491" y="2489454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35061" y="2075497"/>
            <a:ext cx="942340" cy="497205"/>
            <a:chOff x="1635061" y="2075497"/>
            <a:chExt cx="942340" cy="497205"/>
          </a:xfrm>
        </p:grpSpPr>
        <p:sp>
          <p:nvSpPr>
            <p:cNvPr id="14" name="object 14"/>
            <p:cNvSpPr/>
            <p:nvPr/>
          </p:nvSpPr>
          <p:spPr>
            <a:xfrm>
              <a:off x="1639823" y="2273808"/>
              <a:ext cx="151130" cy="225425"/>
            </a:xfrm>
            <a:custGeom>
              <a:avLst/>
              <a:gdLst/>
              <a:ahLst/>
              <a:cxnLst/>
              <a:rect l="l" t="t" r="r" b="b"/>
              <a:pathLst>
                <a:path w="151130" h="225425">
                  <a:moveTo>
                    <a:pt x="150875" y="0"/>
                  </a:moveTo>
                  <a:lnTo>
                    <a:pt x="0" y="225425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57755" y="2357628"/>
              <a:ext cx="213360" cy="215265"/>
            </a:xfrm>
            <a:custGeom>
              <a:avLst/>
              <a:gdLst/>
              <a:ahLst/>
              <a:cxnLst/>
              <a:rect l="l" t="t" r="r" b="b"/>
              <a:pathLst>
                <a:path w="213360" h="215264">
                  <a:moveTo>
                    <a:pt x="106680" y="0"/>
                  </a:moveTo>
                  <a:lnTo>
                    <a:pt x="106680" y="53721"/>
                  </a:lnTo>
                  <a:lnTo>
                    <a:pt x="0" y="53721"/>
                  </a:lnTo>
                  <a:lnTo>
                    <a:pt x="0" y="161162"/>
                  </a:lnTo>
                  <a:lnTo>
                    <a:pt x="106680" y="161162"/>
                  </a:lnTo>
                  <a:lnTo>
                    <a:pt x="106680" y="214884"/>
                  </a:lnTo>
                  <a:lnTo>
                    <a:pt x="213360" y="107442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57627" y="2080260"/>
              <a:ext cx="215265" cy="234950"/>
            </a:xfrm>
            <a:custGeom>
              <a:avLst/>
              <a:gdLst/>
              <a:ahLst/>
              <a:cxnLst/>
              <a:rect l="l" t="t" r="r" b="b"/>
              <a:pathLst>
                <a:path w="215264" h="234950">
                  <a:moveTo>
                    <a:pt x="0" y="117348"/>
                  </a:moveTo>
                  <a:lnTo>
                    <a:pt x="8447" y="71687"/>
                  </a:lnTo>
                  <a:lnTo>
                    <a:pt x="31480" y="34385"/>
                  </a:lnTo>
                  <a:lnTo>
                    <a:pt x="65633" y="9227"/>
                  </a:lnTo>
                  <a:lnTo>
                    <a:pt x="107442" y="0"/>
                  </a:lnTo>
                  <a:lnTo>
                    <a:pt x="149250" y="9227"/>
                  </a:lnTo>
                  <a:lnTo>
                    <a:pt x="183403" y="34385"/>
                  </a:lnTo>
                  <a:lnTo>
                    <a:pt x="206436" y="71687"/>
                  </a:lnTo>
                  <a:lnTo>
                    <a:pt x="214884" y="117348"/>
                  </a:lnTo>
                  <a:lnTo>
                    <a:pt x="206436" y="163008"/>
                  </a:lnTo>
                  <a:lnTo>
                    <a:pt x="183403" y="200310"/>
                  </a:lnTo>
                  <a:lnTo>
                    <a:pt x="149250" y="225468"/>
                  </a:lnTo>
                  <a:lnTo>
                    <a:pt x="107442" y="234695"/>
                  </a:lnTo>
                  <a:lnTo>
                    <a:pt x="65633" y="225468"/>
                  </a:lnTo>
                  <a:lnTo>
                    <a:pt x="31480" y="200310"/>
                  </a:lnTo>
                  <a:lnTo>
                    <a:pt x="8447" y="163008"/>
                  </a:lnTo>
                  <a:lnTo>
                    <a:pt x="0" y="117348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425445" y="2104770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7879" y="2471927"/>
            <a:ext cx="213360" cy="234950"/>
          </a:xfrm>
          <a:custGeom>
            <a:avLst/>
            <a:gdLst/>
            <a:ahLst/>
            <a:cxnLst/>
            <a:rect l="l" t="t" r="r" b="b"/>
            <a:pathLst>
              <a:path w="213360" h="234950">
                <a:moveTo>
                  <a:pt x="0" y="117348"/>
                </a:moveTo>
                <a:lnTo>
                  <a:pt x="8381" y="71687"/>
                </a:lnTo>
                <a:lnTo>
                  <a:pt x="31242" y="34385"/>
                </a:lnTo>
                <a:lnTo>
                  <a:pt x="65150" y="9227"/>
                </a:lnTo>
                <a:lnTo>
                  <a:pt x="106680" y="0"/>
                </a:lnTo>
                <a:lnTo>
                  <a:pt x="148208" y="9227"/>
                </a:lnTo>
                <a:lnTo>
                  <a:pt x="182117" y="34385"/>
                </a:lnTo>
                <a:lnTo>
                  <a:pt x="204977" y="71687"/>
                </a:lnTo>
                <a:lnTo>
                  <a:pt x="213359" y="117348"/>
                </a:lnTo>
                <a:lnTo>
                  <a:pt x="204977" y="163008"/>
                </a:lnTo>
                <a:lnTo>
                  <a:pt x="182118" y="200310"/>
                </a:lnTo>
                <a:lnTo>
                  <a:pt x="148209" y="225468"/>
                </a:lnTo>
                <a:lnTo>
                  <a:pt x="106680" y="234696"/>
                </a:lnTo>
                <a:lnTo>
                  <a:pt x="65150" y="225468"/>
                </a:lnTo>
                <a:lnTo>
                  <a:pt x="31242" y="200310"/>
                </a:lnTo>
                <a:lnTo>
                  <a:pt x="8381" y="163008"/>
                </a:lnTo>
                <a:lnTo>
                  <a:pt x="0" y="11734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155317" y="249707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70760" y="2279904"/>
            <a:ext cx="119380" cy="227329"/>
          </a:xfrm>
          <a:custGeom>
            <a:avLst/>
            <a:gdLst/>
            <a:ahLst/>
            <a:cxnLst/>
            <a:rect l="l" t="t" r="r" b="b"/>
            <a:pathLst>
              <a:path w="119380" h="227330">
                <a:moveTo>
                  <a:pt x="119125" y="0"/>
                </a:moveTo>
                <a:lnTo>
                  <a:pt x="0" y="227075"/>
                </a:lnTo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2255" y="2214372"/>
            <a:ext cx="213360" cy="21488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7621" y="2066353"/>
            <a:ext cx="222885" cy="24574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139820" y="209676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1109" y="2496121"/>
            <a:ext cx="224408" cy="24422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853944" y="252564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2609" y="2496121"/>
            <a:ext cx="224408" cy="24422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425697" y="252564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63989" y="2269045"/>
            <a:ext cx="429895" cy="271780"/>
            <a:chOff x="2963989" y="2269045"/>
            <a:chExt cx="429895" cy="271780"/>
          </a:xfrm>
        </p:grpSpPr>
        <p:sp>
          <p:nvSpPr>
            <p:cNvPr id="29" name="object 29"/>
            <p:cNvSpPr/>
            <p:nvPr/>
          </p:nvSpPr>
          <p:spPr>
            <a:xfrm>
              <a:off x="2968751" y="2273807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5" h="262255">
                  <a:moveTo>
                    <a:pt x="135000" y="0"/>
                  </a:moveTo>
                  <a:lnTo>
                    <a:pt x="0" y="2620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53739" y="2273807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5">
                  <a:moveTo>
                    <a:pt x="0" y="0"/>
                  </a:moveTo>
                  <a:lnTo>
                    <a:pt x="135000" y="2620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50240" y="2737484"/>
            <a:ext cx="3587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9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22247" y="2809113"/>
            <a:ext cx="3581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9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08375" y="2809113"/>
            <a:ext cx="3581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9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endParaRPr sz="900">
              <a:latin typeface="Malgun Gothic"/>
              <a:cs typeface="Malgun Gothic"/>
            </a:endParaRPr>
          </a:p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67365" y="2066353"/>
            <a:ext cx="224409" cy="2457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140200" y="209676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80853" y="2496121"/>
            <a:ext cx="224409" cy="24422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854322" y="252564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52353" y="2496121"/>
            <a:ext cx="224409" cy="24422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4425822" y="252564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68496" y="2273807"/>
            <a:ext cx="421640" cy="262255"/>
          </a:xfrm>
          <a:custGeom>
            <a:avLst/>
            <a:gdLst/>
            <a:ahLst/>
            <a:cxnLst/>
            <a:rect l="l" t="t" r="r" b="b"/>
            <a:pathLst>
              <a:path w="421639" h="262255">
                <a:moveTo>
                  <a:pt x="135000" y="0"/>
                </a:moveTo>
                <a:lnTo>
                  <a:pt x="0" y="262000"/>
                </a:lnTo>
              </a:path>
              <a:path w="421639" h="262255">
                <a:moveTo>
                  <a:pt x="286512" y="0"/>
                </a:moveTo>
                <a:lnTo>
                  <a:pt x="421513" y="26200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81993" y="1781365"/>
            <a:ext cx="222885" cy="244221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5354828" y="181127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5481" y="2209609"/>
            <a:ext cx="224408" cy="244220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5068951" y="2239772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66981" y="2209609"/>
            <a:ext cx="224408" cy="24422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640704" y="2239772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710493" y="1982533"/>
            <a:ext cx="899160" cy="901065"/>
            <a:chOff x="4710493" y="1982533"/>
            <a:chExt cx="899160" cy="901065"/>
          </a:xfrm>
        </p:grpSpPr>
        <p:sp>
          <p:nvSpPr>
            <p:cNvPr id="48" name="object 48"/>
            <p:cNvSpPr/>
            <p:nvPr/>
          </p:nvSpPr>
          <p:spPr>
            <a:xfrm>
              <a:off x="5183123" y="1987295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5">
                  <a:moveTo>
                    <a:pt x="135000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469636" y="1987295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5">
                  <a:moveTo>
                    <a:pt x="0" y="0"/>
                  </a:moveTo>
                  <a:lnTo>
                    <a:pt x="134874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0493" y="2637853"/>
              <a:ext cx="222885" cy="24574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783328" y="2668650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98135" y="2415539"/>
            <a:ext cx="135255" cy="262255"/>
          </a:xfrm>
          <a:custGeom>
            <a:avLst/>
            <a:gdLst/>
            <a:ahLst/>
            <a:cxnLst/>
            <a:rect l="l" t="t" r="r" b="b"/>
            <a:pathLst>
              <a:path w="135254" h="262255">
                <a:moveTo>
                  <a:pt x="134874" y="0"/>
                </a:moveTo>
                <a:lnTo>
                  <a:pt x="0" y="26187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652008" y="2666238"/>
            <a:ext cx="3581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9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endParaRPr sz="900">
              <a:latin typeface="Malgun Gothic"/>
              <a:cs typeface="Malgun Gothic"/>
            </a:endParaRPr>
          </a:p>
        </p:txBody>
      </p:sp>
      <p:pic>
        <p:nvPicPr>
          <p:cNvPr id="54" name="object 5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1511" y="2214372"/>
            <a:ext cx="213360" cy="21488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9981" y="1781365"/>
            <a:ext cx="224408" cy="244221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6783705" y="181127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57" name="object 5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24993" y="2209609"/>
            <a:ext cx="222885" cy="244220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6498082" y="2239772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59" name="object 5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96493" y="2209609"/>
            <a:ext cx="222885" cy="244220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7069581" y="2239772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138481" y="1982533"/>
            <a:ext cx="899160" cy="901065"/>
            <a:chOff x="6138481" y="1982533"/>
            <a:chExt cx="899160" cy="901065"/>
          </a:xfrm>
        </p:grpSpPr>
        <p:sp>
          <p:nvSpPr>
            <p:cNvPr id="62" name="object 62"/>
            <p:cNvSpPr/>
            <p:nvPr/>
          </p:nvSpPr>
          <p:spPr>
            <a:xfrm>
              <a:off x="6612636" y="1987295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5">
                  <a:moveTo>
                    <a:pt x="134874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897624" y="1987295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5">
                  <a:moveTo>
                    <a:pt x="0" y="0"/>
                  </a:moveTo>
                  <a:lnTo>
                    <a:pt x="134874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8481" y="2637853"/>
              <a:ext cx="224408" cy="245745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6212204" y="2668650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326123" y="2415539"/>
            <a:ext cx="135255" cy="262255"/>
          </a:xfrm>
          <a:custGeom>
            <a:avLst/>
            <a:gdLst/>
            <a:ahLst/>
            <a:cxnLst/>
            <a:rect l="l" t="t" r="r" b="b"/>
            <a:pathLst>
              <a:path w="135254" h="262255">
                <a:moveTo>
                  <a:pt x="134874" y="0"/>
                </a:moveTo>
                <a:lnTo>
                  <a:pt x="0" y="26187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7" name="object 6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11121" y="1709737"/>
            <a:ext cx="222885" cy="244221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8284209" y="1739645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69" name="object 6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4609" y="2137981"/>
            <a:ext cx="224408" cy="244220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7998332" y="216839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71" name="object 7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96109" y="2137981"/>
            <a:ext cx="224408" cy="244220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8570214" y="216839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639621" y="1910905"/>
            <a:ext cx="897890" cy="901065"/>
            <a:chOff x="7639621" y="1910905"/>
            <a:chExt cx="897890" cy="901065"/>
          </a:xfrm>
        </p:grpSpPr>
        <p:sp>
          <p:nvSpPr>
            <p:cNvPr id="74" name="object 74"/>
            <p:cNvSpPr/>
            <p:nvPr/>
          </p:nvSpPr>
          <p:spPr>
            <a:xfrm>
              <a:off x="8112251" y="1915667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5">
                  <a:moveTo>
                    <a:pt x="135000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397239" y="1915667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5">
                  <a:moveTo>
                    <a:pt x="0" y="0"/>
                  </a:moveTo>
                  <a:lnTo>
                    <a:pt x="13500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9621" y="2567749"/>
              <a:ext cx="222885" cy="244221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7712709" y="259702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820977" y="2340673"/>
            <a:ext cx="613410" cy="471805"/>
            <a:chOff x="7820977" y="2340673"/>
            <a:chExt cx="613410" cy="471805"/>
          </a:xfrm>
        </p:grpSpPr>
        <p:sp>
          <p:nvSpPr>
            <p:cNvPr id="79" name="object 79"/>
            <p:cNvSpPr/>
            <p:nvPr/>
          </p:nvSpPr>
          <p:spPr>
            <a:xfrm>
              <a:off x="7825740" y="2345435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5">
                  <a:moveTo>
                    <a:pt x="135000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1121" y="2567749"/>
              <a:ext cx="222885" cy="244221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8295513" y="2952115"/>
            <a:ext cx="3581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9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endParaRPr sz="900">
              <a:latin typeface="Malgun Gothic"/>
              <a:cs typeface="Malgun Gothic"/>
            </a:endParaRPr>
          </a:p>
        </p:txBody>
      </p:sp>
      <p:pic>
        <p:nvPicPr>
          <p:cNvPr id="82" name="object 8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2872" y="3553967"/>
            <a:ext cx="214883" cy="214884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8284209" y="259702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112252" y="2345435"/>
            <a:ext cx="135255" cy="262255"/>
          </a:xfrm>
          <a:custGeom>
            <a:avLst/>
            <a:gdLst/>
            <a:ahLst/>
            <a:cxnLst/>
            <a:rect l="l" t="t" r="r" b="b"/>
            <a:pathLst>
              <a:path w="135254" h="262255">
                <a:moveTo>
                  <a:pt x="0" y="0"/>
                </a:moveTo>
                <a:lnTo>
                  <a:pt x="135000" y="26187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5" name="object 8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3353" y="3049333"/>
            <a:ext cx="224409" cy="245744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996492" y="3080130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87" name="object 8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5109" y="3477577"/>
            <a:ext cx="224409" cy="247269"/>
          </a:xfrm>
          <a:prstGeom prst="rect">
            <a:avLst/>
          </a:prstGeom>
        </p:spPr>
      </p:pic>
      <p:sp>
        <p:nvSpPr>
          <p:cNvPr id="88" name="object 88"/>
          <p:cNvSpPr txBox="1"/>
          <p:nvPr/>
        </p:nvSpPr>
        <p:spPr>
          <a:xfrm>
            <a:off x="567639" y="350862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89" name="object 8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81493" y="3477577"/>
            <a:ext cx="222884" cy="247269"/>
          </a:xfrm>
          <a:prstGeom prst="rect">
            <a:avLst/>
          </a:prstGeom>
        </p:spPr>
      </p:pic>
      <p:sp>
        <p:nvSpPr>
          <p:cNvPr id="90" name="object 90"/>
          <p:cNvSpPr txBox="1"/>
          <p:nvPr/>
        </p:nvSpPr>
        <p:spPr>
          <a:xfrm>
            <a:off x="1353692" y="350862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10121" y="3250501"/>
            <a:ext cx="1112520" cy="902969"/>
            <a:chOff x="210121" y="3250501"/>
            <a:chExt cx="1112520" cy="902969"/>
          </a:xfrm>
        </p:grpSpPr>
        <p:sp>
          <p:nvSpPr>
            <p:cNvPr id="92" name="object 92"/>
            <p:cNvSpPr/>
            <p:nvPr/>
          </p:nvSpPr>
          <p:spPr>
            <a:xfrm>
              <a:off x="682752" y="3255264"/>
              <a:ext cx="278130" cy="262255"/>
            </a:xfrm>
            <a:custGeom>
              <a:avLst/>
              <a:gdLst/>
              <a:ahLst/>
              <a:cxnLst/>
              <a:rect l="l" t="t" r="r" b="b"/>
              <a:pathLst>
                <a:path w="278130" h="262254">
                  <a:moveTo>
                    <a:pt x="277812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110995" y="3255264"/>
              <a:ext cx="206375" cy="262255"/>
            </a:xfrm>
            <a:custGeom>
              <a:avLst/>
              <a:gdLst/>
              <a:ahLst/>
              <a:cxnLst/>
              <a:rect l="l" t="t" r="r" b="b"/>
              <a:pathLst>
                <a:path w="206375" h="262254">
                  <a:moveTo>
                    <a:pt x="0" y="0"/>
                  </a:moveTo>
                  <a:lnTo>
                    <a:pt x="206375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0121" y="3907345"/>
              <a:ext cx="222884" cy="245744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281736" y="393750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91477" y="3680269"/>
            <a:ext cx="541655" cy="473075"/>
            <a:chOff x="391477" y="3680269"/>
            <a:chExt cx="541655" cy="473075"/>
          </a:xfrm>
        </p:grpSpPr>
        <p:sp>
          <p:nvSpPr>
            <p:cNvPr id="97" name="object 97"/>
            <p:cNvSpPr/>
            <p:nvPr/>
          </p:nvSpPr>
          <p:spPr>
            <a:xfrm>
              <a:off x="396240" y="3685032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4">
                  <a:moveTo>
                    <a:pt x="134937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9993" y="3907345"/>
              <a:ext cx="222884" cy="245744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781913" y="393750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677989" y="3680269"/>
            <a:ext cx="541655" cy="473075"/>
            <a:chOff x="677989" y="3680269"/>
            <a:chExt cx="541655" cy="473075"/>
          </a:xfrm>
        </p:grpSpPr>
        <p:sp>
          <p:nvSpPr>
            <p:cNvPr id="101" name="object 101"/>
            <p:cNvSpPr/>
            <p:nvPr/>
          </p:nvSpPr>
          <p:spPr>
            <a:xfrm>
              <a:off x="682751" y="3685032"/>
              <a:ext cx="63500" cy="262255"/>
            </a:xfrm>
            <a:custGeom>
              <a:avLst/>
              <a:gdLst/>
              <a:ahLst/>
              <a:cxnLst/>
              <a:rect l="l" t="t" r="r" b="b"/>
              <a:pathLst>
                <a:path w="63500" h="262254">
                  <a:moveTo>
                    <a:pt x="0" y="0"/>
                  </a:moveTo>
                  <a:lnTo>
                    <a:pt x="6350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4981" y="3907345"/>
              <a:ext cx="224409" cy="245744"/>
            </a:xfrm>
            <a:prstGeom prst="rect">
              <a:avLst/>
            </a:prstGeom>
          </p:spPr>
        </p:pic>
      </p:grpSp>
      <p:sp>
        <p:nvSpPr>
          <p:cNvPr id="103" name="object 103"/>
          <p:cNvSpPr txBox="1"/>
          <p:nvPr/>
        </p:nvSpPr>
        <p:spPr>
          <a:xfrm>
            <a:off x="1067816" y="393750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182624" y="3685032"/>
            <a:ext cx="135255" cy="262255"/>
          </a:xfrm>
          <a:custGeom>
            <a:avLst/>
            <a:gdLst/>
            <a:ahLst/>
            <a:cxnLst/>
            <a:rect l="l" t="t" r="r" b="b"/>
            <a:pathLst>
              <a:path w="135255" h="262254">
                <a:moveTo>
                  <a:pt x="134873" y="0"/>
                </a:moveTo>
                <a:lnTo>
                  <a:pt x="0" y="26187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1579244" y="4220717"/>
            <a:ext cx="3581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r>
              <a:rPr dirty="0" sz="9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endParaRPr sz="900">
              <a:latin typeface="Malgun Gothic"/>
              <a:cs typeface="Malgun Gothic"/>
            </a:endParaRPr>
          </a:p>
        </p:txBody>
      </p:sp>
      <p:pic>
        <p:nvPicPr>
          <p:cNvPr id="106" name="object 10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567749" y="3049333"/>
            <a:ext cx="222885" cy="245744"/>
          </a:xfrm>
          <a:prstGeom prst="rect">
            <a:avLst/>
          </a:prstGeom>
        </p:spPr>
      </p:pic>
      <p:sp>
        <p:nvSpPr>
          <p:cNvPr id="107" name="object 107"/>
          <p:cNvSpPr txBox="1"/>
          <p:nvPr/>
        </p:nvSpPr>
        <p:spPr>
          <a:xfrm>
            <a:off x="2639695" y="3080130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108" name="object 10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37981" y="3477577"/>
            <a:ext cx="224408" cy="247269"/>
          </a:xfrm>
          <a:prstGeom prst="rect">
            <a:avLst/>
          </a:prstGeom>
        </p:spPr>
      </p:pic>
      <p:sp>
        <p:nvSpPr>
          <p:cNvPr id="109" name="object 109"/>
          <p:cNvSpPr txBox="1"/>
          <p:nvPr/>
        </p:nvSpPr>
        <p:spPr>
          <a:xfrm>
            <a:off x="2211070" y="350862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110" name="object 11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24365" y="3477577"/>
            <a:ext cx="224409" cy="247269"/>
          </a:xfrm>
          <a:prstGeom prst="rect">
            <a:avLst/>
          </a:prstGeom>
        </p:spPr>
      </p:pic>
      <p:sp>
        <p:nvSpPr>
          <p:cNvPr id="111" name="object 111"/>
          <p:cNvSpPr txBox="1"/>
          <p:nvPr/>
        </p:nvSpPr>
        <p:spPr>
          <a:xfrm>
            <a:off x="2996945" y="350862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1852993" y="3250501"/>
            <a:ext cx="1112520" cy="902969"/>
            <a:chOff x="1852993" y="3250501"/>
            <a:chExt cx="1112520" cy="902969"/>
          </a:xfrm>
        </p:grpSpPr>
        <p:sp>
          <p:nvSpPr>
            <p:cNvPr id="113" name="object 113"/>
            <p:cNvSpPr/>
            <p:nvPr/>
          </p:nvSpPr>
          <p:spPr>
            <a:xfrm>
              <a:off x="2325623" y="3255264"/>
              <a:ext cx="278130" cy="262255"/>
            </a:xfrm>
            <a:custGeom>
              <a:avLst/>
              <a:gdLst/>
              <a:ahLst/>
              <a:cxnLst/>
              <a:rect l="l" t="t" r="r" b="b"/>
              <a:pathLst>
                <a:path w="278130" h="262254">
                  <a:moveTo>
                    <a:pt x="277749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753867" y="3255264"/>
              <a:ext cx="206375" cy="262255"/>
            </a:xfrm>
            <a:custGeom>
              <a:avLst/>
              <a:gdLst/>
              <a:ahLst/>
              <a:cxnLst/>
              <a:rect l="l" t="t" r="r" b="b"/>
              <a:pathLst>
                <a:path w="206375" h="262254">
                  <a:moveTo>
                    <a:pt x="0" y="0"/>
                  </a:moveTo>
                  <a:lnTo>
                    <a:pt x="206375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52993" y="3907345"/>
              <a:ext cx="222885" cy="245744"/>
            </a:xfrm>
            <a:prstGeom prst="rect">
              <a:avLst/>
            </a:prstGeom>
          </p:spPr>
        </p:pic>
      </p:grpSp>
      <p:sp>
        <p:nvSpPr>
          <p:cNvPr id="116" name="object 116"/>
          <p:cNvSpPr txBox="1"/>
          <p:nvPr/>
        </p:nvSpPr>
        <p:spPr>
          <a:xfrm>
            <a:off x="1925192" y="393750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2035873" y="3680269"/>
            <a:ext cx="541655" cy="473075"/>
            <a:chOff x="2035873" y="3680269"/>
            <a:chExt cx="541655" cy="473075"/>
          </a:xfrm>
        </p:grpSpPr>
        <p:sp>
          <p:nvSpPr>
            <p:cNvPr id="118" name="object 118"/>
            <p:cNvSpPr/>
            <p:nvPr/>
          </p:nvSpPr>
          <p:spPr>
            <a:xfrm>
              <a:off x="2040635" y="3685032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5" h="262254">
                  <a:moveTo>
                    <a:pt x="134874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52865" y="3907345"/>
              <a:ext cx="224409" cy="245744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2425445" y="393750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2320861" y="3680269"/>
            <a:ext cx="541655" cy="473075"/>
            <a:chOff x="2320861" y="3680269"/>
            <a:chExt cx="541655" cy="473075"/>
          </a:xfrm>
        </p:grpSpPr>
        <p:sp>
          <p:nvSpPr>
            <p:cNvPr id="122" name="object 122"/>
            <p:cNvSpPr/>
            <p:nvPr/>
          </p:nvSpPr>
          <p:spPr>
            <a:xfrm>
              <a:off x="2325623" y="3685032"/>
              <a:ext cx="63500" cy="262255"/>
            </a:xfrm>
            <a:custGeom>
              <a:avLst/>
              <a:gdLst/>
              <a:ahLst/>
              <a:cxnLst/>
              <a:rect l="l" t="t" r="r" b="b"/>
              <a:pathLst>
                <a:path w="63500" h="262254">
                  <a:moveTo>
                    <a:pt x="0" y="0"/>
                  </a:moveTo>
                  <a:lnTo>
                    <a:pt x="6350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3" name="object 1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37853" y="3907345"/>
              <a:ext cx="224408" cy="245744"/>
            </a:xfrm>
            <a:prstGeom prst="rect">
              <a:avLst/>
            </a:prstGeom>
          </p:spPr>
        </p:pic>
      </p:grpSp>
      <p:sp>
        <p:nvSpPr>
          <p:cNvPr id="124" name="object 124"/>
          <p:cNvSpPr txBox="1"/>
          <p:nvPr/>
        </p:nvSpPr>
        <p:spPr>
          <a:xfrm>
            <a:off x="2710942" y="393750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825495" y="3685032"/>
            <a:ext cx="135255" cy="262255"/>
          </a:xfrm>
          <a:custGeom>
            <a:avLst/>
            <a:gdLst/>
            <a:ahLst/>
            <a:cxnLst/>
            <a:rect l="l" t="t" r="r" b="b"/>
            <a:pathLst>
              <a:path w="135255" h="262254">
                <a:moveTo>
                  <a:pt x="135001" y="0"/>
                </a:moveTo>
                <a:lnTo>
                  <a:pt x="0" y="26187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6" name="object 1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38993" y="3049333"/>
            <a:ext cx="222885" cy="245744"/>
          </a:xfrm>
          <a:prstGeom prst="rect">
            <a:avLst/>
          </a:prstGeom>
        </p:spPr>
      </p:pic>
      <p:sp>
        <p:nvSpPr>
          <p:cNvPr id="127" name="object 127"/>
          <p:cNvSpPr txBox="1"/>
          <p:nvPr/>
        </p:nvSpPr>
        <p:spPr>
          <a:xfrm>
            <a:off x="4211573" y="3080130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128" name="object 1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10749" y="3477577"/>
            <a:ext cx="222885" cy="247269"/>
          </a:xfrm>
          <a:prstGeom prst="rect">
            <a:avLst/>
          </a:prstGeom>
        </p:spPr>
      </p:pic>
      <p:sp>
        <p:nvSpPr>
          <p:cNvPr id="129" name="object 129"/>
          <p:cNvSpPr txBox="1"/>
          <p:nvPr/>
        </p:nvSpPr>
        <p:spPr>
          <a:xfrm>
            <a:off x="3782948" y="350862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130" name="object 1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95609" y="3477577"/>
            <a:ext cx="224408" cy="247269"/>
          </a:xfrm>
          <a:prstGeom prst="rect">
            <a:avLst/>
          </a:prstGeom>
        </p:spPr>
      </p:pic>
      <p:sp>
        <p:nvSpPr>
          <p:cNvPr id="131" name="object 131"/>
          <p:cNvSpPr txBox="1"/>
          <p:nvPr/>
        </p:nvSpPr>
        <p:spPr>
          <a:xfrm>
            <a:off x="4568697" y="350862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3424237" y="3250501"/>
            <a:ext cx="1113790" cy="902969"/>
            <a:chOff x="3424237" y="3250501"/>
            <a:chExt cx="1113790" cy="902969"/>
          </a:xfrm>
        </p:grpSpPr>
        <p:sp>
          <p:nvSpPr>
            <p:cNvPr id="133" name="object 133"/>
            <p:cNvSpPr/>
            <p:nvPr/>
          </p:nvSpPr>
          <p:spPr>
            <a:xfrm>
              <a:off x="3896868" y="3255264"/>
              <a:ext cx="278130" cy="262255"/>
            </a:xfrm>
            <a:custGeom>
              <a:avLst/>
              <a:gdLst/>
              <a:ahLst/>
              <a:cxnLst/>
              <a:rect l="l" t="t" r="r" b="b"/>
              <a:pathLst>
                <a:path w="278129" h="262254">
                  <a:moveTo>
                    <a:pt x="277749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4326636" y="3255264"/>
              <a:ext cx="206375" cy="262255"/>
            </a:xfrm>
            <a:custGeom>
              <a:avLst/>
              <a:gdLst/>
              <a:ahLst/>
              <a:cxnLst/>
              <a:rect l="l" t="t" r="r" b="b"/>
              <a:pathLst>
                <a:path w="206375" h="262254">
                  <a:moveTo>
                    <a:pt x="0" y="0"/>
                  </a:moveTo>
                  <a:lnTo>
                    <a:pt x="206375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5" name="object 1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24237" y="3907345"/>
              <a:ext cx="224409" cy="245744"/>
            </a:xfrm>
            <a:prstGeom prst="rect">
              <a:avLst/>
            </a:prstGeom>
          </p:spPr>
        </p:pic>
      </p:grpSp>
      <p:sp>
        <p:nvSpPr>
          <p:cNvPr id="136" name="object 136"/>
          <p:cNvSpPr txBox="1"/>
          <p:nvPr/>
        </p:nvSpPr>
        <p:spPr>
          <a:xfrm>
            <a:off x="3497071" y="393750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3607117" y="3680269"/>
            <a:ext cx="541655" cy="473075"/>
            <a:chOff x="3607117" y="3680269"/>
            <a:chExt cx="541655" cy="473075"/>
          </a:xfrm>
        </p:grpSpPr>
        <p:sp>
          <p:nvSpPr>
            <p:cNvPr id="138" name="object 138"/>
            <p:cNvSpPr/>
            <p:nvPr/>
          </p:nvSpPr>
          <p:spPr>
            <a:xfrm>
              <a:off x="3611879" y="3685032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4">
                  <a:moveTo>
                    <a:pt x="134874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9" name="object 1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24109" y="3907345"/>
              <a:ext cx="224408" cy="245744"/>
            </a:xfrm>
            <a:prstGeom prst="rect">
              <a:avLst/>
            </a:prstGeom>
          </p:spPr>
        </p:pic>
      </p:grpSp>
      <p:sp>
        <p:nvSpPr>
          <p:cNvPr id="140" name="object 140"/>
          <p:cNvSpPr txBox="1"/>
          <p:nvPr/>
        </p:nvSpPr>
        <p:spPr>
          <a:xfrm>
            <a:off x="3997197" y="393750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3892105" y="3680269"/>
            <a:ext cx="541655" cy="473075"/>
            <a:chOff x="3892105" y="3680269"/>
            <a:chExt cx="541655" cy="473075"/>
          </a:xfrm>
        </p:grpSpPr>
        <p:sp>
          <p:nvSpPr>
            <p:cNvPr id="142" name="object 142"/>
            <p:cNvSpPr/>
            <p:nvPr/>
          </p:nvSpPr>
          <p:spPr>
            <a:xfrm>
              <a:off x="3896867" y="3685032"/>
              <a:ext cx="63500" cy="262255"/>
            </a:xfrm>
            <a:custGeom>
              <a:avLst/>
              <a:gdLst/>
              <a:ahLst/>
              <a:cxnLst/>
              <a:rect l="l" t="t" r="r" b="b"/>
              <a:pathLst>
                <a:path w="63500" h="262254">
                  <a:moveTo>
                    <a:pt x="0" y="0"/>
                  </a:moveTo>
                  <a:lnTo>
                    <a:pt x="6350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3" name="object 1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10621" y="3907345"/>
              <a:ext cx="222885" cy="245744"/>
            </a:xfrm>
            <a:prstGeom prst="rect">
              <a:avLst/>
            </a:prstGeom>
          </p:spPr>
        </p:pic>
      </p:grpSp>
      <p:sp>
        <p:nvSpPr>
          <p:cNvPr id="144" name="object 144"/>
          <p:cNvSpPr txBox="1"/>
          <p:nvPr/>
        </p:nvSpPr>
        <p:spPr>
          <a:xfrm>
            <a:off x="4283202" y="393750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145" name="object 1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8615" y="3482340"/>
            <a:ext cx="214884" cy="214884"/>
          </a:xfrm>
          <a:prstGeom prst="rect">
            <a:avLst/>
          </a:prstGeom>
        </p:spPr>
      </p:pic>
      <p:grpSp>
        <p:nvGrpSpPr>
          <p:cNvPr id="146" name="object 146"/>
          <p:cNvGrpSpPr/>
          <p:nvPr/>
        </p:nvGrpSpPr>
        <p:grpSpPr>
          <a:xfrm>
            <a:off x="4391977" y="3680269"/>
            <a:ext cx="613410" cy="473075"/>
            <a:chOff x="4391977" y="3680269"/>
            <a:chExt cx="613410" cy="473075"/>
          </a:xfrm>
        </p:grpSpPr>
        <p:sp>
          <p:nvSpPr>
            <p:cNvPr id="147" name="object 147"/>
            <p:cNvSpPr/>
            <p:nvPr/>
          </p:nvSpPr>
          <p:spPr>
            <a:xfrm>
              <a:off x="4396740" y="3685032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4">
                  <a:moveTo>
                    <a:pt x="135000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8" name="object 1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82121" y="3907345"/>
              <a:ext cx="222885" cy="245744"/>
            </a:xfrm>
            <a:prstGeom prst="rect">
              <a:avLst/>
            </a:prstGeom>
          </p:spPr>
        </p:pic>
      </p:grpSp>
      <p:sp>
        <p:nvSpPr>
          <p:cNvPr id="149" name="object 149"/>
          <p:cNvSpPr txBox="1"/>
          <p:nvPr/>
        </p:nvSpPr>
        <p:spPr>
          <a:xfrm>
            <a:off x="4854702" y="393750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4683252" y="3685032"/>
            <a:ext cx="135255" cy="262255"/>
          </a:xfrm>
          <a:custGeom>
            <a:avLst/>
            <a:gdLst/>
            <a:ahLst/>
            <a:cxnLst/>
            <a:rect l="l" t="t" r="r" b="b"/>
            <a:pathLst>
              <a:path w="135254" h="262254">
                <a:moveTo>
                  <a:pt x="0" y="0"/>
                </a:moveTo>
                <a:lnTo>
                  <a:pt x="135000" y="26187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1" name="object 15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25121" y="2977705"/>
            <a:ext cx="222885" cy="247269"/>
          </a:xfrm>
          <a:prstGeom prst="rect">
            <a:avLst/>
          </a:prstGeom>
        </p:spPr>
      </p:pic>
      <p:sp>
        <p:nvSpPr>
          <p:cNvPr id="152" name="object 152"/>
          <p:cNvSpPr txBox="1"/>
          <p:nvPr/>
        </p:nvSpPr>
        <p:spPr>
          <a:xfrm>
            <a:off x="5997955" y="3008502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153" name="object 15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495353" y="3407473"/>
            <a:ext cx="224409" cy="245744"/>
          </a:xfrm>
          <a:prstGeom prst="rect">
            <a:avLst/>
          </a:prstGeom>
        </p:spPr>
      </p:pic>
      <p:sp>
        <p:nvSpPr>
          <p:cNvPr id="154" name="object 154"/>
          <p:cNvSpPr txBox="1"/>
          <p:nvPr/>
        </p:nvSpPr>
        <p:spPr>
          <a:xfrm>
            <a:off x="5569077" y="3437382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155" name="object 15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281737" y="3407473"/>
            <a:ext cx="224409" cy="245744"/>
          </a:xfrm>
          <a:prstGeom prst="rect">
            <a:avLst/>
          </a:prstGeom>
        </p:spPr>
      </p:pic>
      <p:sp>
        <p:nvSpPr>
          <p:cNvPr id="156" name="object 156"/>
          <p:cNvSpPr txBox="1"/>
          <p:nvPr/>
        </p:nvSpPr>
        <p:spPr>
          <a:xfrm>
            <a:off x="6355207" y="3437382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5210365" y="3180397"/>
            <a:ext cx="1112520" cy="901065"/>
            <a:chOff x="5210365" y="3180397"/>
            <a:chExt cx="1112520" cy="901065"/>
          </a:xfrm>
        </p:grpSpPr>
        <p:sp>
          <p:nvSpPr>
            <p:cNvPr id="158" name="object 158"/>
            <p:cNvSpPr/>
            <p:nvPr/>
          </p:nvSpPr>
          <p:spPr>
            <a:xfrm>
              <a:off x="5682996" y="3185160"/>
              <a:ext cx="635000" cy="262255"/>
            </a:xfrm>
            <a:custGeom>
              <a:avLst/>
              <a:gdLst/>
              <a:ahLst/>
              <a:cxnLst/>
              <a:rect l="l" t="t" r="r" b="b"/>
              <a:pathLst>
                <a:path w="635000" h="262254">
                  <a:moveTo>
                    <a:pt x="277749" y="0"/>
                  </a:moveTo>
                  <a:lnTo>
                    <a:pt x="0" y="262000"/>
                  </a:lnTo>
                </a:path>
                <a:path w="635000" h="262254">
                  <a:moveTo>
                    <a:pt x="428243" y="0"/>
                  </a:moveTo>
                  <a:lnTo>
                    <a:pt x="634618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9" name="object 1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10365" y="3835717"/>
              <a:ext cx="224409" cy="245744"/>
            </a:xfrm>
            <a:prstGeom prst="rect">
              <a:avLst/>
            </a:prstGeom>
          </p:spPr>
        </p:pic>
      </p:grpSp>
      <p:sp>
        <p:nvSpPr>
          <p:cNvPr id="160" name="object 160"/>
          <p:cNvSpPr txBox="1"/>
          <p:nvPr/>
        </p:nvSpPr>
        <p:spPr>
          <a:xfrm>
            <a:off x="5283200" y="386587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5393245" y="3608641"/>
            <a:ext cx="541655" cy="473075"/>
            <a:chOff x="5393245" y="3608641"/>
            <a:chExt cx="541655" cy="473075"/>
          </a:xfrm>
        </p:grpSpPr>
        <p:sp>
          <p:nvSpPr>
            <p:cNvPr id="162" name="object 162"/>
            <p:cNvSpPr/>
            <p:nvPr/>
          </p:nvSpPr>
          <p:spPr>
            <a:xfrm>
              <a:off x="5398008" y="3613403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4">
                  <a:moveTo>
                    <a:pt x="135000" y="0"/>
                  </a:moveTo>
                  <a:lnTo>
                    <a:pt x="0" y="262001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3" name="object 1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10237" y="3835717"/>
              <a:ext cx="224409" cy="245744"/>
            </a:xfrm>
            <a:prstGeom prst="rect">
              <a:avLst/>
            </a:prstGeom>
          </p:spPr>
        </p:pic>
      </p:grpSp>
      <p:sp>
        <p:nvSpPr>
          <p:cNvPr id="164" name="object 164"/>
          <p:cNvSpPr txBox="1"/>
          <p:nvPr/>
        </p:nvSpPr>
        <p:spPr>
          <a:xfrm>
            <a:off x="5783326" y="386587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5678233" y="3608641"/>
            <a:ext cx="541655" cy="473075"/>
            <a:chOff x="5678233" y="3608641"/>
            <a:chExt cx="541655" cy="473075"/>
          </a:xfrm>
        </p:grpSpPr>
        <p:sp>
          <p:nvSpPr>
            <p:cNvPr id="166" name="object 166"/>
            <p:cNvSpPr/>
            <p:nvPr/>
          </p:nvSpPr>
          <p:spPr>
            <a:xfrm>
              <a:off x="5682996" y="3613403"/>
              <a:ext cx="63500" cy="262255"/>
            </a:xfrm>
            <a:custGeom>
              <a:avLst/>
              <a:gdLst/>
              <a:ahLst/>
              <a:cxnLst/>
              <a:rect l="l" t="t" r="r" b="b"/>
              <a:pathLst>
                <a:path w="63500" h="262254">
                  <a:moveTo>
                    <a:pt x="0" y="0"/>
                  </a:moveTo>
                  <a:lnTo>
                    <a:pt x="63500" y="262001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7" name="object 1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96749" y="3835717"/>
              <a:ext cx="222885" cy="245744"/>
            </a:xfrm>
            <a:prstGeom prst="rect">
              <a:avLst/>
            </a:prstGeom>
          </p:spPr>
        </p:pic>
      </p:grpSp>
      <p:sp>
        <p:nvSpPr>
          <p:cNvPr id="168" name="object 168"/>
          <p:cNvSpPr txBox="1"/>
          <p:nvPr/>
        </p:nvSpPr>
        <p:spPr>
          <a:xfrm>
            <a:off x="6069329" y="386587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6178105" y="3608641"/>
            <a:ext cx="613410" cy="473075"/>
            <a:chOff x="6178105" y="3608641"/>
            <a:chExt cx="613410" cy="473075"/>
          </a:xfrm>
        </p:grpSpPr>
        <p:sp>
          <p:nvSpPr>
            <p:cNvPr id="170" name="object 170"/>
            <p:cNvSpPr/>
            <p:nvPr/>
          </p:nvSpPr>
          <p:spPr>
            <a:xfrm>
              <a:off x="6182867" y="3613403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4">
                  <a:moveTo>
                    <a:pt x="134874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1" name="object 1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68249" y="3835717"/>
              <a:ext cx="222885" cy="245744"/>
            </a:xfrm>
            <a:prstGeom prst="rect">
              <a:avLst/>
            </a:prstGeom>
          </p:spPr>
        </p:pic>
      </p:grpSp>
      <p:sp>
        <p:nvSpPr>
          <p:cNvPr id="172" name="object 172"/>
          <p:cNvSpPr txBox="1"/>
          <p:nvPr/>
        </p:nvSpPr>
        <p:spPr>
          <a:xfrm>
            <a:off x="6640830" y="386587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6469379" y="3613403"/>
            <a:ext cx="135255" cy="262255"/>
          </a:xfrm>
          <a:custGeom>
            <a:avLst/>
            <a:gdLst/>
            <a:ahLst/>
            <a:cxnLst/>
            <a:rect l="l" t="t" r="r" b="b"/>
            <a:pathLst>
              <a:path w="135254" h="262254">
                <a:moveTo>
                  <a:pt x="0" y="0"/>
                </a:moveTo>
                <a:lnTo>
                  <a:pt x="134874" y="26187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 txBox="1"/>
          <p:nvPr/>
        </p:nvSpPr>
        <p:spPr>
          <a:xfrm>
            <a:off x="4937252" y="4291965"/>
            <a:ext cx="3587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9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endParaRPr sz="900">
              <a:latin typeface="Malgun Gothic"/>
              <a:cs typeface="Malgun Gothic"/>
            </a:endParaRPr>
          </a:p>
        </p:txBody>
      </p:sp>
      <p:pic>
        <p:nvPicPr>
          <p:cNvPr id="175" name="object 17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06105" y="4503229"/>
            <a:ext cx="224408" cy="247269"/>
          </a:xfrm>
          <a:prstGeom prst="rect">
            <a:avLst/>
          </a:prstGeom>
        </p:spPr>
      </p:pic>
      <p:sp>
        <p:nvSpPr>
          <p:cNvPr id="176" name="object 176"/>
          <p:cNvSpPr txBox="1"/>
          <p:nvPr/>
        </p:nvSpPr>
        <p:spPr>
          <a:xfrm>
            <a:off x="1678939" y="4534661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177" name="object 17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77861" y="4932997"/>
            <a:ext cx="224409" cy="245744"/>
          </a:xfrm>
          <a:prstGeom prst="rect">
            <a:avLst/>
          </a:prstGeom>
        </p:spPr>
      </p:pic>
      <p:sp>
        <p:nvSpPr>
          <p:cNvPr id="178" name="object 178"/>
          <p:cNvSpPr txBox="1"/>
          <p:nvPr/>
        </p:nvSpPr>
        <p:spPr>
          <a:xfrm>
            <a:off x="1250391" y="496315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179" name="object 17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4245" y="4932997"/>
            <a:ext cx="222885" cy="245744"/>
          </a:xfrm>
          <a:prstGeom prst="rect">
            <a:avLst/>
          </a:prstGeom>
        </p:spPr>
      </p:pic>
      <p:sp>
        <p:nvSpPr>
          <p:cNvPr id="180" name="object 180"/>
          <p:cNvSpPr txBox="1"/>
          <p:nvPr/>
        </p:nvSpPr>
        <p:spPr>
          <a:xfrm>
            <a:off x="2036445" y="496315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892873" y="4705921"/>
            <a:ext cx="1112520" cy="901065"/>
            <a:chOff x="892873" y="4705921"/>
            <a:chExt cx="1112520" cy="901065"/>
          </a:xfrm>
        </p:grpSpPr>
        <p:sp>
          <p:nvSpPr>
            <p:cNvPr id="182" name="object 182"/>
            <p:cNvSpPr/>
            <p:nvPr/>
          </p:nvSpPr>
          <p:spPr>
            <a:xfrm>
              <a:off x="1365504" y="4710684"/>
              <a:ext cx="635000" cy="262255"/>
            </a:xfrm>
            <a:custGeom>
              <a:avLst/>
              <a:gdLst/>
              <a:ahLst/>
              <a:cxnLst/>
              <a:rect l="l" t="t" r="r" b="b"/>
              <a:pathLst>
                <a:path w="635000" h="262254">
                  <a:moveTo>
                    <a:pt x="277876" y="0"/>
                  </a:moveTo>
                  <a:lnTo>
                    <a:pt x="0" y="261874"/>
                  </a:lnTo>
                </a:path>
                <a:path w="635000" h="262254">
                  <a:moveTo>
                    <a:pt x="428244" y="0"/>
                  </a:moveTo>
                  <a:lnTo>
                    <a:pt x="634619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3" name="object 18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2873" y="5361241"/>
              <a:ext cx="222884" cy="245745"/>
            </a:xfrm>
            <a:prstGeom prst="rect">
              <a:avLst/>
            </a:prstGeom>
          </p:spPr>
        </p:pic>
      </p:grpSp>
      <p:sp>
        <p:nvSpPr>
          <p:cNvPr id="184" name="object 184"/>
          <p:cNvSpPr txBox="1"/>
          <p:nvPr/>
        </p:nvSpPr>
        <p:spPr>
          <a:xfrm>
            <a:off x="964488" y="539203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85" name="object 185"/>
          <p:cNvGrpSpPr/>
          <p:nvPr/>
        </p:nvGrpSpPr>
        <p:grpSpPr>
          <a:xfrm>
            <a:off x="1074229" y="5134165"/>
            <a:ext cx="541655" cy="473075"/>
            <a:chOff x="1074229" y="5134165"/>
            <a:chExt cx="541655" cy="473075"/>
          </a:xfrm>
        </p:grpSpPr>
        <p:sp>
          <p:nvSpPr>
            <p:cNvPr id="186" name="object 186"/>
            <p:cNvSpPr/>
            <p:nvPr/>
          </p:nvSpPr>
          <p:spPr>
            <a:xfrm>
              <a:off x="1078991" y="5138928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5" h="262254">
                  <a:moveTo>
                    <a:pt x="134937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7" name="object 18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2745" y="5361241"/>
              <a:ext cx="222884" cy="245745"/>
            </a:xfrm>
            <a:prstGeom prst="rect">
              <a:avLst/>
            </a:prstGeom>
          </p:spPr>
        </p:pic>
      </p:grpSp>
      <p:sp>
        <p:nvSpPr>
          <p:cNvPr id="188" name="object 188"/>
          <p:cNvSpPr txBox="1"/>
          <p:nvPr/>
        </p:nvSpPr>
        <p:spPr>
          <a:xfrm>
            <a:off x="1464691" y="539203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89" name="object 189"/>
          <p:cNvGrpSpPr/>
          <p:nvPr/>
        </p:nvGrpSpPr>
        <p:grpSpPr>
          <a:xfrm>
            <a:off x="1360741" y="5134165"/>
            <a:ext cx="541655" cy="473075"/>
            <a:chOff x="1360741" y="5134165"/>
            <a:chExt cx="541655" cy="473075"/>
          </a:xfrm>
        </p:grpSpPr>
        <p:sp>
          <p:nvSpPr>
            <p:cNvPr id="190" name="object 190"/>
            <p:cNvSpPr/>
            <p:nvPr/>
          </p:nvSpPr>
          <p:spPr>
            <a:xfrm>
              <a:off x="1365503" y="5138928"/>
              <a:ext cx="63500" cy="262255"/>
            </a:xfrm>
            <a:custGeom>
              <a:avLst/>
              <a:gdLst/>
              <a:ahLst/>
              <a:cxnLst/>
              <a:rect l="l" t="t" r="r" b="b"/>
              <a:pathLst>
                <a:path w="63500" h="262254">
                  <a:moveTo>
                    <a:pt x="0" y="0"/>
                  </a:moveTo>
                  <a:lnTo>
                    <a:pt x="6350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1" name="object 1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7733" y="5361241"/>
              <a:ext cx="224409" cy="245745"/>
            </a:xfrm>
            <a:prstGeom prst="rect">
              <a:avLst/>
            </a:prstGeom>
          </p:spPr>
        </p:pic>
      </p:grpSp>
      <p:sp>
        <p:nvSpPr>
          <p:cNvPr id="192" name="object 192"/>
          <p:cNvSpPr txBox="1"/>
          <p:nvPr/>
        </p:nvSpPr>
        <p:spPr>
          <a:xfrm>
            <a:off x="1750567" y="539203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1860613" y="5134165"/>
            <a:ext cx="613410" cy="473075"/>
            <a:chOff x="1860613" y="5134165"/>
            <a:chExt cx="613410" cy="473075"/>
          </a:xfrm>
        </p:grpSpPr>
        <p:sp>
          <p:nvSpPr>
            <p:cNvPr id="194" name="object 194"/>
            <p:cNvSpPr/>
            <p:nvPr/>
          </p:nvSpPr>
          <p:spPr>
            <a:xfrm>
              <a:off x="1865376" y="5138928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5" h="262254">
                  <a:moveTo>
                    <a:pt x="134874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5" name="object 1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9233" y="5361241"/>
              <a:ext cx="224409" cy="245745"/>
            </a:xfrm>
            <a:prstGeom prst="rect">
              <a:avLst/>
            </a:prstGeom>
          </p:spPr>
        </p:pic>
      </p:grpSp>
      <p:sp>
        <p:nvSpPr>
          <p:cNvPr id="196" name="object 196"/>
          <p:cNvSpPr txBox="1"/>
          <p:nvPr/>
        </p:nvSpPr>
        <p:spPr>
          <a:xfrm>
            <a:off x="2322067" y="539203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97" name="object 197"/>
          <p:cNvGrpSpPr/>
          <p:nvPr/>
        </p:nvGrpSpPr>
        <p:grpSpPr>
          <a:xfrm>
            <a:off x="601789" y="5134165"/>
            <a:ext cx="1688464" cy="892175"/>
            <a:chOff x="601789" y="5134165"/>
            <a:chExt cx="1688464" cy="892175"/>
          </a:xfrm>
        </p:grpSpPr>
        <p:sp>
          <p:nvSpPr>
            <p:cNvPr id="198" name="object 198"/>
            <p:cNvSpPr/>
            <p:nvPr/>
          </p:nvSpPr>
          <p:spPr>
            <a:xfrm>
              <a:off x="2150363" y="5138928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5" h="262254">
                  <a:moveTo>
                    <a:pt x="0" y="0"/>
                  </a:moveTo>
                  <a:lnTo>
                    <a:pt x="134874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9" name="object 19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1789" y="5781865"/>
              <a:ext cx="224409" cy="244221"/>
            </a:xfrm>
            <a:prstGeom prst="rect">
              <a:avLst/>
            </a:prstGeom>
          </p:spPr>
        </p:pic>
      </p:grpSp>
      <p:sp>
        <p:nvSpPr>
          <p:cNvPr id="200" name="object 200"/>
          <p:cNvSpPr txBox="1"/>
          <p:nvPr/>
        </p:nvSpPr>
        <p:spPr>
          <a:xfrm>
            <a:off x="1542669" y="5881522"/>
            <a:ext cx="3581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r>
              <a:rPr dirty="0" sz="900" spc="-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74014" y="5812332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02" name="object 202"/>
          <p:cNvGrpSpPr/>
          <p:nvPr/>
        </p:nvGrpSpPr>
        <p:grpSpPr>
          <a:xfrm>
            <a:off x="784669" y="4495609"/>
            <a:ext cx="2899410" cy="1330325"/>
            <a:chOff x="784669" y="4495609"/>
            <a:chExt cx="2899410" cy="1330325"/>
          </a:xfrm>
        </p:grpSpPr>
        <p:sp>
          <p:nvSpPr>
            <p:cNvPr id="203" name="object 203"/>
            <p:cNvSpPr/>
            <p:nvPr/>
          </p:nvSpPr>
          <p:spPr>
            <a:xfrm>
              <a:off x="789431" y="5567171"/>
              <a:ext cx="139700" cy="254000"/>
            </a:xfrm>
            <a:custGeom>
              <a:avLst/>
              <a:gdLst/>
              <a:ahLst/>
              <a:cxnLst/>
              <a:rect l="l" t="t" r="r" b="b"/>
              <a:pathLst>
                <a:path w="139700" h="254000">
                  <a:moveTo>
                    <a:pt x="139700" y="0"/>
                  </a:moveTo>
                  <a:lnTo>
                    <a:pt x="0" y="25399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4" name="object 20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9289" y="4495609"/>
              <a:ext cx="224409" cy="244220"/>
            </a:xfrm>
            <a:prstGeom prst="rect">
              <a:avLst/>
            </a:prstGeom>
          </p:spPr>
        </p:pic>
      </p:grpSp>
      <p:sp>
        <p:nvSpPr>
          <p:cNvPr id="205" name="object 205"/>
          <p:cNvSpPr txBox="1"/>
          <p:nvPr/>
        </p:nvSpPr>
        <p:spPr>
          <a:xfrm>
            <a:off x="3532123" y="4526407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206" name="object 20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1045" y="4923853"/>
            <a:ext cx="222884" cy="245744"/>
          </a:xfrm>
          <a:prstGeom prst="rect">
            <a:avLst/>
          </a:prstGeom>
        </p:spPr>
      </p:pic>
      <p:sp>
        <p:nvSpPr>
          <p:cNvPr id="207" name="object 207"/>
          <p:cNvSpPr txBox="1"/>
          <p:nvPr/>
        </p:nvSpPr>
        <p:spPr>
          <a:xfrm>
            <a:off x="3103245" y="4954904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208" name="object 20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5905" y="4923853"/>
            <a:ext cx="224409" cy="245744"/>
          </a:xfrm>
          <a:prstGeom prst="rect">
            <a:avLst/>
          </a:prstGeom>
        </p:spPr>
      </p:pic>
      <p:sp>
        <p:nvSpPr>
          <p:cNvPr id="209" name="object 209"/>
          <p:cNvSpPr txBox="1"/>
          <p:nvPr/>
        </p:nvSpPr>
        <p:spPr>
          <a:xfrm>
            <a:off x="3889375" y="4954904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2744533" y="4696777"/>
            <a:ext cx="1113790" cy="901065"/>
            <a:chOff x="2744533" y="4696777"/>
            <a:chExt cx="1113790" cy="901065"/>
          </a:xfrm>
        </p:grpSpPr>
        <p:sp>
          <p:nvSpPr>
            <p:cNvPr id="211" name="object 211"/>
            <p:cNvSpPr/>
            <p:nvPr/>
          </p:nvSpPr>
          <p:spPr>
            <a:xfrm>
              <a:off x="3217163" y="4701540"/>
              <a:ext cx="636270" cy="262255"/>
            </a:xfrm>
            <a:custGeom>
              <a:avLst/>
              <a:gdLst/>
              <a:ahLst/>
              <a:cxnLst/>
              <a:rect l="l" t="t" r="r" b="b"/>
              <a:pathLst>
                <a:path w="636270" h="262254">
                  <a:moveTo>
                    <a:pt x="277749" y="0"/>
                  </a:moveTo>
                  <a:lnTo>
                    <a:pt x="0" y="262001"/>
                  </a:lnTo>
                </a:path>
                <a:path w="636270" h="262254">
                  <a:moveTo>
                    <a:pt x="429768" y="0"/>
                  </a:moveTo>
                  <a:lnTo>
                    <a:pt x="636143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2" name="object 2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4533" y="5353621"/>
              <a:ext cx="224409" cy="244221"/>
            </a:xfrm>
            <a:prstGeom prst="rect">
              <a:avLst/>
            </a:prstGeom>
          </p:spPr>
        </p:pic>
      </p:grpSp>
      <p:sp>
        <p:nvSpPr>
          <p:cNvPr id="213" name="object 213"/>
          <p:cNvSpPr txBox="1"/>
          <p:nvPr/>
        </p:nvSpPr>
        <p:spPr>
          <a:xfrm>
            <a:off x="2817622" y="538378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14" name="object 214"/>
          <p:cNvGrpSpPr/>
          <p:nvPr/>
        </p:nvGrpSpPr>
        <p:grpSpPr>
          <a:xfrm>
            <a:off x="2927413" y="5126545"/>
            <a:ext cx="541655" cy="471805"/>
            <a:chOff x="2927413" y="5126545"/>
            <a:chExt cx="541655" cy="471805"/>
          </a:xfrm>
        </p:grpSpPr>
        <p:sp>
          <p:nvSpPr>
            <p:cNvPr id="215" name="object 215"/>
            <p:cNvSpPr/>
            <p:nvPr/>
          </p:nvSpPr>
          <p:spPr>
            <a:xfrm>
              <a:off x="2932176" y="5131308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5" h="262254">
                  <a:moveTo>
                    <a:pt x="134874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6" name="object 2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4405" y="5353621"/>
              <a:ext cx="224408" cy="244221"/>
            </a:xfrm>
            <a:prstGeom prst="rect">
              <a:avLst/>
            </a:prstGeom>
          </p:spPr>
        </p:pic>
      </p:grpSp>
      <p:sp>
        <p:nvSpPr>
          <p:cNvPr id="217" name="object 217"/>
          <p:cNvSpPr txBox="1"/>
          <p:nvPr/>
        </p:nvSpPr>
        <p:spPr>
          <a:xfrm>
            <a:off x="3317494" y="538378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18" name="object 218"/>
          <p:cNvGrpSpPr/>
          <p:nvPr/>
        </p:nvGrpSpPr>
        <p:grpSpPr>
          <a:xfrm>
            <a:off x="3212401" y="5126545"/>
            <a:ext cx="541655" cy="471805"/>
            <a:chOff x="3212401" y="5126545"/>
            <a:chExt cx="541655" cy="471805"/>
          </a:xfrm>
        </p:grpSpPr>
        <p:sp>
          <p:nvSpPr>
            <p:cNvPr id="219" name="object 219"/>
            <p:cNvSpPr/>
            <p:nvPr/>
          </p:nvSpPr>
          <p:spPr>
            <a:xfrm>
              <a:off x="3217164" y="5131308"/>
              <a:ext cx="63500" cy="262255"/>
            </a:xfrm>
            <a:custGeom>
              <a:avLst/>
              <a:gdLst/>
              <a:ahLst/>
              <a:cxnLst/>
              <a:rect l="l" t="t" r="r" b="b"/>
              <a:pathLst>
                <a:path w="63500" h="262254">
                  <a:moveTo>
                    <a:pt x="0" y="0"/>
                  </a:moveTo>
                  <a:lnTo>
                    <a:pt x="63500" y="262001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0" name="object 2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0917" y="5353621"/>
              <a:ext cx="222885" cy="244221"/>
            </a:xfrm>
            <a:prstGeom prst="rect">
              <a:avLst/>
            </a:prstGeom>
          </p:spPr>
        </p:pic>
      </p:grpSp>
      <p:sp>
        <p:nvSpPr>
          <p:cNvPr id="221" name="object 221"/>
          <p:cNvSpPr txBox="1"/>
          <p:nvPr/>
        </p:nvSpPr>
        <p:spPr>
          <a:xfrm>
            <a:off x="3603497" y="538378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22" name="object 222"/>
          <p:cNvGrpSpPr/>
          <p:nvPr/>
        </p:nvGrpSpPr>
        <p:grpSpPr>
          <a:xfrm>
            <a:off x="3713797" y="5126545"/>
            <a:ext cx="611505" cy="471805"/>
            <a:chOff x="3713797" y="5126545"/>
            <a:chExt cx="611505" cy="471805"/>
          </a:xfrm>
        </p:grpSpPr>
        <p:sp>
          <p:nvSpPr>
            <p:cNvPr id="223" name="object 223"/>
            <p:cNvSpPr/>
            <p:nvPr/>
          </p:nvSpPr>
          <p:spPr>
            <a:xfrm>
              <a:off x="3718559" y="5131308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4">
                  <a:moveTo>
                    <a:pt x="135000" y="0"/>
                  </a:moveTo>
                  <a:lnTo>
                    <a:pt x="0" y="262001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4" name="object 2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2417" y="5353621"/>
              <a:ext cx="222885" cy="244221"/>
            </a:xfrm>
            <a:prstGeom prst="rect">
              <a:avLst/>
            </a:prstGeom>
          </p:spPr>
        </p:pic>
      </p:grpSp>
      <p:sp>
        <p:nvSpPr>
          <p:cNvPr id="225" name="object 225"/>
          <p:cNvSpPr txBox="1"/>
          <p:nvPr/>
        </p:nvSpPr>
        <p:spPr>
          <a:xfrm>
            <a:off x="4174997" y="538378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26" name="object 226"/>
          <p:cNvGrpSpPr/>
          <p:nvPr/>
        </p:nvGrpSpPr>
        <p:grpSpPr>
          <a:xfrm>
            <a:off x="2454973" y="5126545"/>
            <a:ext cx="1688464" cy="892175"/>
            <a:chOff x="2454973" y="5126545"/>
            <a:chExt cx="1688464" cy="892175"/>
          </a:xfrm>
        </p:grpSpPr>
        <p:pic>
          <p:nvPicPr>
            <p:cNvPr id="227" name="object 2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54973" y="5774245"/>
              <a:ext cx="222884" cy="244220"/>
            </a:xfrm>
            <a:prstGeom prst="rect">
              <a:avLst/>
            </a:prstGeom>
          </p:spPr>
        </p:pic>
        <p:sp>
          <p:nvSpPr>
            <p:cNvPr id="228" name="object 228"/>
            <p:cNvSpPr/>
            <p:nvPr/>
          </p:nvSpPr>
          <p:spPr>
            <a:xfrm>
              <a:off x="4003547" y="5131308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4">
                  <a:moveTo>
                    <a:pt x="0" y="0"/>
                  </a:moveTo>
                  <a:lnTo>
                    <a:pt x="135000" y="262001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9" name="object 229"/>
          <p:cNvSpPr txBox="1"/>
          <p:nvPr/>
        </p:nvSpPr>
        <p:spPr>
          <a:xfrm>
            <a:off x="2526919" y="580440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2535935" y="4565713"/>
            <a:ext cx="3004185" cy="1252855"/>
            <a:chOff x="2535935" y="4565713"/>
            <a:chExt cx="3004185" cy="1252855"/>
          </a:xfrm>
        </p:grpSpPr>
        <p:sp>
          <p:nvSpPr>
            <p:cNvPr id="231" name="object 231"/>
            <p:cNvSpPr/>
            <p:nvPr/>
          </p:nvSpPr>
          <p:spPr>
            <a:xfrm>
              <a:off x="2641091" y="5559552"/>
              <a:ext cx="139700" cy="254000"/>
            </a:xfrm>
            <a:custGeom>
              <a:avLst/>
              <a:gdLst/>
              <a:ahLst/>
              <a:cxnLst/>
              <a:rect l="l" t="t" r="r" b="b"/>
              <a:pathLst>
                <a:path w="139700" h="254000">
                  <a:moveTo>
                    <a:pt x="139700" y="0"/>
                  </a:moveTo>
                  <a:lnTo>
                    <a:pt x="0" y="2540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2" name="object 2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5935" y="5071872"/>
              <a:ext cx="213359" cy="214883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7045" y="4565713"/>
              <a:ext cx="222884" cy="244221"/>
            </a:xfrm>
            <a:prstGeom prst="rect">
              <a:avLst/>
            </a:prstGeom>
          </p:spPr>
        </p:pic>
      </p:grpSp>
      <p:sp>
        <p:nvSpPr>
          <p:cNvPr id="234" name="object 234"/>
          <p:cNvSpPr txBox="1"/>
          <p:nvPr/>
        </p:nvSpPr>
        <p:spPr>
          <a:xfrm>
            <a:off x="5389626" y="459612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235" name="object 2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7277" y="4993957"/>
            <a:ext cx="224409" cy="244221"/>
          </a:xfrm>
          <a:prstGeom prst="rect">
            <a:avLst/>
          </a:prstGeom>
        </p:spPr>
      </p:pic>
      <p:sp>
        <p:nvSpPr>
          <p:cNvPr id="236" name="object 236"/>
          <p:cNvSpPr txBox="1"/>
          <p:nvPr/>
        </p:nvSpPr>
        <p:spPr>
          <a:xfrm>
            <a:off x="4961001" y="502500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237" name="object 2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73661" y="4993957"/>
            <a:ext cx="224409" cy="244221"/>
          </a:xfrm>
          <a:prstGeom prst="rect">
            <a:avLst/>
          </a:prstGeom>
        </p:spPr>
      </p:pic>
      <p:sp>
        <p:nvSpPr>
          <p:cNvPr id="238" name="object 238"/>
          <p:cNvSpPr txBox="1"/>
          <p:nvPr/>
        </p:nvSpPr>
        <p:spPr>
          <a:xfrm>
            <a:off x="5747130" y="502500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39" name="object 239"/>
          <p:cNvGrpSpPr/>
          <p:nvPr/>
        </p:nvGrpSpPr>
        <p:grpSpPr>
          <a:xfrm>
            <a:off x="4602289" y="4768405"/>
            <a:ext cx="1112520" cy="899794"/>
            <a:chOff x="4602289" y="4768405"/>
            <a:chExt cx="1112520" cy="899794"/>
          </a:xfrm>
        </p:grpSpPr>
        <p:sp>
          <p:nvSpPr>
            <p:cNvPr id="240" name="object 240"/>
            <p:cNvSpPr/>
            <p:nvPr/>
          </p:nvSpPr>
          <p:spPr>
            <a:xfrm>
              <a:off x="5074920" y="4773167"/>
              <a:ext cx="635000" cy="260350"/>
            </a:xfrm>
            <a:custGeom>
              <a:avLst/>
              <a:gdLst/>
              <a:ahLst/>
              <a:cxnLst/>
              <a:rect l="l" t="t" r="r" b="b"/>
              <a:pathLst>
                <a:path w="635000" h="260350">
                  <a:moveTo>
                    <a:pt x="277749" y="0"/>
                  </a:moveTo>
                  <a:lnTo>
                    <a:pt x="0" y="260349"/>
                  </a:lnTo>
                </a:path>
                <a:path w="635000" h="260350">
                  <a:moveTo>
                    <a:pt x="428243" y="0"/>
                  </a:moveTo>
                  <a:lnTo>
                    <a:pt x="634618" y="26034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1" name="object 2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02289" y="5422201"/>
              <a:ext cx="224409" cy="245745"/>
            </a:xfrm>
            <a:prstGeom prst="rect">
              <a:avLst/>
            </a:prstGeom>
          </p:spPr>
        </p:pic>
      </p:grpSp>
      <p:sp>
        <p:nvSpPr>
          <p:cNvPr id="242" name="object 242"/>
          <p:cNvSpPr txBox="1"/>
          <p:nvPr/>
        </p:nvSpPr>
        <p:spPr>
          <a:xfrm>
            <a:off x="4675123" y="545363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43" name="object 243"/>
          <p:cNvGrpSpPr/>
          <p:nvPr/>
        </p:nvGrpSpPr>
        <p:grpSpPr>
          <a:xfrm>
            <a:off x="4785169" y="5198173"/>
            <a:ext cx="541655" cy="469900"/>
            <a:chOff x="4785169" y="5198173"/>
            <a:chExt cx="541655" cy="469900"/>
          </a:xfrm>
        </p:grpSpPr>
        <p:sp>
          <p:nvSpPr>
            <p:cNvPr id="244" name="object 244"/>
            <p:cNvSpPr/>
            <p:nvPr/>
          </p:nvSpPr>
          <p:spPr>
            <a:xfrm>
              <a:off x="4789932" y="5202935"/>
              <a:ext cx="135255" cy="260350"/>
            </a:xfrm>
            <a:custGeom>
              <a:avLst/>
              <a:gdLst/>
              <a:ahLst/>
              <a:cxnLst/>
              <a:rect l="l" t="t" r="r" b="b"/>
              <a:pathLst>
                <a:path w="135254" h="260350">
                  <a:moveTo>
                    <a:pt x="134873" y="0"/>
                  </a:moveTo>
                  <a:lnTo>
                    <a:pt x="0" y="26035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5" name="object 2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02161" y="5422201"/>
              <a:ext cx="224409" cy="245745"/>
            </a:xfrm>
            <a:prstGeom prst="rect">
              <a:avLst/>
            </a:prstGeom>
          </p:spPr>
        </p:pic>
      </p:grpSp>
      <p:sp>
        <p:nvSpPr>
          <p:cNvPr id="246" name="object 246"/>
          <p:cNvSpPr txBox="1"/>
          <p:nvPr/>
        </p:nvSpPr>
        <p:spPr>
          <a:xfrm>
            <a:off x="5175250" y="545363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47" name="object 247"/>
          <p:cNvGrpSpPr/>
          <p:nvPr/>
        </p:nvGrpSpPr>
        <p:grpSpPr>
          <a:xfrm>
            <a:off x="5070157" y="5198173"/>
            <a:ext cx="541655" cy="469900"/>
            <a:chOff x="5070157" y="5198173"/>
            <a:chExt cx="541655" cy="469900"/>
          </a:xfrm>
        </p:grpSpPr>
        <p:sp>
          <p:nvSpPr>
            <p:cNvPr id="248" name="object 248"/>
            <p:cNvSpPr/>
            <p:nvPr/>
          </p:nvSpPr>
          <p:spPr>
            <a:xfrm>
              <a:off x="5074920" y="5202935"/>
              <a:ext cx="63500" cy="260350"/>
            </a:xfrm>
            <a:custGeom>
              <a:avLst/>
              <a:gdLst/>
              <a:ahLst/>
              <a:cxnLst/>
              <a:rect l="l" t="t" r="r" b="b"/>
              <a:pathLst>
                <a:path w="63500" h="260350">
                  <a:moveTo>
                    <a:pt x="0" y="0"/>
                  </a:moveTo>
                  <a:lnTo>
                    <a:pt x="63500" y="26035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9" name="object 2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88673" y="5422201"/>
              <a:ext cx="222885" cy="245745"/>
            </a:xfrm>
            <a:prstGeom prst="rect">
              <a:avLst/>
            </a:prstGeom>
          </p:spPr>
        </p:pic>
      </p:grpSp>
      <p:sp>
        <p:nvSpPr>
          <p:cNvPr id="250" name="object 250"/>
          <p:cNvSpPr txBox="1"/>
          <p:nvPr/>
        </p:nvSpPr>
        <p:spPr>
          <a:xfrm>
            <a:off x="5461253" y="545363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51" name="object 251"/>
          <p:cNvGrpSpPr/>
          <p:nvPr/>
        </p:nvGrpSpPr>
        <p:grpSpPr>
          <a:xfrm>
            <a:off x="5570029" y="5198173"/>
            <a:ext cx="613410" cy="469900"/>
            <a:chOff x="5570029" y="5198173"/>
            <a:chExt cx="613410" cy="469900"/>
          </a:xfrm>
        </p:grpSpPr>
        <p:sp>
          <p:nvSpPr>
            <p:cNvPr id="252" name="object 252"/>
            <p:cNvSpPr/>
            <p:nvPr/>
          </p:nvSpPr>
          <p:spPr>
            <a:xfrm>
              <a:off x="5574791" y="5202935"/>
              <a:ext cx="135255" cy="260350"/>
            </a:xfrm>
            <a:custGeom>
              <a:avLst/>
              <a:gdLst/>
              <a:ahLst/>
              <a:cxnLst/>
              <a:rect l="l" t="t" r="r" b="b"/>
              <a:pathLst>
                <a:path w="135254" h="260350">
                  <a:moveTo>
                    <a:pt x="135000" y="0"/>
                  </a:moveTo>
                  <a:lnTo>
                    <a:pt x="0" y="26035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3" name="object 2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60173" y="5422201"/>
              <a:ext cx="222885" cy="245745"/>
            </a:xfrm>
            <a:prstGeom prst="rect">
              <a:avLst/>
            </a:prstGeom>
          </p:spPr>
        </p:pic>
      </p:grpSp>
      <p:sp>
        <p:nvSpPr>
          <p:cNvPr id="254" name="object 254"/>
          <p:cNvSpPr txBox="1"/>
          <p:nvPr/>
        </p:nvSpPr>
        <p:spPr>
          <a:xfrm>
            <a:off x="6032753" y="545363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55" name="object 255"/>
          <p:cNvGrpSpPr/>
          <p:nvPr/>
        </p:nvGrpSpPr>
        <p:grpSpPr>
          <a:xfrm>
            <a:off x="4311205" y="5198173"/>
            <a:ext cx="1690370" cy="881380"/>
            <a:chOff x="4311205" y="5198173"/>
            <a:chExt cx="1690370" cy="881380"/>
          </a:xfrm>
        </p:grpSpPr>
        <p:pic>
          <p:nvPicPr>
            <p:cNvPr id="256" name="object 2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11205" y="5845873"/>
              <a:ext cx="224409" cy="233552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5861303" y="5202935"/>
              <a:ext cx="135255" cy="260350"/>
            </a:xfrm>
            <a:custGeom>
              <a:avLst/>
              <a:gdLst/>
              <a:ahLst/>
              <a:cxnLst/>
              <a:rect l="l" t="t" r="r" b="b"/>
              <a:pathLst>
                <a:path w="135254" h="260350">
                  <a:moveTo>
                    <a:pt x="0" y="0"/>
                  </a:moveTo>
                  <a:lnTo>
                    <a:pt x="135000" y="26035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8" name="object 258"/>
          <p:cNvSpPr txBox="1"/>
          <p:nvPr/>
        </p:nvSpPr>
        <p:spPr>
          <a:xfrm>
            <a:off x="4392548" y="5886703"/>
            <a:ext cx="6413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500">
              <a:latin typeface="Courier New"/>
              <a:cs typeface="Courier New"/>
            </a:endParaRPr>
          </a:p>
        </p:txBody>
      </p:sp>
      <p:grpSp>
        <p:nvGrpSpPr>
          <p:cNvPr id="259" name="object 259"/>
          <p:cNvGrpSpPr/>
          <p:nvPr/>
        </p:nvGrpSpPr>
        <p:grpSpPr>
          <a:xfrm>
            <a:off x="4494085" y="5623369"/>
            <a:ext cx="619125" cy="466725"/>
            <a:chOff x="4494085" y="5623369"/>
            <a:chExt cx="619125" cy="466725"/>
          </a:xfrm>
        </p:grpSpPr>
        <p:sp>
          <p:nvSpPr>
            <p:cNvPr id="260" name="object 260"/>
            <p:cNvSpPr/>
            <p:nvPr/>
          </p:nvSpPr>
          <p:spPr>
            <a:xfrm>
              <a:off x="4498847" y="5628132"/>
              <a:ext cx="139700" cy="255904"/>
            </a:xfrm>
            <a:custGeom>
              <a:avLst/>
              <a:gdLst/>
              <a:ahLst/>
              <a:cxnLst/>
              <a:rect l="l" t="t" r="r" b="b"/>
              <a:pathLst>
                <a:path w="139700" h="255904">
                  <a:moveTo>
                    <a:pt x="139700" y="0"/>
                  </a:moveTo>
                  <a:lnTo>
                    <a:pt x="0" y="25558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1" name="object 26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60035" y="5858256"/>
              <a:ext cx="248412" cy="227075"/>
            </a:xfrm>
            <a:prstGeom prst="rect">
              <a:avLst/>
            </a:prstGeom>
          </p:spPr>
        </p:pic>
        <p:sp>
          <p:nvSpPr>
            <p:cNvPr id="262" name="object 262"/>
            <p:cNvSpPr/>
            <p:nvPr/>
          </p:nvSpPr>
          <p:spPr>
            <a:xfrm>
              <a:off x="4860035" y="5858256"/>
              <a:ext cx="248920" cy="227329"/>
            </a:xfrm>
            <a:custGeom>
              <a:avLst/>
              <a:gdLst/>
              <a:ahLst/>
              <a:cxnLst/>
              <a:rect l="l" t="t" r="r" b="b"/>
              <a:pathLst>
                <a:path w="248920" h="227329">
                  <a:moveTo>
                    <a:pt x="0" y="113538"/>
                  </a:moveTo>
                  <a:lnTo>
                    <a:pt x="9763" y="69346"/>
                  </a:lnTo>
                  <a:lnTo>
                    <a:pt x="36385" y="33256"/>
                  </a:lnTo>
                  <a:lnTo>
                    <a:pt x="75866" y="8923"/>
                  </a:lnTo>
                  <a:lnTo>
                    <a:pt x="124205" y="0"/>
                  </a:lnTo>
                  <a:lnTo>
                    <a:pt x="172545" y="8923"/>
                  </a:lnTo>
                  <a:lnTo>
                    <a:pt x="212026" y="33256"/>
                  </a:lnTo>
                  <a:lnTo>
                    <a:pt x="238648" y="69346"/>
                  </a:lnTo>
                  <a:lnTo>
                    <a:pt x="248412" y="113538"/>
                  </a:lnTo>
                  <a:lnTo>
                    <a:pt x="238648" y="157729"/>
                  </a:lnTo>
                  <a:lnTo>
                    <a:pt x="212026" y="193819"/>
                  </a:lnTo>
                  <a:lnTo>
                    <a:pt x="172545" y="218152"/>
                  </a:lnTo>
                  <a:lnTo>
                    <a:pt x="124205" y="227076"/>
                  </a:lnTo>
                  <a:lnTo>
                    <a:pt x="75866" y="218152"/>
                  </a:lnTo>
                  <a:lnTo>
                    <a:pt x="36385" y="193819"/>
                  </a:lnTo>
                  <a:lnTo>
                    <a:pt x="9763" y="157729"/>
                  </a:lnTo>
                  <a:lnTo>
                    <a:pt x="0" y="113538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63" name="object 26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350508" y="5116067"/>
            <a:ext cx="213360" cy="216407"/>
          </a:xfrm>
          <a:prstGeom prst="rect">
            <a:avLst/>
          </a:prstGeom>
        </p:spPr>
      </p:pic>
      <p:sp>
        <p:nvSpPr>
          <p:cNvPr id="264" name="object 264"/>
          <p:cNvSpPr txBox="1"/>
          <p:nvPr/>
        </p:nvSpPr>
        <p:spPr>
          <a:xfrm>
            <a:off x="4926584" y="5902553"/>
            <a:ext cx="11683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4791455" y="5629655"/>
            <a:ext cx="103505" cy="260350"/>
          </a:xfrm>
          <a:custGeom>
            <a:avLst/>
            <a:gdLst/>
            <a:ahLst/>
            <a:cxnLst/>
            <a:rect l="l" t="t" r="r" b="b"/>
            <a:pathLst>
              <a:path w="103504" h="260350">
                <a:moveTo>
                  <a:pt x="0" y="0"/>
                </a:moveTo>
                <a:lnTo>
                  <a:pt x="103251" y="26035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350252" y="4492752"/>
            <a:ext cx="245745" cy="234950"/>
          </a:xfrm>
          <a:custGeom>
            <a:avLst/>
            <a:gdLst/>
            <a:ahLst/>
            <a:cxnLst/>
            <a:rect l="l" t="t" r="r" b="b"/>
            <a:pathLst>
              <a:path w="245745" h="234950">
                <a:moveTo>
                  <a:pt x="0" y="117348"/>
                </a:moveTo>
                <a:lnTo>
                  <a:pt x="9632" y="71687"/>
                </a:lnTo>
                <a:lnTo>
                  <a:pt x="35909" y="34385"/>
                </a:lnTo>
                <a:lnTo>
                  <a:pt x="74902" y="9227"/>
                </a:lnTo>
                <a:lnTo>
                  <a:pt x="122681" y="0"/>
                </a:lnTo>
                <a:lnTo>
                  <a:pt x="170461" y="9227"/>
                </a:lnTo>
                <a:lnTo>
                  <a:pt x="209454" y="34385"/>
                </a:lnTo>
                <a:lnTo>
                  <a:pt x="235731" y="71687"/>
                </a:lnTo>
                <a:lnTo>
                  <a:pt x="245364" y="117348"/>
                </a:lnTo>
                <a:lnTo>
                  <a:pt x="235731" y="163008"/>
                </a:lnTo>
                <a:lnTo>
                  <a:pt x="209454" y="200310"/>
                </a:lnTo>
                <a:lnTo>
                  <a:pt x="170461" y="225468"/>
                </a:lnTo>
                <a:lnTo>
                  <a:pt x="122681" y="234696"/>
                </a:lnTo>
                <a:lnTo>
                  <a:pt x="74902" y="225468"/>
                </a:lnTo>
                <a:lnTo>
                  <a:pt x="35909" y="200310"/>
                </a:lnTo>
                <a:lnTo>
                  <a:pt x="9632" y="163008"/>
                </a:lnTo>
                <a:lnTo>
                  <a:pt x="0" y="11734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 txBox="1"/>
          <p:nvPr/>
        </p:nvSpPr>
        <p:spPr>
          <a:xfrm>
            <a:off x="7407402" y="4518405"/>
            <a:ext cx="1320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268" name="object 26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952297" y="4916233"/>
            <a:ext cx="222885" cy="244221"/>
          </a:xfrm>
          <a:prstGeom prst="rect">
            <a:avLst/>
          </a:prstGeom>
        </p:spPr>
      </p:pic>
      <p:sp>
        <p:nvSpPr>
          <p:cNvPr id="269" name="object 269"/>
          <p:cNvSpPr txBox="1"/>
          <p:nvPr/>
        </p:nvSpPr>
        <p:spPr>
          <a:xfrm>
            <a:off x="7025131" y="4947030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270" name="object 27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737157" y="4916233"/>
            <a:ext cx="224408" cy="244221"/>
          </a:xfrm>
          <a:prstGeom prst="rect">
            <a:avLst/>
          </a:prstGeom>
        </p:spPr>
      </p:pic>
      <p:sp>
        <p:nvSpPr>
          <p:cNvPr id="271" name="object 271"/>
          <p:cNvSpPr txBox="1"/>
          <p:nvPr/>
        </p:nvSpPr>
        <p:spPr>
          <a:xfrm>
            <a:off x="7811261" y="4947030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72" name="object 272"/>
          <p:cNvGrpSpPr/>
          <p:nvPr/>
        </p:nvGrpSpPr>
        <p:grpSpPr>
          <a:xfrm>
            <a:off x="6665785" y="4687633"/>
            <a:ext cx="1112520" cy="902969"/>
            <a:chOff x="6665785" y="4687633"/>
            <a:chExt cx="1112520" cy="902969"/>
          </a:xfrm>
        </p:grpSpPr>
        <p:sp>
          <p:nvSpPr>
            <p:cNvPr id="273" name="object 273"/>
            <p:cNvSpPr/>
            <p:nvPr/>
          </p:nvSpPr>
          <p:spPr>
            <a:xfrm>
              <a:off x="7138415" y="4692396"/>
              <a:ext cx="635000" cy="263525"/>
            </a:xfrm>
            <a:custGeom>
              <a:avLst/>
              <a:gdLst/>
              <a:ahLst/>
              <a:cxnLst/>
              <a:rect l="l" t="t" r="r" b="b"/>
              <a:pathLst>
                <a:path w="635000" h="263525">
                  <a:moveTo>
                    <a:pt x="247650" y="0"/>
                  </a:moveTo>
                  <a:lnTo>
                    <a:pt x="0" y="263524"/>
                  </a:lnTo>
                </a:path>
                <a:path w="635000" h="263525">
                  <a:moveTo>
                    <a:pt x="420624" y="0"/>
                  </a:moveTo>
                  <a:lnTo>
                    <a:pt x="635000" y="26352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4" name="object 27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65785" y="5344477"/>
              <a:ext cx="224408" cy="245744"/>
            </a:xfrm>
            <a:prstGeom prst="rect">
              <a:avLst/>
            </a:prstGeom>
          </p:spPr>
        </p:pic>
      </p:grpSp>
      <p:sp>
        <p:nvSpPr>
          <p:cNvPr id="275" name="object 275"/>
          <p:cNvSpPr txBox="1"/>
          <p:nvPr/>
        </p:nvSpPr>
        <p:spPr>
          <a:xfrm>
            <a:off x="6739255" y="537590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76" name="object 276"/>
          <p:cNvGrpSpPr/>
          <p:nvPr/>
        </p:nvGrpSpPr>
        <p:grpSpPr>
          <a:xfrm>
            <a:off x="6848665" y="5117401"/>
            <a:ext cx="541655" cy="473075"/>
            <a:chOff x="6848665" y="5117401"/>
            <a:chExt cx="541655" cy="473075"/>
          </a:xfrm>
        </p:grpSpPr>
        <p:sp>
          <p:nvSpPr>
            <p:cNvPr id="277" name="object 277"/>
            <p:cNvSpPr/>
            <p:nvPr/>
          </p:nvSpPr>
          <p:spPr>
            <a:xfrm>
              <a:off x="6853428" y="5122164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4">
                  <a:moveTo>
                    <a:pt x="134874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8" name="object 27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65657" y="5344477"/>
              <a:ext cx="224408" cy="245744"/>
            </a:xfrm>
            <a:prstGeom prst="rect">
              <a:avLst/>
            </a:prstGeom>
          </p:spPr>
        </p:pic>
      </p:grpSp>
      <p:sp>
        <p:nvSpPr>
          <p:cNvPr id="279" name="object 279"/>
          <p:cNvSpPr txBox="1"/>
          <p:nvPr/>
        </p:nvSpPr>
        <p:spPr>
          <a:xfrm>
            <a:off x="7239381" y="537590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80" name="object 280"/>
          <p:cNvGrpSpPr/>
          <p:nvPr/>
        </p:nvGrpSpPr>
        <p:grpSpPr>
          <a:xfrm>
            <a:off x="7133653" y="5117401"/>
            <a:ext cx="541655" cy="473075"/>
            <a:chOff x="7133653" y="5117401"/>
            <a:chExt cx="541655" cy="473075"/>
          </a:xfrm>
        </p:grpSpPr>
        <p:sp>
          <p:nvSpPr>
            <p:cNvPr id="281" name="object 281"/>
            <p:cNvSpPr/>
            <p:nvPr/>
          </p:nvSpPr>
          <p:spPr>
            <a:xfrm>
              <a:off x="7138416" y="5122164"/>
              <a:ext cx="63500" cy="262255"/>
            </a:xfrm>
            <a:custGeom>
              <a:avLst/>
              <a:gdLst/>
              <a:ahLst/>
              <a:cxnLst/>
              <a:rect l="l" t="t" r="r" b="b"/>
              <a:pathLst>
                <a:path w="63500" h="262254">
                  <a:moveTo>
                    <a:pt x="0" y="0"/>
                  </a:moveTo>
                  <a:lnTo>
                    <a:pt x="6350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2" name="object 28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2169" y="5344477"/>
              <a:ext cx="222885" cy="245744"/>
            </a:xfrm>
            <a:prstGeom prst="rect">
              <a:avLst/>
            </a:prstGeom>
          </p:spPr>
        </p:pic>
      </p:grpSp>
      <p:sp>
        <p:nvSpPr>
          <p:cNvPr id="283" name="object 283"/>
          <p:cNvSpPr txBox="1"/>
          <p:nvPr/>
        </p:nvSpPr>
        <p:spPr>
          <a:xfrm>
            <a:off x="7525257" y="537590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84" name="object 284"/>
          <p:cNvGrpSpPr/>
          <p:nvPr/>
        </p:nvGrpSpPr>
        <p:grpSpPr>
          <a:xfrm>
            <a:off x="7633525" y="5117401"/>
            <a:ext cx="613410" cy="473075"/>
            <a:chOff x="7633525" y="5117401"/>
            <a:chExt cx="613410" cy="473075"/>
          </a:xfrm>
        </p:grpSpPr>
        <p:sp>
          <p:nvSpPr>
            <p:cNvPr id="285" name="object 285"/>
            <p:cNvSpPr/>
            <p:nvPr/>
          </p:nvSpPr>
          <p:spPr>
            <a:xfrm>
              <a:off x="7638288" y="5122164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4">
                  <a:moveTo>
                    <a:pt x="135000" y="0"/>
                  </a:moveTo>
                  <a:lnTo>
                    <a:pt x="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6" name="object 28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23669" y="5344477"/>
              <a:ext cx="222885" cy="245744"/>
            </a:xfrm>
            <a:prstGeom prst="rect">
              <a:avLst/>
            </a:prstGeom>
          </p:spPr>
        </p:pic>
      </p:grpSp>
      <p:sp>
        <p:nvSpPr>
          <p:cNvPr id="287" name="object 287"/>
          <p:cNvSpPr txBox="1"/>
          <p:nvPr/>
        </p:nvSpPr>
        <p:spPr>
          <a:xfrm>
            <a:off x="8096757" y="537590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88" name="object 288"/>
          <p:cNvGrpSpPr/>
          <p:nvPr/>
        </p:nvGrpSpPr>
        <p:grpSpPr>
          <a:xfrm>
            <a:off x="6519481" y="5117401"/>
            <a:ext cx="1545590" cy="880110"/>
            <a:chOff x="6519481" y="5117401"/>
            <a:chExt cx="1545590" cy="880110"/>
          </a:xfrm>
        </p:grpSpPr>
        <p:sp>
          <p:nvSpPr>
            <p:cNvPr id="289" name="object 289"/>
            <p:cNvSpPr/>
            <p:nvPr/>
          </p:nvSpPr>
          <p:spPr>
            <a:xfrm>
              <a:off x="7924799" y="5122164"/>
              <a:ext cx="135255" cy="262255"/>
            </a:xfrm>
            <a:custGeom>
              <a:avLst/>
              <a:gdLst/>
              <a:ahLst/>
              <a:cxnLst/>
              <a:rect l="l" t="t" r="r" b="b"/>
              <a:pathLst>
                <a:path w="135254" h="262254">
                  <a:moveTo>
                    <a:pt x="0" y="0"/>
                  </a:moveTo>
                  <a:lnTo>
                    <a:pt x="135000" y="2618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6524243" y="5768340"/>
              <a:ext cx="215265" cy="224154"/>
            </a:xfrm>
            <a:custGeom>
              <a:avLst/>
              <a:gdLst/>
              <a:ahLst/>
              <a:cxnLst/>
              <a:rect l="l" t="t" r="r" b="b"/>
              <a:pathLst>
                <a:path w="215265" h="224154">
                  <a:moveTo>
                    <a:pt x="0" y="112014"/>
                  </a:moveTo>
                  <a:lnTo>
                    <a:pt x="8447" y="68413"/>
                  </a:lnTo>
                  <a:lnTo>
                    <a:pt x="31480" y="32808"/>
                  </a:lnTo>
                  <a:lnTo>
                    <a:pt x="65633" y="8802"/>
                  </a:lnTo>
                  <a:lnTo>
                    <a:pt x="107441" y="0"/>
                  </a:lnTo>
                  <a:lnTo>
                    <a:pt x="149250" y="8802"/>
                  </a:lnTo>
                  <a:lnTo>
                    <a:pt x="183403" y="32808"/>
                  </a:lnTo>
                  <a:lnTo>
                    <a:pt x="206436" y="68413"/>
                  </a:lnTo>
                  <a:lnTo>
                    <a:pt x="214883" y="112014"/>
                  </a:lnTo>
                  <a:lnTo>
                    <a:pt x="206436" y="155614"/>
                  </a:lnTo>
                  <a:lnTo>
                    <a:pt x="183403" y="191219"/>
                  </a:lnTo>
                  <a:lnTo>
                    <a:pt x="149250" y="215225"/>
                  </a:lnTo>
                  <a:lnTo>
                    <a:pt x="107441" y="224028"/>
                  </a:lnTo>
                  <a:lnTo>
                    <a:pt x="65633" y="215225"/>
                  </a:lnTo>
                  <a:lnTo>
                    <a:pt x="31480" y="191219"/>
                  </a:lnTo>
                  <a:lnTo>
                    <a:pt x="8447" y="155614"/>
                  </a:lnTo>
                  <a:lnTo>
                    <a:pt x="0" y="112014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1" name="object 291"/>
          <p:cNvSpPr txBox="1"/>
          <p:nvPr/>
        </p:nvSpPr>
        <p:spPr>
          <a:xfrm>
            <a:off x="6601206" y="5805627"/>
            <a:ext cx="6413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500">
              <a:latin typeface="Courier New"/>
              <a:cs typeface="Courier New"/>
            </a:endParaRPr>
          </a:p>
        </p:txBody>
      </p:sp>
      <p:grpSp>
        <p:nvGrpSpPr>
          <p:cNvPr id="292" name="object 292"/>
          <p:cNvGrpSpPr/>
          <p:nvPr/>
        </p:nvGrpSpPr>
        <p:grpSpPr>
          <a:xfrm>
            <a:off x="6627685" y="5545645"/>
            <a:ext cx="479425" cy="451484"/>
            <a:chOff x="6627685" y="5545645"/>
            <a:chExt cx="479425" cy="451484"/>
          </a:xfrm>
        </p:grpSpPr>
        <p:sp>
          <p:nvSpPr>
            <p:cNvPr id="293" name="object 293"/>
            <p:cNvSpPr/>
            <p:nvPr/>
          </p:nvSpPr>
          <p:spPr>
            <a:xfrm>
              <a:off x="6632447" y="5550408"/>
              <a:ext cx="69850" cy="219075"/>
            </a:xfrm>
            <a:custGeom>
              <a:avLst/>
              <a:gdLst/>
              <a:ahLst/>
              <a:cxnLst/>
              <a:rect l="l" t="t" r="r" b="b"/>
              <a:pathLst>
                <a:path w="69850" h="219075">
                  <a:moveTo>
                    <a:pt x="69850" y="0"/>
                  </a:moveTo>
                  <a:lnTo>
                    <a:pt x="0" y="21907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4" name="object 29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80669" y="5774245"/>
              <a:ext cx="225933" cy="222884"/>
            </a:xfrm>
            <a:prstGeom prst="rect">
              <a:avLst/>
            </a:prstGeom>
          </p:spPr>
        </p:pic>
      </p:grpSp>
      <p:sp>
        <p:nvSpPr>
          <p:cNvPr id="295" name="object 295"/>
          <p:cNvSpPr txBox="1"/>
          <p:nvPr/>
        </p:nvSpPr>
        <p:spPr>
          <a:xfrm>
            <a:off x="6959345" y="5820867"/>
            <a:ext cx="7175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6853428" y="5550408"/>
            <a:ext cx="63500" cy="260350"/>
          </a:xfrm>
          <a:custGeom>
            <a:avLst/>
            <a:gdLst/>
            <a:ahLst/>
            <a:cxnLst/>
            <a:rect l="l" t="t" r="r" b="b"/>
            <a:pathLst>
              <a:path w="63500" h="260350">
                <a:moveTo>
                  <a:pt x="0" y="0"/>
                </a:moveTo>
                <a:lnTo>
                  <a:pt x="63500" y="260349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 txBox="1"/>
          <p:nvPr/>
        </p:nvSpPr>
        <p:spPr>
          <a:xfrm>
            <a:off x="5686805" y="5952845"/>
            <a:ext cx="421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900" spc="20">
                <a:solidFill>
                  <a:srgbClr val="3E3D00"/>
                </a:solidFill>
                <a:latin typeface="Malgun Gothic"/>
                <a:cs typeface="Malgun Gothic"/>
              </a:rPr>
              <a:t>0</a:t>
            </a:r>
            <a:r>
              <a:rPr dirty="0" sz="9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endParaRPr sz="900">
              <a:latin typeface="Malgun Gothic"/>
              <a:cs typeface="Malgun Gothic"/>
            </a:endParaRPr>
          </a:p>
        </p:txBody>
      </p:sp>
      <p:grpSp>
        <p:nvGrpSpPr>
          <p:cNvPr id="298" name="object 298"/>
          <p:cNvGrpSpPr/>
          <p:nvPr/>
        </p:nvGrpSpPr>
        <p:grpSpPr>
          <a:xfrm>
            <a:off x="5099875" y="6071908"/>
            <a:ext cx="1048385" cy="525780"/>
            <a:chOff x="5099875" y="6071908"/>
            <a:chExt cx="1048385" cy="525780"/>
          </a:xfrm>
        </p:grpSpPr>
        <p:sp>
          <p:nvSpPr>
            <p:cNvPr id="299" name="object 299"/>
            <p:cNvSpPr/>
            <p:nvPr/>
          </p:nvSpPr>
          <p:spPr>
            <a:xfrm>
              <a:off x="5104638" y="6076670"/>
              <a:ext cx="1038860" cy="516255"/>
            </a:xfrm>
            <a:custGeom>
              <a:avLst/>
              <a:gdLst/>
              <a:ahLst/>
              <a:cxnLst/>
              <a:rect l="l" t="t" r="r" b="b"/>
              <a:pathLst>
                <a:path w="1038860" h="516254">
                  <a:moveTo>
                    <a:pt x="975613" y="138201"/>
                  </a:moveTo>
                  <a:lnTo>
                    <a:pt x="245110" y="138201"/>
                  </a:lnTo>
                  <a:lnTo>
                    <a:pt x="220587" y="143152"/>
                  </a:lnTo>
                  <a:lnTo>
                    <a:pt x="200564" y="156652"/>
                  </a:lnTo>
                  <a:lnTo>
                    <a:pt x="187067" y="176675"/>
                  </a:lnTo>
                  <a:lnTo>
                    <a:pt x="182117" y="201193"/>
                  </a:lnTo>
                  <a:lnTo>
                    <a:pt x="182117" y="453161"/>
                  </a:lnTo>
                  <a:lnTo>
                    <a:pt x="187067" y="477678"/>
                  </a:lnTo>
                  <a:lnTo>
                    <a:pt x="200564" y="497701"/>
                  </a:lnTo>
                  <a:lnTo>
                    <a:pt x="220587" y="511202"/>
                  </a:lnTo>
                  <a:lnTo>
                    <a:pt x="245110" y="516153"/>
                  </a:lnTo>
                  <a:lnTo>
                    <a:pt x="975613" y="516153"/>
                  </a:lnTo>
                  <a:lnTo>
                    <a:pt x="1000136" y="511202"/>
                  </a:lnTo>
                  <a:lnTo>
                    <a:pt x="1020159" y="497701"/>
                  </a:lnTo>
                  <a:lnTo>
                    <a:pt x="1033656" y="477678"/>
                  </a:lnTo>
                  <a:lnTo>
                    <a:pt x="1038606" y="453161"/>
                  </a:lnTo>
                  <a:lnTo>
                    <a:pt x="1038606" y="201193"/>
                  </a:lnTo>
                  <a:lnTo>
                    <a:pt x="1033656" y="176675"/>
                  </a:lnTo>
                  <a:lnTo>
                    <a:pt x="1020159" y="156652"/>
                  </a:lnTo>
                  <a:lnTo>
                    <a:pt x="1000136" y="143152"/>
                  </a:lnTo>
                  <a:lnTo>
                    <a:pt x="975613" y="138201"/>
                  </a:lnTo>
                  <a:close/>
                </a:path>
                <a:path w="1038860" h="516254">
                  <a:moveTo>
                    <a:pt x="0" y="0"/>
                  </a:moveTo>
                  <a:lnTo>
                    <a:pt x="324865" y="138201"/>
                  </a:lnTo>
                  <a:lnTo>
                    <a:pt x="538988" y="13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5104638" y="6076670"/>
              <a:ext cx="1038860" cy="516255"/>
            </a:xfrm>
            <a:custGeom>
              <a:avLst/>
              <a:gdLst/>
              <a:ahLst/>
              <a:cxnLst/>
              <a:rect l="l" t="t" r="r" b="b"/>
              <a:pathLst>
                <a:path w="1038860" h="516254">
                  <a:moveTo>
                    <a:pt x="182117" y="201193"/>
                  </a:moveTo>
                  <a:lnTo>
                    <a:pt x="187067" y="176675"/>
                  </a:lnTo>
                  <a:lnTo>
                    <a:pt x="200564" y="156652"/>
                  </a:lnTo>
                  <a:lnTo>
                    <a:pt x="220587" y="143152"/>
                  </a:lnTo>
                  <a:lnTo>
                    <a:pt x="245110" y="138201"/>
                  </a:lnTo>
                  <a:lnTo>
                    <a:pt x="324865" y="138201"/>
                  </a:lnTo>
                  <a:lnTo>
                    <a:pt x="0" y="0"/>
                  </a:lnTo>
                  <a:lnTo>
                    <a:pt x="538988" y="138201"/>
                  </a:lnTo>
                  <a:lnTo>
                    <a:pt x="975613" y="138201"/>
                  </a:lnTo>
                  <a:lnTo>
                    <a:pt x="1000136" y="143152"/>
                  </a:lnTo>
                  <a:lnTo>
                    <a:pt x="1020159" y="156652"/>
                  </a:lnTo>
                  <a:lnTo>
                    <a:pt x="1033656" y="176675"/>
                  </a:lnTo>
                  <a:lnTo>
                    <a:pt x="1038606" y="201193"/>
                  </a:lnTo>
                  <a:lnTo>
                    <a:pt x="1038606" y="295681"/>
                  </a:lnTo>
                  <a:lnTo>
                    <a:pt x="1038606" y="453161"/>
                  </a:lnTo>
                  <a:lnTo>
                    <a:pt x="1033656" y="477678"/>
                  </a:lnTo>
                  <a:lnTo>
                    <a:pt x="1020159" y="497701"/>
                  </a:lnTo>
                  <a:lnTo>
                    <a:pt x="1000136" y="511202"/>
                  </a:lnTo>
                  <a:lnTo>
                    <a:pt x="975613" y="516153"/>
                  </a:lnTo>
                  <a:lnTo>
                    <a:pt x="538988" y="516153"/>
                  </a:lnTo>
                  <a:lnTo>
                    <a:pt x="324865" y="516153"/>
                  </a:lnTo>
                  <a:lnTo>
                    <a:pt x="245110" y="516153"/>
                  </a:lnTo>
                  <a:lnTo>
                    <a:pt x="220587" y="511202"/>
                  </a:lnTo>
                  <a:lnTo>
                    <a:pt x="200564" y="497701"/>
                  </a:lnTo>
                  <a:lnTo>
                    <a:pt x="187067" y="477678"/>
                  </a:lnTo>
                  <a:lnTo>
                    <a:pt x="182117" y="453161"/>
                  </a:lnTo>
                  <a:lnTo>
                    <a:pt x="182117" y="295681"/>
                  </a:lnTo>
                  <a:lnTo>
                    <a:pt x="182117" y="20119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1" name="object 301"/>
          <p:cNvSpPr txBox="1"/>
          <p:nvPr/>
        </p:nvSpPr>
        <p:spPr>
          <a:xfrm>
            <a:off x="5406390" y="6246672"/>
            <a:ext cx="618490" cy="28638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0" marR="5080" indent="-114300">
              <a:lnSpc>
                <a:spcPts val="969"/>
              </a:lnSpc>
              <a:spcBef>
                <a:spcPts val="225"/>
              </a:spcBef>
            </a:pPr>
            <a:r>
              <a:rPr dirty="0" sz="900" spc="-5" b="1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r>
              <a:rPr dirty="0" sz="900" spc="-5" b="1">
                <a:solidFill>
                  <a:srgbClr val="3E3D00"/>
                </a:solidFill>
                <a:latin typeface="Malgun Gothic"/>
                <a:cs typeface="Malgun Gothic"/>
              </a:rPr>
              <a:t>회</a:t>
            </a:r>
            <a:r>
              <a:rPr dirty="0" sz="900" spc="12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900" spc="-5" b="1">
                <a:solidFill>
                  <a:srgbClr val="3E3D00"/>
                </a:solidFill>
                <a:latin typeface="Courier New"/>
                <a:cs typeface="Courier New"/>
              </a:rPr>
              <a:t>sift- </a:t>
            </a:r>
            <a:r>
              <a:rPr dirty="0" sz="900" spc="-5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900" spc="-5" b="1">
                <a:solidFill>
                  <a:srgbClr val="3E3D00"/>
                </a:solidFill>
                <a:latin typeface="Courier New"/>
                <a:cs typeface="Courier New"/>
              </a:rPr>
              <a:t>up</a:t>
            </a:r>
            <a:r>
              <a:rPr dirty="0" sz="900" spc="-5" b="1">
                <a:solidFill>
                  <a:srgbClr val="3E3D00"/>
                </a:solidFill>
                <a:latin typeface="Malgun Gothic"/>
                <a:cs typeface="Malgun Gothic"/>
              </a:rPr>
              <a:t>수행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8256" y="6255511"/>
            <a:ext cx="2152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5">
                <a:solidFill>
                  <a:srgbClr val="3E3D00"/>
                </a:solidFill>
                <a:latin typeface="Malgun Gothic"/>
                <a:cs typeface="Malgun Gothic"/>
              </a:rPr>
              <a:t>44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7616" y="1439418"/>
            <a:ext cx="34036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</a:rPr>
              <a:t>데이터</a:t>
            </a:r>
            <a:r>
              <a:rPr dirty="0" sz="2000" spc="-65">
                <a:solidFill>
                  <a:srgbClr val="3E3D00"/>
                </a:solidFill>
              </a:rPr>
              <a:t> </a:t>
            </a:r>
            <a:r>
              <a:rPr dirty="0" sz="2000" spc="229">
                <a:solidFill>
                  <a:srgbClr val="3E3D00"/>
                </a:solidFill>
              </a:rPr>
              <a:t>:</a:t>
            </a:r>
            <a:r>
              <a:rPr dirty="0" sz="2000" spc="-4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2</a:t>
            </a:r>
            <a:r>
              <a:rPr dirty="0" sz="2000" spc="-5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4</a:t>
            </a:r>
            <a:r>
              <a:rPr dirty="0" sz="2000" spc="-4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5</a:t>
            </a:r>
            <a:r>
              <a:rPr dirty="0" sz="2000" spc="-5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3</a:t>
            </a:r>
            <a:r>
              <a:rPr dirty="0" sz="2000" spc="-40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1</a:t>
            </a:r>
            <a:r>
              <a:rPr dirty="0" sz="2000" spc="-5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9</a:t>
            </a:r>
            <a:r>
              <a:rPr dirty="0" sz="2000" spc="-4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6</a:t>
            </a:r>
            <a:r>
              <a:rPr dirty="0" sz="2000" spc="-5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7</a:t>
            </a:r>
            <a:r>
              <a:rPr dirty="0" sz="2000" spc="-45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10</a:t>
            </a:r>
            <a:r>
              <a:rPr dirty="0" sz="2000" spc="-50">
                <a:solidFill>
                  <a:srgbClr val="3E3D00"/>
                </a:solidFill>
              </a:rPr>
              <a:t> </a:t>
            </a:r>
            <a:r>
              <a:rPr dirty="0" sz="2000" spc="45">
                <a:solidFill>
                  <a:srgbClr val="3E3D00"/>
                </a:solidFill>
              </a:rPr>
              <a:t>8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2293747" y="3734815"/>
            <a:ext cx="4279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r>
              <a:rPr dirty="0" sz="1100" spc="-4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100" spc="-15" b="1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5615" y="2272093"/>
            <a:ext cx="1798955" cy="1139190"/>
            <a:chOff x="3785615" y="2272093"/>
            <a:chExt cx="1798955" cy="1139190"/>
          </a:xfrm>
        </p:grpSpPr>
        <p:sp>
          <p:nvSpPr>
            <p:cNvPr id="6" name="object 6"/>
            <p:cNvSpPr/>
            <p:nvPr/>
          </p:nvSpPr>
          <p:spPr>
            <a:xfrm>
              <a:off x="3785615" y="2785872"/>
              <a:ext cx="215265" cy="624840"/>
            </a:xfrm>
            <a:custGeom>
              <a:avLst/>
              <a:gdLst/>
              <a:ahLst/>
              <a:cxnLst/>
              <a:rect l="l" t="t" r="r" b="b"/>
              <a:pathLst>
                <a:path w="215264" h="624839">
                  <a:moveTo>
                    <a:pt x="107442" y="0"/>
                  </a:moveTo>
                  <a:lnTo>
                    <a:pt x="107442" y="156210"/>
                  </a:lnTo>
                  <a:lnTo>
                    <a:pt x="0" y="156210"/>
                  </a:lnTo>
                  <a:lnTo>
                    <a:pt x="0" y="468629"/>
                  </a:lnTo>
                  <a:lnTo>
                    <a:pt x="107442" y="468629"/>
                  </a:lnTo>
                  <a:lnTo>
                    <a:pt x="107442" y="624839"/>
                  </a:lnTo>
                  <a:lnTo>
                    <a:pt x="214884" y="312419"/>
                  </a:lnTo>
                  <a:lnTo>
                    <a:pt x="107442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286755" y="2276855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5" h="243839">
                  <a:moveTo>
                    <a:pt x="0" y="121920"/>
                  </a:moveTo>
                  <a:lnTo>
                    <a:pt x="7461" y="83393"/>
                  </a:lnTo>
                  <a:lnTo>
                    <a:pt x="28236" y="49926"/>
                  </a:lnTo>
                  <a:lnTo>
                    <a:pt x="59911" y="23530"/>
                  </a:lnTo>
                  <a:lnTo>
                    <a:pt x="100071" y="6217"/>
                  </a:lnTo>
                  <a:lnTo>
                    <a:pt x="146304" y="0"/>
                  </a:lnTo>
                  <a:lnTo>
                    <a:pt x="192536" y="6217"/>
                  </a:lnTo>
                  <a:lnTo>
                    <a:pt x="232696" y="23530"/>
                  </a:lnTo>
                  <a:lnTo>
                    <a:pt x="264371" y="49926"/>
                  </a:lnTo>
                  <a:lnTo>
                    <a:pt x="285146" y="83393"/>
                  </a:lnTo>
                  <a:lnTo>
                    <a:pt x="292608" y="121920"/>
                  </a:lnTo>
                  <a:lnTo>
                    <a:pt x="285146" y="160446"/>
                  </a:lnTo>
                  <a:lnTo>
                    <a:pt x="264371" y="193913"/>
                  </a:lnTo>
                  <a:lnTo>
                    <a:pt x="232696" y="220309"/>
                  </a:lnTo>
                  <a:lnTo>
                    <a:pt x="192536" y="237622"/>
                  </a:lnTo>
                  <a:lnTo>
                    <a:pt x="146304" y="243840"/>
                  </a:lnTo>
                  <a:lnTo>
                    <a:pt x="100071" y="237622"/>
                  </a:lnTo>
                  <a:lnTo>
                    <a:pt x="59911" y="220309"/>
                  </a:lnTo>
                  <a:lnTo>
                    <a:pt x="28236" y="193913"/>
                  </a:lnTo>
                  <a:lnTo>
                    <a:pt x="7461" y="160446"/>
                  </a:lnTo>
                  <a:lnTo>
                    <a:pt x="0" y="121920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429255" y="2133600"/>
            <a:ext cx="292735" cy="243840"/>
          </a:xfrm>
          <a:custGeom>
            <a:avLst/>
            <a:gdLst/>
            <a:ahLst/>
            <a:cxnLst/>
            <a:rect l="l" t="t" r="r" b="b"/>
            <a:pathLst>
              <a:path w="292735" h="243839">
                <a:moveTo>
                  <a:pt x="0" y="121920"/>
                </a:moveTo>
                <a:lnTo>
                  <a:pt x="7461" y="83393"/>
                </a:lnTo>
                <a:lnTo>
                  <a:pt x="28236" y="49926"/>
                </a:lnTo>
                <a:lnTo>
                  <a:pt x="59911" y="23530"/>
                </a:lnTo>
                <a:lnTo>
                  <a:pt x="100071" y="6217"/>
                </a:lnTo>
                <a:lnTo>
                  <a:pt x="146304" y="0"/>
                </a:lnTo>
                <a:lnTo>
                  <a:pt x="192536" y="6217"/>
                </a:lnTo>
                <a:lnTo>
                  <a:pt x="232696" y="23530"/>
                </a:lnTo>
                <a:lnTo>
                  <a:pt x="264371" y="49926"/>
                </a:lnTo>
                <a:lnTo>
                  <a:pt x="285146" y="83393"/>
                </a:lnTo>
                <a:lnTo>
                  <a:pt x="292607" y="121920"/>
                </a:lnTo>
                <a:lnTo>
                  <a:pt x="285146" y="160446"/>
                </a:lnTo>
                <a:lnTo>
                  <a:pt x="264371" y="193913"/>
                </a:lnTo>
                <a:lnTo>
                  <a:pt x="232696" y="220309"/>
                </a:lnTo>
                <a:lnTo>
                  <a:pt x="192536" y="237622"/>
                </a:lnTo>
                <a:lnTo>
                  <a:pt x="146304" y="243839"/>
                </a:lnTo>
                <a:lnTo>
                  <a:pt x="100071" y="237622"/>
                </a:lnTo>
                <a:lnTo>
                  <a:pt x="59911" y="220309"/>
                </a:lnTo>
                <a:lnTo>
                  <a:pt x="28236" y="193913"/>
                </a:lnTo>
                <a:lnTo>
                  <a:pt x="7461" y="160446"/>
                </a:lnTo>
                <a:lnTo>
                  <a:pt x="0" y="12192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93645" y="2151634"/>
            <a:ext cx="1631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621" y="2567749"/>
            <a:ext cx="222885" cy="24422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996567" y="259702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621" y="2567749"/>
            <a:ext cx="222885" cy="24422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139820" y="259702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94853" y="2336101"/>
            <a:ext cx="1613535" cy="832485"/>
            <a:chOff x="1494853" y="2336101"/>
            <a:chExt cx="1613535" cy="832485"/>
          </a:xfrm>
        </p:grpSpPr>
        <p:sp>
          <p:nvSpPr>
            <p:cNvPr id="15" name="object 15"/>
            <p:cNvSpPr/>
            <p:nvPr/>
          </p:nvSpPr>
          <p:spPr>
            <a:xfrm>
              <a:off x="2110740" y="2340864"/>
              <a:ext cx="992505" cy="265430"/>
            </a:xfrm>
            <a:custGeom>
              <a:avLst/>
              <a:gdLst/>
              <a:ahLst/>
              <a:cxnLst/>
              <a:rect l="l" t="t" r="r" b="b"/>
              <a:pathLst>
                <a:path w="992505" h="265430">
                  <a:moveTo>
                    <a:pt x="360426" y="0"/>
                  </a:moveTo>
                  <a:lnTo>
                    <a:pt x="0" y="265049"/>
                  </a:lnTo>
                </a:path>
                <a:path w="992505" h="265430">
                  <a:moveTo>
                    <a:pt x="568452" y="0"/>
                  </a:moveTo>
                  <a:lnTo>
                    <a:pt x="992378" y="26504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853" y="2924365"/>
              <a:ext cx="224409" cy="24422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67941" y="295427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77733" y="2768917"/>
            <a:ext cx="899794" cy="400050"/>
            <a:chOff x="1677733" y="2768917"/>
            <a:chExt cx="899794" cy="400050"/>
          </a:xfrm>
        </p:grpSpPr>
        <p:sp>
          <p:nvSpPr>
            <p:cNvPr id="19" name="object 19"/>
            <p:cNvSpPr/>
            <p:nvPr/>
          </p:nvSpPr>
          <p:spPr>
            <a:xfrm>
              <a:off x="1682495" y="2773679"/>
              <a:ext cx="278130" cy="190500"/>
            </a:xfrm>
            <a:custGeom>
              <a:avLst/>
              <a:gdLst/>
              <a:ahLst/>
              <a:cxnLst/>
              <a:rect l="l" t="t" r="r" b="b"/>
              <a:pathLst>
                <a:path w="278130" h="190500">
                  <a:moveTo>
                    <a:pt x="277749" y="0"/>
                  </a:moveTo>
                  <a:lnTo>
                    <a:pt x="0" y="1905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2865" y="2924365"/>
              <a:ext cx="224409" cy="24422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425445" y="295427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05977" y="2768917"/>
            <a:ext cx="899794" cy="400050"/>
            <a:chOff x="2105977" y="2768917"/>
            <a:chExt cx="899794" cy="400050"/>
          </a:xfrm>
        </p:grpSpPr>
        <p:sp>
          <p:nvSpPr>
            <p:cNvPr id="23" name="object 23"/>
            <p:cNvSpPr/>
            <p:nvPr/>
          </p:nvSpPr>
          <p:spPr>
            <a:xfrm>
              <a:off x="2110739" y="2773679"/>
              <a:ext cx="278130" cy="190500"/>
            </a:xfrm>
            <a:custGeom>
              <a:avLst/>
              <a:gdLst/>
              <a:ahLst/>
              <a:cxnLst/>
              <a:rect l="l" t="t" r="r" b="b"/>
              <a:pathLst>
                <a:path w="278130" h="190500">
                  <a:moveTo>
                    <a:pt x="0" y="0"/>
                  </a:moveTo>
                  <a:lnTo>
                    <a:pt x="277749" y="1905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85871" y="2929127"/>
              <a:ext cx="215265" cy="234950"/>
            </a:xfrm>
            <a:custGeom>
              <a:avLst/>
              <a:gdLst/>
              <a:ahLst/>
              <a:cxnLst/>
              <a:rect l="l" t="t" r="r" b="b"/>
              <a:pathLst>
                <a:path w="215264" h="234950">
                  <a:moveTo>
                    <a:pt x="0" y="117348"/>
                  </a:moveTo>
                  <a:lnTo>
                    <a:pt x="8447" y="71687"/>
                  </a:lnTo>
                  <a:lnTo>
                    <a:pt x="31480" y="34385"/>
                  </a:lnTo>
                  <a:lnTo>
                    <a:pt x="65633" y="9227"/>
                  </a:lnTo>
                  <a:lnTo>
                    <a:pt x="107441" y="0"/>
                  </a:lnTo>
                  <a:lnTo>
                    <a:pt x="149250" y="9227"/>
                  </a:lnTo>
                  <a:lnTo>
                    <a:pt x="183403" y="34385"/>
                  </a:lnTo>
                  <a:lnTo>
                    <a:pt x="206436" y="71687"/>
                  </a:lnTo>
                  <a:lnTo>
                    <a:pt x="214883" y="117348"/>
                  </a:lnTo>
                  <a:lnTo>
                    <a:pt x="206436" y="163008"/>
                  </a:lnTo>
                  <a:lnTo>
                    <a:pt x="183403" y="200310"/>
                  </a:lnTo>
                  <a:lnTo>
                    <a:pt x="149250" y="225468"/>
                  </a:lnTo>
                  <a:lnTo>
                    <a:pt x="107441" y="234696"/>
                  </a:lnTo>
                  <a:lnTo>
                    <a:pt x="65633" y="225468"/>
                  </a:lnTo>
                  <a:lnTo>
                    <a:pt x="31480" y="200310"/>
                  </a:lnTo>
                  <a:lnTo>
                    <a:pt x="8447" y="163008"/>
                  </a:lnTo>
                  <a:lnTo>
                    <a:pt x="0" y="117348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853944" y="295427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963989" y="2768917"/>
            <a:ext cx="613410" cy="400050"/>
            <a:chOff x="2963989" y="2768917"/>
            <a:chExt cx="613410" cy="400050"/>
          </a:xfrm>
        </p:grpSpPr>
        <p:sp>
          <p:nvSpPr>
            <p:cNvPr id="27" name="object 27"/>
            <p:cNvSpPr/>
            <p:nvPr/>
          </p:nvSpPr>
          <p:spPr>
            <a:xfrm>
              <a:off x="2968751" y="2773679"/>
              <a:ext cx="135255" cy="190500"/>
            </a:xfrm>
            <a:custGeom>
              <a:avLst/>
              <a:gdLst/>
              <a:ahLst/>
              <a:cxnLst/>
              <a:rect l="l" t="t" r="r" b="b"/>
              <a:pathLst>
                <a:path w="135255" h="190500">
                  <a:moveTo>
                    <a:pt x="135000" y="0"/>
                  </a:moveTo>
                  <a:lnTo>
                    <a:pt x="0" y="1905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357371" y="2929127"/>
              <a:ext cx="215265" cy="234950"/>
            </a:xfrm>
            <a:custGeom>
              <a:avLst/>
              <a:gdLst/>
              <a:ahLst/>
              <a:cxnLst/>
              <a:rect l="l" t="t" r="r" b="b"/>
              <a:pathLst>
                <a:path w="215264" h="234950">
                  <a:moveTo>
                    <a:pt x="0" y="117348"/>
                  </a:moveTo>
                  <a:lnTo>
                    <a:pt x="8447" y="71687"/>
                  </a:lnTo>
                  <a:lnTo>
                    <a:pt x="31480" y="34385"/>
                  </a:lnTo>
                  <a:lnTo>
                    <a:pt x="65633" y="9227"/>
                  </a:lnTo>
                  <a:lnTo>
                    <a:pt x="107441" y="0"/>
                  </a:lnTo>
                  <a:lnTo>
                    <a:pt x="149250" y="9227"/>
                  </a:lnTo>
                  <a:lnTo>
                    <a:pt x="183403" y="34385"/>
                  </a:lnTo>
                  <a:lnTo>
                    <a:pt x="206436" y="71687"/>
                  </a:lnTo>
                  <a:lnTo>
                    <a:pt x="214883" y="117348"/>
                  </a:lnTo>
                  <a:lnTo>
                    <a:pt x="206436" y="163008"/>
                  </a:lnTo>
                  <a:lnTo>
                    <a:pt x="183403" y="200310"/>
                  </a:lnTo>
                  <a:lnTo>
                    <a:pt x="149250" y="225468"/>
                  </a:lnTo>
                  <a:lnTo>
                    <a:pt x="107441" y="234696"/>
                  </a:lnTo>
                  <a:lnTo>
                    <a:pt x="65633" y="225468"/>
                  </a:lnTo>
                  <a:lnTo>
                    <a:pt x="31480" y="200310"/>
                  </a:lnTo>
                  <a:lnTo>
                    <a:pt x="8447" y="163008"/>
                  </a:lnTo>
                  <a:lnTo>
                    <a:pt x="0" y="11734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425697" y="2954273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38237" y="2768917"/>
            <a:ext cx="2255520" cy="756285"/>
            <a:chOff x="1138237" y="2768917"/>
            <a:chExt cx="2255520" cy="756285"/>
          </a:xfrm>
        </p:grpSpPr>
        <p:sp>
          <p:nvSpPr>
            <p:cNvPr id="31" name="object 31"/>
            <p:cNvSpPr/>
            <p:nvPr/>
          </p:nvSpPr>
          <p:spPr>
            <a:xfrm>
              <a:off x="3253739" y="2773679"/>
              <a:ext cx="135255" cy="190500"/>
            </a:xfrm>
            <a:custGeom>
              <a:avLst/>
              <a:gdLst/>
              <a:ahLst/>
              <a:cxnLst/>
              <a:rect l="l" t="t" r="r" b="b"/>
              <a:pathLst>
                <a:path w="135254" h="190500">
                  <a:moveTo>
                    <a:pt x="0" y="0"/>
                  </a:moveTo>
                  <a:lnTo>
                    <a:pt x="135000" y="1905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43000" y="3285743"/>
              <a:ext cx="215265" cy="234950"/>
            </a:xfrm>
            <a:custGeom>
              <a:avLst/>
              <a:gdLst/>
              <a:ahLst/>
              <a:cxnLst/>
              <a:rect l="l" t="t" r="r" b="b"/>
              <a:pathLst>
                <a:path w="215265" h="234950">
                  <a:moveTo>
                    <a:pt x="0" y="117347"/>
                  </a:moveTo>
                  <a:lnTo>
                    <a:pt x="8443" y="71687"/>
                  </a:lnTo>
                  <a:lnTo>
                    <a:pt x="31470" y="34385"/>
                  </a:lnTo>
                  <a:lnTo>
                    <a:pt x="65622" y="9227"/>
                  </a:lnTo>
                  <a:lnTo>
                    <a:pt x="107441" y="0"/>
                  </a:lnTo>
                  <a:lnTo>
                    <a:pt x="149250" y="9227"/>
                  </a:lnTo>
                  <a:lnTo>
                    <a:pt x="183403" y="34385"/>
                  </a:lnTo>
                  <a:lnTo>
                    <a:pt x="206436" y="71687"/>
                  </a:lnTo>
                  <a:lnTo>
                    <a:pt x="214884" y="117347"/>
                  </a:lnTo>
                  <a:lnTo>
                    <a:pt x="206436" y="163008"/>
                  </a:lnTo>
                  <a:lnTo>
                    <a:pt x="183403" y="200310"/>
                  </a:lnTo>
                  <a:lnTo>
                    <a:pt x="149250" y="225468"/>
                  </a:lnTo>
                  <a:lnTo>
                    <a:pt x="107441" y="234695"/>
                  </a:lnTo>
                  <a:lnTo>
                    <a:pt x="65622" y="225468"/>
                  </a:lnTo>
                  <a:lnTo>
                    <a:pt x="31470" y="200310"/>
                  </a:lnTo>
                  <a:lnTo>
                    <a:pt x="8443" y="163008"/>
                  </a:lnTo>
                  <a:lnTo>
                    <a:pt x="0" y="117347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210767" y="331177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25880" y="3128772"/>
            <a:ext cx="603885" cy="391795"/>
          </a:xfrm>
          <a:custGeom>
            <a:avLst/>
            <a:gdLst/>
            <a:ahLst/>
            <a:cxnLst/>
            <a:rect l="l" t="t" r="r" b="b"/>
            <a:pathLst>
              <a:path w="603885" h="391795">
                <a:moveTo>
                  <a:pt x="205612" y="0"/>
                </a:moveTo>
                <a:lnTo>
                  <a:pt x="0" y="191007"/>
                </a:lnTo>
              </a:path>
              <a:path w="603885" h="391795">
                <a:moveTo>
                  <a:pt x="388619" y="284988"/>
                </a:moveTo>
                <a:lnTo>
                  <a:pt x="397067" y="243459"/>
                </a:lnTo>
                <a:lnTo>
                  <a:pt x="420100" y="209550"/>
                </a:lnTo>
                <a:lnTo>
                  <a:pt x="454253" y="186689"/>
                </a:lnTo>
                <a:lnTo>
                  <a:pt x="496062" y="178307"/>
                </a:lnTo>
                <a:lnTo>
                  <a:pt x="537870" y="186689"/>
                </a:lnTo>
                <a:lnTo>
                  <a:pt x="572023" y="209550"/>
                </a:lnTo>
                <a:lnTo>
                  <a:pt x="595056" y="243459"/>
                </a:lnTo>
                <a:lnTo>
                  <a:pt x="603503" y="284988"/>
                </a:lnTo>
                <a:lnTo>
                  <a:pt x="595056" y="326516"/>
                </a:lnTo>
                <a:lnTo>
                  <a:pt x="572023" y="360425"/>
                </a:lnTo>
                <a:lnTo>
                  <a:pt x="537870" y="383286"/>
                </a:lnTo>
                <a:lnTo>
                  <a:pt x="496062" y="391667"/>
                </a:lnTo>
                <a:lnTo>
                  <a:pt x="454253" y="383285"/>
                </a:lnTo>
                <a:lnTo>
                  <a:pt x="420100" y="360425"/>
                </a:lnTo>
                <a:lnTo>
                  <a:pt x="397067" y="326516"/>
                </a:lnTo>
                <a:lnTo>
                  <a:pt x="388619" y="28498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786254" y="3348990"/>
            <a:ext cx="7175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60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677733" y="3124009"/>
            <a:ext cx="613410" cy="401320"/>
            <a:chOff x="1677733" y="3124009"/>
            <a:chExt cx="613410" cy="401320"/>
          </a:xfrm>
        </p:grpSpPr>
        <p:sp>
          <p:nvSpPr>
            <p:cNvPr id="37" name="object 37"/>
            <p:cNvSpPr/>
            <p:nvPr/>
          </p:nvSpPr>
          <p:spPr>
            <a:xfrm>
              <a:off x="1682495" y="3128772"/>
              <a:ext cx="62865" cy="208915"/>
            </a:xfrm>
            <a:custGeom>
              <a:avLst/>
              <a:gdLst/>
              <a:ahLst/>
              <a:cxnLst/>
              <a:rect l="l" t="t" r="r" b="b"/>
              <a:pathLst>
                <a:path w="62864" h="208914">
                  <a:moveTo>
                    <a:pt x="0" y="0"/>
                  </a:moveTo>
                  <a:lnTo>
                    <a:pt x="62737" y="208661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71115" y="3285744"/>
              <a:ext cx="215265" cy="234950"/>
            </a:xfrm>
            <a:custGeom>
              <a:avLst/>
              <a:gdLst/>
              <a:ahLst/>
              <a:cxnLst/>
              <a:rect l="l" t="t" r="r" b="b"/>
              <a:pathLst>
                <a:path w="215264" h="234950">
                  <a:moveTo>
                    <a:pt x="107441" y="0"/>
                  </a:moveTo>
                  <a:lnTo>
                    <a:pt x="65633" y="9227"/>
                  </a:lnTo>
                  <a:lnTo>
                    <a:pt x="31480" y="34385"/>
                  </a:lnTo>
                  <a:lnTo>
                    <a:pt x="8447" y="71687"/>
                  </a:lnTo>
                  <a:lnTo>
                    <a:pt x="0" y="117347"/>
                  </a:lnTo>
                  <a:lnTo>
                    <a:pt x="8447" y="163008"/>
                  </a:lnTo>
                  <a:lnTo>
                    <a:pt x="31480" y="200310"/>
                  </a:lnTo>
                  <a:lnTo>
                    <a:pt x="65633" y="225468"/>
                  </a:lnTo>
                  <a:lnTo>
                    <a:pt x="107441" y="234695"/>
                  </a:lnTo>
                  <a:lnTo>
                    <a:pt x="149250" y="225468"/>
                  </a:lnTo>
                  <a:lnTo>
                    <a:pt x="183403" y="200310"/>
                  </a:lnTo>
                  <a:lnTo>
                    <a:pt x="206436" y="163008"/>
                  </a:lnTo>
                  <a:lnTo>
                    <a:pt x="214883" y="117347"/>
                  </a:lnTo>
                  <a:lnTo>
                    <a:pt x="206436" y="71687"/>
                  </a:lnTo>
                  <a:lnTo>
                    <a:pt x="183403" y="34385"/>
                  </a:lnTo>
                  <a:lnTo>
                    <a:pt x="149250" y="9227"/>
                  </a:lnTo>
                  <a:lnTo>
                    <a:pt x="107441" y="0"/>
                  </a:lnTo>
                  <a:close/>
                </a:path>
              </a:pathLst>
            </a:custGeom>
            <a:solidFill>
              <a:srgbClr val="9FB8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71115" y="3285744"/>
              <a:ext cx="215265" cy="234950"/>
            </a:xfrm>
            <a:custGeom>
              <a:avLst/>
              <a:gdLst/>
              <a:ahLst/>
              <a:cxnLst/>
              <a:rect l="l" t="t" r="r" b="b"/>
              <a:pathLst>
                <a:path w="215264" h="234950">
                  <a:moveTo>
                    <a:pt x="0" y="117347"/>
                  </a:moveTo>
                  <a:lnTo>
                    <a:pt x="8447" y="71687"/>
                  </a:lnTo>
                  <a:lnTo>
                    <a:pt x="31480" y="34385"/>
                  </a:lnTo>
                  <a:lnTo>
                    <a:pt x="65633" y="9227"/>
                  </a:lnTo>
                  <a:lnTo>
                    <a:pt x="107441" y="0"/>
                  </a:lnTo>
                  <a:lnTo>
                    <a:pt x="149250" y="9227"/>
                  </a:lnTo>
                  <a:lnTo>
                    <a:pt x="183403" y="34385"/>
                  </a:lnTo>
                  <a:lnTo>
                    <a:pt x="206436" y="71687"/>
                  </a:lnTo>
                  <a:lnTo>
                    <a:pt x="214883" y="117347"/>
                  </a:lnTo>
                  <a:lnTo>
                    <a:pt x="206436" y="163008"/>
                  </a:lnTo>
                  <a:lnTo>
                    <a:pt x="183403" y="200310"/>
                  </a:lnTo>
                  <a:lnTo>
                    <a:pt x="149250" y="225468"/>
                  </a:lnTo>
                  <a:lnTo>
                    <a:pt x="107441" y="234695"/>
                  </a:lnTo>
                  <a:lnTo>
                    <a:pt x="65633" y="225468"/>
                  </a:lnTo>
                  <a:lnTo>
                    <a:pt x="31480" y="200310"/>
                  </a:lnTo>
                  <a:lnTo>
                    <a:pt x="8447" y="163008"/>
                  </a:lnTo>
                  <a:lnTo>
                    <a:pt x="0" y="11734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2139442" y="3311779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8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53995" y="3128772"/>
            <a:ext cx="134620" cy="191135"/>
          </a:xfrm>
          <a:custGeom>
            <a:avLst/>
            <a:gdLst/>
            <a:ahLst/>
            <a:cxnLst/>
            <a:rect l="l" t="t" r="r" b="b"/>
            <a:pathLst>
              <a:path w="134619" h="191135">
                <a:moveTo>
                  <a:pt x="134239" y="0"/>
                </a:moveTo>
                <a:lnTo>
                  <a:pt x="0" y="191007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344159" y="2283713"/>
            <a:ext cx="177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2121" y="2709481"/>
            <a:ext cx="222885" cy="244220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4854702" y="273989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5121" y="2709481"/>
            <a:ext cx="222885" cy="24422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997955" y="273989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52353" y="2479357"/>
            <a:ext cx="1612900" cy="832485"/>
            <a:chOff x="4352353" y="2479357"/>
            <a:chExt cx="1612900" cy="832485"/>
          </a:xfrm>
        </p:grpSpPr>
        <p:sp>
          <p:nvSpPr>
            <p:cNvPr id="48" name="object 48"/>
            <p:cNvSpPr/>
            <p:nvPr/>
          </p:nvSpPr>
          <p:spPr>
            <a:xfrm>
              <a:off x="4968239" y="2484120"/>
              <a:ext cx="992505" cy="265430"/>
            </a:xfrm>
            <a:custGeom>
              <a:avLst/>
              <a:gdLst/>
              <a:ahLst/>
              <a:cxnLst/>
              <a:rect l="l" t="t" r="r" b="b"/>
              <a:pathLst>
                <a:path w="992504" h="265430">
                  <a:moveTo>
                    <a:pt x="360425" y="0"/>
                  </a:moveTo>
                  <a:lnTo>
                    <a:pt x="0" y="265049"/>
                  </a:lnTo>
                </a:path>
                <a:path w="992504" h="265430">
                  <a:moveTo>
                    <a:pt x="568451" y="0"/>
                  </a:moveTo>
                  <a:lnTo>
                    <a:pt x="992251" y="26504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2353" y="3067621"/>
              <a:ext cx="224409" cy="24422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425822" y="309714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535233" y="2912173"/>
            <a:ext cx="899794" cy="400050"/>
            <a:chOff x="4535233" y="2912173"/>
            <a:chExt cx="899794" cy="400050"/>
          </a:xfrm>
        </p:grpSpPr>
        <p:sp>
          <p:nvSpPr>
            <p:cNvPr id="52" name="object 52"/>
            <p:cNvSpPr/>
            <p:nvPr/>
          </p:nvSpPr>
          <p:spPr>
            <a:xfrm>
              <a:off x="4539996" y="2916935"/>
              <a:ext cx="278130" cy="190500"/>
            </a:xfrm>
            <a:custGeom>
              <a:avLst/>
              <a:gdLst/>
              <a:ahLst/>
              <a:cxnLst/>
              <a:rect l="l" t="t" r="r" b="b"/>
              <a:pathLst>
                <a:path w="278129" h="190500">
                  <a:moveTo>
                    <a:pt x="277749" y="0"/>
                  </a:moveTo>
                  <a:lnTo>
                    <a:pt x="0" y="1905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0365" y="3067621"/>
              <a:ext cx="224409" cy="244220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5283200" y="309714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8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963477" y="2912173"/>
            <a:ext cx="899794" cy="400050"/>
            <a:chOff x="4963477" y="2912173"/>
            <a:chExt cx="899794" cy="400050"/>
          </a:xfrm>
        </p:grpSpPr>
        <p:sp>
          <p:nvSpPr>
            <p:cNvPr id="56" name="object 56"/>
            <p:cNvSpPr/>
            <p:nvPr/>
          </p:nvSpPr>
          <p:spPr>
            <a:xfrm>
              <a:off x="4968240" y="2916935"/>
              <a:ext cx="278130" cy="190500"/>
            </a:xfrm>
            <a:custGeom>
              <a:avLst/>
              <a:gdLst/>
              <a:ahLst/>
              <a:cxnLst/>
              <a:rect l="l" t="t" r="r" b="b"/>
              <a:pathLst>
                <a:path w="278129" h="190500">
                  <a:moveTo>
                    <a:pt x="0" y="0"/>
                  </a:moveTo>
                  <a:lnTo>
                    <a:pt x="277749" y="1905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643372" y="3072383"/>
              <a:ext cx="215265" cy="234950"/>
            </a:xfrm>
            <a:custGeom>
              <a:avLst/>
              <a:gdLst/>
              <a:ahLst/>
              <a:cxnLst/>
              <a:rect l="l" t="t" r="r" b="b"/>
              <a:pathLst>
                <a:path w="215264" h="234950">
                  <a:moveTo>
                    <a:pt x="0" y="117348"/>
                  </a:moveTo>
                  <a:lnTo>
                    <a:pt x="8447" y="71687"/>
                  </a:lnTo>
                  <a:lnTo>
                    <a:pt x="31480" y="34385"/>
                  </a:lnTo>
                  <a:lnTo>
                    <a:pt x="65633" y="9227"/>
                  </a:lnTo>
                  <a:lnTo>
                    <a:pt x="107441" y="0"/>
                  </a:lnTo>
                  <a:lnTo>
                    <a:pt x="149250" y="9227"/>
                  </a:lnTo>
                  <a:lnTo>
                    <a:pt x="183403" y="34385"/>
                  </a:lnTo>
                  <a:lnTo>
                    <a:pt x="206436" y="71687"/>
                  </a:lnTo>
                  <a:lnTo>
                    <a:pt x="214883" y="117348"/>
                  </a:lnTo>
                  <a:lnTo>
                    <a:pt x="206436" y="163008"/>
                  </a:lnTo>
                  <a:lnTo>
                    <a:pt x="183403" y="200310"/>
                  </a:lnTo>
                  <a:lnTo>
                    <a:pt x="149250" y="225468"/>
                  </a:lnTo>
                  <a:lnTo>
                    <a:pt x="107441" y="234695"/>
                  </a:lnTo>
                  <a:lnTo>
                    <a:pt x="65633" y="225468"/>
                  </a:lnTo>
                  <a:lnTo>
                    <a:pt x="31480" y="200310"/>
                  </a:lnTo>
                  <a:lnTo>
                    <a:pt x="8447" y="163008"/>
                  </a:lnTo>
                  <a:lnTo>
                    <a:pt x="0" y="11734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5712078" y="309714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821489" y="2912173"/>
            <a:ext cx="613410" cy="400050"/>
            <a:chOff x="5821489" y="2912173"/>
            <a:chExt cx="613410" cy="400050"/>
          </a:xfrm>
        </p:grpSpPr>
        <p:sp>
          <p:nvSpPr>
            <p:cNvPr id="60" name="object 60"/>
            <p:cNvSpPr/>
            <p:nvPr/>
          </p:nvSpPr>
          <p:spPr>
            <a:xfrm>
              <a:off x="5826252" y="2916935"/>
              <a:ext cx="135255" cy="190500"/>
            </a:xfrm>
            <a:custGeom>
              <a:avLst/>
              <a:gdLst/>
              <a:ahLst/>
              <a:cxnLst/>
              <a:rect l="l" t="t" r="r" b="b"/>
              <a:pathLst>
                <a:path w="135254" h="190500">
                  <a:moveTo>
                    <a:pt x="135000" y="0"/>
                  </a:moveTo>
                  <a:lnTo>
                    <a:pt x="0" y="1905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214872" y="3072383"/>
              <a:ext cx="215265" cy="234950"/>
            </a:xfrm>
            <a:custGeom>
              <a:avLst/>
              <a:gdLst/>
              <a:ahLst/>
              <a:cxnLst/>
              <a:rect l="l" t="t" r="r" b="b"/>
              <a:pathLst>
                <a:path w="215264" h="234950">
                  <a:moveTo>
                    <a:pt x="0" y="117348"/>
                  </a:moveTo>
                  <a:lnTo>
                    <a:pt x="8447" y="71687"/>
                  </a:lnTo>
                  <a:lnTo>
                    <a:pt x="31480" y="34385"/>
                  </a:lnTo>
                  <a:lnTo>
                    <a:pt x="65633" y="9227"/>
                  </a:lnTo>
                  <a:lnTo>
                    <a:pt x="107441" y="0"/>
                  </a:lnTo>
                  <a:lnTo>
                    <a:pt x="149250" y="9227"/>
                  </a:lnTo>
                  <a:lnTo>
                    <a:pt x="183403" y="34385"/>
                  </a:lnTo>
                  <a:lnTo>
                    <a:pt x="206436" y="71687"/>
                  </a:lnTo>
                  <a:lnTo>
                    <a:pt x="214883" y="117348"/>
                  </a:lnTo>
                  <a:lnTo>
                    <a:pt x="206436" y="163008"/>
                  </a:lnTo>
                  <a:lnTo>
                    <a:pt x="183403" y="200310"/>
                  </a:lnTo>
                  <a:lnTo>
                    <a:pt x="149250" y="225468"/>
                  </a:lnTo>
                  <a:lnTo>
                    <a:pt x="107441" y="234695"/>
                  </a:lnTo>
                  <a:lnTo>
                    <a:pt x="65633" y="225468"/>
                  </a:lnTo>
                  <a:lnTo>
                    <a:pt x="31480" y="200310"/>
                  </a:lnTo>
                  <a:lnTo>
                    <a:pt x="8447" y="163008"/>
                  </a:lnTo>
                  <a:lnTo>
                    <a:pt x="0" y="11734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6283578" y="3097148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995737" y="2912173"/>
            <a:ext cx="2255520" cy="756285"/>
            <a:chOff x="3995737" y="2912173"/>
            <a:chExt cx="2255520" cy="756285"/>
          </a:xfrm>
        </p:grpSpPr>
        <p:sp>
          <p:nvSpPr>
            <p:cNvPr id="64" name="object 64"/>
            <p:cNvSpPr/>
            <p:nvPr/>
          </p:nvSpPr>
          <p:spPr>
            <a:xfrm>
              <a:off x="4000500" y="3428999"/>
              <a:ext cx="215265" cy="234950"/>
            </a:xfrm>
            <a:custGeom>
              <a:avLst/>
              <a:gdLst/>
              <a:ahLst/>
              <a:cxnLst/>
              <a:rect l="l" t="t" r="r" b="b"/>
              <a:pathLst>
                <a:path w="215264" h="234950">
                  <a:moveTo>
                    <a:pt x="0" y="117348"/>
                  </a:moveTo>
                  <a:lnTo>
                    <a:pt x="8447" y="71687"/>
                  </a:lnTo>
                  <a:lnTo>
                    <a:pt x="31480" y="34385"/>
                  </a:lnTo>
                  <a:lnTo>
                    <a:pt x="65633" y="9227"/>
                  </a:lnTo>
                  <a:lnTo>
                    <a:pt x="107441" y="0"/>
                  </a:lnTo>
                  <a:lnTo>
                    <a:pt x="149250" y="9227"/>
                  </a:lnTo>
                  <a:lnTo>
                    <a:pt x="183403" y="34385"/>
                  </a:lnTo>
                  <a:lnTo>
                    <a:pt x="206436" y="71687"/>
                  </a:lnTo>
                  <a:lnTo>
                    <a:pt x="214884" y="117348"/>
                  </a:lnTo>
                  <a:lnTo>
                    <a:pt x="206436" y="163008"/>
                  </a:lnTo>
                  <a:lnTo>
                    <a:pt x="183403" y="200310"/>
                  </a:lnTo>
                  <a:lnTo>
                    <a:pt x="149250" y="225468"/>
                  </a:lnTo>
                  <a:lnTo>
                    <a:pt x="107441" y="234695"/>
                  </a:lnTo>
                  <a:lnTo>
                    <a:pt x="65633" y="225468"/>
                  </a:lnTo>
                  <a:lnTo>
                    <a:pt x="31480" y="200310"/>
                  </a:lnTo>
                  <a:lnTo>
                    <a:pt x="8447" y="163008"/>
                  </a:lnTo>
                  <a:lnTo>
                    <a:pt x="0" y="11734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111239" y="2916935"/>
              <a:ext cx="135255" cy="190500"/>
            </a:xfrm>
            <a:custGeom>
              <a:avLst/>
              <a:gdLst/>
              <a:ahLst/>
              <a:cxnLst/>
              <a:rect l="l" t="t" r="r" b="b"/>
              <a:pathLst>
                <a:path w="135254" h="190500">
                  <a:moveTo>
                    <a:pt x="0" y="0"/>
                  </a:moveTo>
                  <a:lnTo>
                    <a:pt x="135000" y="1905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4068571" y="3454400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178617" y="3268789"/>
            <a:ext cx="613410" cy="380365"/>
            <a:chOff x="4178617" y="3268789"/>
            <a:chExt cx="613410" cy="380365"/>
          </a:xfrm>
        </p:grpSpPr>
        <p:sp>
          <p:nvSpPr>
            <p:cNvPr id="68" name="object 68"/>
            <p:cNvSpPr/>
            <p:nvPr/>
          </p:nvSpPr>
          <p:spPr>
            <a:xfrm>
              <a:off x="4183379" y="3273552"/>
              <a:ext cx="206375" cy="190500"/>
            </a:xfrm>
            <a:custGeom>
              <a:avLst/>
              <a:gdLst/>
              <a:ahLst/>
              <a:cxnLst/>
              <a:rect l="l" t="t" r="r" b="b"/>
              <a:pathLst>
                <a:path w="206375" h="190500">
                  <a:moveTo>
                    <a:pt x="206375" y="0"/>
                  </a:moveTo>
                  <a:lnTo>
                    <a:pt x="0" y="1905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571999" y="3429000"/>
              <a:ext cx="215265" cy="215265"/>
            </a:xfrm>
            <a:custGeom>
              <a:avLst/>
              <a:gdLst/>
              <a:ahLst/>
              <a:cxnLst/>
              <a:rect l="l" t="t" r="r" b="b"/>
              <a:pathLst>
                <a:path w="215264" h="215264">
                  <a:moveTo>
                    <a:pt x="0" y="107441"/>
                  </a:moveTo>
                  <a:lnTo>
                    <a:pt x="8447" y="65633"/>
                  </a:lnTo>
                  <a:lnTo>
                    <a:pt x="31480" y="31480"/>
                  </a:lnTo>
                  <a:lnTo>
                    <a:pt x="65633" y="8447"/>
                  </a:lnTo>
                  <a:lnTo>
                    <a:pt x="107441" y="0"/>
                  </a:lnTo>
                  <a:lnTo>
                    <a:pt x="149250" y="8447"/>
                  </a:lnTo>
                  <a:lnTo>
                    <a:pt x="183403" y="31480"/>
                  </a:lnTo>
                  <a:lnTo>
                    <a:pt x="206436" y="65633"/>
                  </a:lnTo>
                  <a:lnTo>
                    <a:pt x="214884" y="107441"/>
                  </a:lnTo>
                  <a:lnTo>
                    <a:pt x="206436" y="149250"/>
                  </a:lnTo>
                  <a:lnTo>
                    <a:pt x="183403" y="183403"/>
                  </a:lnTo>
                  <a:lnTo>
                    <a:pt x="149250" y="206436"/>
                  </a:lnTo>
                  <a:lnTo>
                    <a:pt x="107441" y="214883"/>
                  </a:lnTo>
                  <a:lnTo>
                    <a:pt x="65633" y="206436"/>
                  </a:lnTo>
                  <a:lnTo>
                    <a:pt x="31480" y="183403"/>
                  </a:lnTo>
                  <a:lnTo>
                    <a:pt x="8447" y="149250"/>
                  </a:lnTo>
                  <a:lnTo>
                    <a:pt x="0" y="107441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4644390" y="3470859"/>
            <a:ext cx="7175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600">
              <a:latin typeface="Courier New"/>
              <a:cs typeface="Courier New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535233" y="3268789"/>
            <a:ext cx="613410" cy="400050"/>
            <a:chOff x="4535233" y="3268789"/>
            <a:chExt cx="613410" cy="400050"/>
          </a:xfrm>
        </p:grpSpPr>
        <p:sp>
          <p:nvSpPr>
            <p:cNvPr id="72" name="object 72"/>
            <p:cNvSpPr/>
            <p:nvPr/>
          </p:nvSpPr>
          <p:spPr>
            <a:xfrm>
              <a:off x="4539996" y="3273552"/>
              <a:ext cx="63500" cy="187325"/>
            </a:xfrm>
            <a:custGeom>
              <a:avLst/>
              <a:gdLst/>
              <a:ahLst/>
              <a:cxnLst/>
              <a:rect l="l" t="t" r="r" b="b"/>
              <a:pathLst>
                <a:path w="63500" h="187325">
                  <a:moveTo>
                    <a:pt x="0" y="0"/>
                  </a:moveTo>
                  <a:lnTo>
                    <a:pt x="63500" y="18732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928616" y="3429000"/>
              <a:ext cx="215265" cy="234950"/>
            </a:xfrm>
            <a:custGeom>
              <a:avLst/>
              <a:gdLst/>
              <a:ahLst/>
              <a:cxnLst/>
              <a:rect l="l" t="t" r="r" b="b"/>
              <a:pathLst>
                <a:path w="215264" h="234950">
                  <a:moveTo>
                    <a:pt x="0" y="117348"/>
                  </a:moveTo>
                  <a:lnTo>
                    <a:pt x="8447" y="71687"/>
                  </a:lnTo>
                  <a:lnTo>
                    <a:pt x="31480" y="34385"/>
                  </a:lnTo>
                  <a:lnTo>
                    <a:pt x="65633" y="9227"/>
                  </a:lnTo>
                  <a:lnTo>
                    <a:pt x="107442" y="0"/>
                  </a:lnTo>
                  <a:lnTo>
                    <a:pt x="149250" y="9227"/>
                  </a:lnTo>
                  <a:lnTo>
                    <a:pt x="183403" y="34385"/>
                  </a:lnTo>
                  <a:lnTo>
                    <a:pt x="206436" y="71687"/>
                  </a:lnTo>
                  <a:lnTo>
                    <a:pt x="214884" y="117348"/>
                  </a:lnTo>
                  <a:lnTo>
                    <a:pt x="206436" y="163008"/>
                  </a:lnTo>
                  <a:lnTo>
                    <a:pt x="183403" y="200310"/>
                  </a:lnTo>
                  <a:lnTo>
                    <a:pt x="149250" y="225468"/>
                  </a:lnTo>
                  <a:lnTo>
                    <a:pt x="107442" y="234695"/>
                  </a:lnTo>
                  <a:lnTo>
                    <a:pt x="65633" y="225468"/>
                  </a:lnTo>
                  <a:lnTo>
                    <a:pt x="31480" y="200310"/>
                  </a:lnTo>
                  <a:lnTo>
                    <a:pt x="8447" y="163008"/>
                  </a:lnTo>
                  <a:lnTo>
                    <a:pt x="0" y="11734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4997577" y="3454400"/>
            <a:ext cx="787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b="1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111496" y="3273552"/>
            <a:ext cx="135255" cy="190500"/>
          </a:xfrm>
          <a:custGeom>
            <a:avLst/>
            <a:gdLst/>
            <a:ahLst/>
            <a:cxnLst/>
            <a:rect l="l" t="t" r="r" b="b"/>
            <a:pathLst>
              <a:path w="135254" h="190500">
                <a:moveTo>
                  <a:pt x="135000" y="0"/>
                </a:moveTo>
                <a:lnTo>
                  <a:pt x="0" y="19050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3268979"/>
            <a:ext cx="1981200" cy="1487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45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046" y="391718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7717" y="247345"/>
            <a:ext cx="752094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makeheap</a:t>
            </a:r>
            <a:r>
              <a:rPr dirty="0" sz="2000" spc="-3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r>
              <a:rPr dirty="0" sz="2000" spc="-10" b="1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-5" b="1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9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최악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8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경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우</a:t>
            </a:r>
            <a:r>
              <a:rPr dirty="0" sz="2000" spc="-26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2000" spc="-35" b="1">
                <a:solidFill>
                  <a:srgbClr val="3E3D00"/>
                </a:solidFill>
                <a:latin typeface="Malgun Gothic"/>
                <a:cs typeface="Malgun Gothic"/>
              </a:rPr>
              <a:t>복</a:t>
            </a:r>
            <a:r>
              <a:rPr dirty="0" sz="2000" spc="-50" b="1">
                <a:solidFill>
                  <a:srgbClr val="3E3D00"/>
                </a:solidFill>
                <a:latin typeface="Malgun Gothic"/>
                <a:cs typeface="Malgun Gothic"/>
              </a:rPr>
              <a:t>잡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도</a:t>
            </a:r>
            <a:r>
              <a:rPr dirty="0" sz="2000" spc="-28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분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석</a:t>
            </a:r>
            <a:r>
              <a:rPr dirty="0" sz="2000" spc="-26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r>
              <a:rPr dirty="0" sz="2000" spc="-35" b="1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8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횟</a:t>
            </a:r>
            <a:r>
              <a:rPr dirty="0" sz="2000" spc="-35" b="1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017" y="443095"/>
            <a:ext cx="7712075" cy="234569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65"/>
              </a:spcBef>
            </a:pPr>
            <a:r>
              <a:rPr dirty="0" sz="2000" spc="-15" b="1">
                <a:solidFill>
                  <a:srgbClr val="3E3D00"/>
                </a:solidFill>
                <a:latin typeface="Malgun Gothic"/>
                <a:cs typeface="Malgun Gothic"/>
              </a:rPr>
              <a:t>기준</a:t>
            </a:r>
            <a:r>
              <a:rPr dirty="0" sz="2000" spc="-15" b="1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26084" indent="-287655">
              <a:lnSpc>
                <a:spcPct val="100000"/>
              </a:lnSpc>
              <a:spcBef>
                <a:spcPts val="775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단위연산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 </a:t>
            </a:r>
            <a:r>
              <a:rPr dirty="0" sz="1800" spc="-15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-up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프로시저에서의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800">
              <a:latin typeface="Malgun Gothic"/>
              <a:cs typeface="Malgun Gothic"/>
            </a:endParaRPr>
          </a:p>
          <a:p>
            <a:pPr marL="426084" indent="-287655">
              <a:lnSpc>
                <a:spcPct val="100000"/>
              </a:lnSpc>
              <a:spcBef>
                <a:spcPts val="107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입력크기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개수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328" sz="1575" spc="1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라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가정</a:t>
            </a:r>
            <a:endParaRPr sz="1800">
              <a:latin typeface="Malgun Gothic"/>
              <a:cs typeface="Malgun Gothic"/>
            </a:endParaRPr>
          </a:p>
          <a:p>
            <a:pPr marL="426084" marR="17780" indent="-287020">
              <a:lnSpc>
                <a:spcPct val="129500"/>
              </a:lnSpc>
              <a:spcBef>
                <a:spcPts val="44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트리의</a:t>
            </a:r>
            <a:r>
              <a:rPr dirty="0" sz="1800" spc="-1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깊이라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고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면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8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1800" i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sng" sz="18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의</a:t>
            </a:r>
            <a:r>
              <a:rPr dirty="0" u="sng" sz="1800" spc="-19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spc="-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깊이</a:t>
            </a:r>
            <a:r>
              <a:rPr dirty="0" u="sng" sz="18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를</a:t>
            </a:r>
            <a:r>
              <a:rPr dirty="0" u="sng" sz="1800" spc="-18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spc="-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가</a:t>
            </a:r>
            <a:r>
              <a:rPr dirty="0" u="sng" sz="18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진</a:t>
            </a:r>
            <a:r>
              <a:rPr dirty="0" u="sng" sz="1800" spc="-19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마디는</a:t>
            </a:r>
            <a:r>
              <a:rPr dirty="0" u="sng" sz="1800" spc="-18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 spc="-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정확히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18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하나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이고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마디는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조상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(anc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stor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가진다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일단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깊이가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마  디가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없다고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가정하고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sift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-up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상한값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(upper bo</a:t>
            </a:r>
            <a:r>
              <a:rPr dirty="0" sz="1800" spc="-10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nd)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구함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4238" y="5223256"/>
            <a:ext cx="452120" cy="67056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5" i="1">
                <a:latin typeface="Times New Roman"/>
                <a:cs typeface="Times New Roman"/>
              </a:rPr>
              <a:t>d</a:t>
            </a:r>
            <a:r>
              <a:rPr dirty="0" sz="1700" spc="20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</a:t>
            </a:r>
            <a:r>
              <a:rPr dirty="0" sz="1700" spc="-14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dirty="0" sz="1700" spc="-5" i="1">
                <a:latin typeface="Times New Roman"/>
                <a:cs typeface="Times New Roman"/>
              </a:rPr>
              <a:t>d</a:t>
            </a:r>
            <a:r>
              <a:rPr dirty="0" sz="1700" spc="-75" i="1">
                <a:latin typeface="Times New Roman"/>
                <a:cs typeface="Times New Roman"/>
              </a:rPr>
              <a:t> </a:t>
            </a:r>
            <a:r>
              <a:rPr dirty="0" sz="1700" spc="45">
                <a:latin typeface="Symbol"/>
                <a:cs typeface="Symbol"/>
              </a:rPr>
              <a:t></a:t>
            </a:r>
            <a:r>
              <a:rPr dirty="0" sz="1700" spc="4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3893" y="5126123"/>
            <a:ext cx="413384" cy="67119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dirty="0" baseline="-24509" sz="2550" spc="82">
                <a:latin typeface="Times New Roman"/>
                <a:cs typeface="Times New Roman"/>
              </a:rPr>
              <a:t>2</a:t>
            </a:r>
            <a:r>
              <a:rPr dirty="0" sz="950" spc="20" i="1">
                <a:latin typeface="Times New Roman"/>
                <a:cs typeface="Times New Roman"/>
              </a:rPr>
              <a:t>d</a:t>
            </a:r>
            <a:r>
              <a:rPr dirty="0" sz="950" spc="-85" i="1">
                <a:latin typeface="Times New Roman"/>
                <a:cs typeface="Times New Roman"/>
              </a:rPr>
              <a:t> </a:t>
            </a:r>
            <a:r>
              <a:rPr dirty="0" sz="950" spc="70">
                <a:latin typeface="Symbol"/>
                <a:cs typeface="Symbol"/>
              </a:rPr>
              <a:t></a:t>
            </a:r>
            <a:r>
              <a:rPr dirty="0" sz="950" spc="2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  <a:spcBef>
                <a:spcPts val="505"/>
              </a:spcBef>
            </a:pPr>
            <a:r>
              <a:rPr dirty="0" baseline="-24509" sz="2550" spc="82">
                <a:latin typeface="Times New Roman"/>
                <a:cs typeface="Times New Roman"/>
              </a:rPr>
              <a:t>2</a:t>
            </a:r>
            <a:r>
              <a:rPr dirty="0" sz="950" spc="20" i="1">
                <a:latin typeface="Times New Roman"/>
                <a:cs typeface="Times New Roman"/>
              </a:rPr>
              <a:t>d</a:t>
            </a:r>
            <a:r>
              <a:rPr dirty="0" sz="950" spc="-85" i="1">
                <a:latin typeface="Times New Roman"/>
                <a:cs typeface="Times New Roman"/>
              </a:rPr>
              <a:t> </a:t>
            </a:r>
            <a:r>
              <a:rPr dirty="0" sz="950" spc="-40">
                <a:latin typeface="Symbol"/>
                <a:cs typeface="Symbol"/>
              </a:rPr>
              <a:t></a:t>
            </a:r>
            <a:r>
              <a:rPr dirty="0" sz="950" spc="2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8666" y="5223256"/>
            <a:ext cx="452755" cy="67056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5" i="1">
                <a:latin typeface="Times New Roman"/>
                <a:cs typeface="Times New Roman"/>
              </a:rPr>
              <a:t>d</a:t>
            </a:r>
            <a:r>
              <a:rPr dirty="0" sz="1700" spc="20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Symbol"/>
                <a:cs typeface="Symbol"/>
              </a:rPr>
              <a:t></a:t>
            </a:r>
            <a:r>
              <a:rPr dirty="0" sz="1700" spc="-14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dirty="0" sz="1700" spc="-5" i="1">
                <a:latin typeface="Times New Roman"/>
                <a:cs typeface="Times New Roman"/>
              </a:rPr>
              <a:t>d</a:t>
            </a:r>
            <a:r>
              <a:rPr dirty="0" sz="1700" spc="-75" i="1">
                <a:latin typeface="Times New Roman"/>
                <a:cs typeface="Times New Roman"/>
              </a:rPr>
              <a:t> </a:t>
            </a:r>
            <a:r>
              <a:rPr dirty="0" sz="1700" spc="45">
                <a:latin typeface="Symbol"/>
                <a:cs typeface="Symbol"/>
              </a:rPr>
              <a:t></a:t>
            </a:r>
            <a:r>
              <a:rPr dirty="0" sz="1700" spc="4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0271" y="3286460"/>
            <a:ext cx="137160" cy="99377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600"/>
              </a:spcBef>
            </a:pPr>
            <a:r>
              <a:rPr dirty="0" sz="1700" spc="-5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700" spc="-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500"/>
              </a:spcBef>
            </a:pPr>
            <a:r>
              <a:rPr dirty="0" sz="1700" spc="-5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4742" y="3286460"/>
            <a:ext cx="137160" cy="99377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600"/>
              </a:spcBef>
            </a:pPr>
            <a:r>
              <a:rPr dirty="0" sz="1700" spc="-5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700" spc="-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500"/>
              </a:spcBef>
            </a:pPr>
            <a:r>
              <a:rPr dirty="0" sz="1700" spc="-5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2804" y="3190199"/>
            <a:ext cx="255270" cy="99377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600"/>
              </a:spcBef>
            </a:pPr>
            <a:r>
              <a:rPr dirty="0" baseline="-24509" sz="2550" spc="44">
                <a:latin typeface="Times New Roman"/>
                <a:cs typeface="Times New Roman"/>
              </a:rPr>
              <a:t>2</a:t>
            </a:r>
            <a:r>
              <a:rPr dirty="0" sz="950" spc="3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  <a:p>
            <a:pPr marL="49530">
              <a:lnSpc>
                <a:spcPct val="100000"/>
              </a:lnSpc>
              <a:spcBef>
                <a:spcPts val="505"/>
              </a:spcBef>
            </a:pPr>
            <a:r>
              <a:rPr dirty="0" baseline="-24509" sz="2550" spc="-30">
                <a:latin typeface="Times New Roman"/>
                <a:cs typeface="Times New Roman"/>
              </a:rPr>
              <a:t>2</a:t>
            </a:r>
            <a:r>
              <a:rPr dirty="0" sz="950" spc="-2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dirty="0" baseline="-24509" sz="2550" spc="52">
                <a:latin typeface="Times New Roman"/>
                <a:cs typeface="Times New Roman"/>
              </a:rPr>
              <a:t>2</a:t>
            </a:r>
            <a:r>
              <a:rPr dirty="0" sz="950" spc="35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2500" y="4642052"/>
            <a:ext cx="8572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5" i="1">
                <a:latin typeface="Times New Roman"/>
                <a:cs typeface="Times New Roman"/>
              </a:rPr>
              <a:t>j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6828" y="4642052"/>
            <a:ext cx="8572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5" i="1">
                <a:latin typeface="Times New Roman"/>
                <a:cs typeface="Times New Roman"/>
              </a:rPr>
              <a:t>j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2356" y="4545362"/>
            <a:ext cx="25019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4509" sz="2550" spc="-7">
                <a:latin typeface="Times New Roman"/>
                <a:cs typeface="Times New Roman"/>
              </a:rPr>
              <a:t>2</a:t>
            </a:r>
            <a:r>
              <a:rPr dirty="0" baseline="-24509" sz="2550" spc="-277">
                <a:latin typeface="Times New Roman"/>
                <a:cs typeface="Times New Roman"/>
              </a:rPr>
              <a:t> </a:t>
            </a:r>
            <a:r>
              <a:rPr dirty="0" sz="950" spc="10" i="1">
                <a:latin typeface="Times New Roman"/>
                <a:cs typeface="Times New Roman"/>
              </a:rPr>
              <a:t>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1401" y="5020668"/>
            <a:ext cx="7239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95"/>
              </a:lnSpc>
            </a:pPr>
            <a:r>
              <a:rPr dirty="0" sz="1700" spc="-320">
                <a:latin typeface="Microsoft Sans Serif"/>
                <a:cs typeface="Microsoft Sans Serif"/>
              </a:rPr>
              <a:t>⁝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3585" y="5020668"/>
            <a:ext cx="7239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95"/>
              </a:lnSpc>
            </a:pPr>
            <a:r>
              <a:rPr dirty="0" sz="1700" spc="-320">
                <a:latin typeface="Microsoft Sans Serif"/>
                <a:cs typeface="Microsoft Sans Serif"/>
              </a:rPr>
              <a:t>⁝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6284" y="5020668"/>
            <a:ext cx="7239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95"/>
              </a:lnSpc>
            </a:pPr>
            <a:r>
              <a:rPr dirty="0" sz="1700" spc="-320">
                <a:latin typeface="Microsoft Sans Serif"/>
                <a:cs typeface="Microsoft Sans Serif"/>
              </a:rPr>
              <a:t>⁝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1401" y="4375360"/>
            <a:ext cx="7239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95"/>
              </a:lnSpc>
            </a:pPr>
            <a:r>
              <a:rPr dirty="0" sz="1700" spc="-320">
                <a:latin typeface="Microsoft Sans Serif"/>
                <a:cs typeface="Microsoft Sans Serif"/>
              </a:rPr>
              <a:t>⁝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13585" y="4375360"/>
            <a:ext cx="7239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95"/>
              </a:lnSpc>
            </a:pPr>
            <a:r>
              <a:rPr dirty="0" sz="1700" spc="-320">
                <a:latin typeface="Microsoft Sans Serif"/>
                <a:cs typeface="Microsoft Sans Serif"/>
              </a:rPr>
              <a:t>⁝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36284" y="4375360"/>
            <a:ext cx="7239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95"/>
              </a:lnSpc>
            </a:pPr>
            <a:r>
              <a:rPr dirty="0" sz="1700" spc="-320">
                <a:latin typeface="Microsoft Sans Serif"/>
                <a:cs typeface="Microsoft Sans Serif"/>
              </a:rPr>
              <a:t>⁝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61619" y="3028488"/>
            <a:ext cx="246253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35">
                <a:latin typeface="Malgun Gothic"/>
                <a:cs typeface="Malgun Gothic"/>
              </a:rPr>
              <a:t>키</a:t>
            </a:r>
            <a:r>
              <a:rPr dirty="0" sz="1700" spc="-5">
                <a:latin typeface="Malgun Gothic"/>
                <a:cs typeface="Malgun Gothic"/>
              </a:rPr>
              <a:t>가</a:t>
            </a:r>
            <a:r>
              <a:rPr dirty="0" sz="1700" spc="-360">
                <a:latin typeface="Malgun Gothic"/>
                <a:cs typeface="Malgun Gothic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s</a:t>
            </a:r>
            <a:r>
              <a:rPr dirty="0" sz="1700" spc="-45">
                <a:latin typeface="Times New Roman"/>
                <a:cs typeface="Times New Roman"/>
              </a:rPr>
              <a:t>i</a:t>
            </a:r>
            <a:r>
              <a:rPr dirty="0" sz="1700" spc="10">
                <a:latin typeface="Times New Roman"/>
                <a:cs typeface="Times New Roman"/>
              </a:rPr>
              <a:t>f</a:t>
            </a:r>
            <a:r>
              <a:rPr dirty="0" sz="1700" spc="-5">
                <a:latin typeface="Times New Roman"/>
                <a:cs typeface="Times New Roman"/>
              </a:rPr>
              <a:t>t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-</a:t>
            </a:r>
            <a:r>
              <a:rPr dirty="0" sz="1700" spc="-17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u</a:t>
            </a:r>
            <a:r>
              <a:rPr dirty="0" sz="1700" spc="-35">
                <a:latin typeface="Times New Roman"/>
                <a:cs typeface="Times New Roman"/>
              </a:rPr>
              <a:t>p</a:t>
            </a:r>
            <a:r>
              <a:rPr dirty="0" sz="1700" spc="35">
                <a:latin typeface="Malgun Gothic"/>
                <a:cs typeface="Malgun Gothic"/>
              </a:rPr>
              <a:t>되</a:t>
            </a:r>
            <a:r>
              <a:rPr dirty="0" sz="1700" spc="145">
                <a:latin typeface="Malgun Gothic"/>
                <a:cs typeface="Malgun Gothic"/>
              </a:rPr>
              <a:t>는</a:t>
            </a:r>
            <a:r>
              <a:rPr dirty="0" sz="1700" spc="30">
                <a:latin typeface="Malgun Gothic"/>
                <a:cs typeface="Malgun Gothic"/>
              </a:rPr>
              <a:t>최</a:t>
            </a:r>
            <a:r>
              <a:rPr dirty="0" sz="1700" spc="40">
                <a:latin typeface="Malgun Gothic"/>
                <a:cs typeface="Malgun Gothic"/>
              </a:rPr>
              <a:t>대</a:t>
            </a:r>
            <a:r>
              <a:rPr dirty="0" sz="1700" spc="30">
                <a:latin typeface="Malgun Gothic"/>
                <a:cs typeface="Malgun Gothic"/>
              </a:rPr>
              <a:t>횟</a:t>
            </a:r>
            <a:r>
              <a:rPr dirty="0" sz="1700" spc="-5">
                <a:latin typeface="Malgun Gothic"/>
                <a:cs typeface="Malgun Gothic"/>
              </a:rPr>
              <a:t>수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6663" y="3028488"/>
            <a:ext cx="138366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1040" algn="l"/>
              </a:tabLst>
            </a:pPr>
            <a:r>
              <a:rPr dirty="0" sz="1700" spc="15">
                <a:latin typeface="Times New Roman"/>
                <a:cs typeface="Times New Roman"/>
              </a:rPr>
              <a:t>d</a:t>
            </a:r>
            <a:r>
              <a:rPr dirty="0" sz="1700" spc="-40">
                <a:latin typeface="Times New Roman"/>
                <a:cs typeface="Times New Roman"/>
              </a:rPr>
              <a:t>e</a:t>
            </a:r>
            <a:r>
              <a:rPr dirty="0" sz="1700" spc="15">
                <a:latin typeface="Times New Roman"/>
                <a:cs typeface="Times New Roman"/>
              </a:rPr>
              <a:t>p</a:t>
            </a:r>
            <a:r>
              <a:rPr dirty="0" sz="1700" spc="-45">
                <a:latin typeface="Times New Roman"/>
                <a:cs typeface="Times New Roman"/>
              </a:rPr>
              <a:t>t</a:t>
            </a:r>
            <a:r>
              <a:rPr dirty="0" sz="1700" spc="-5">
                <a:latin typeface="Times New Roman"/>
                <a:cs typeface="Times New Roman"/>
              </a:rPr>
              <a:t>h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15">
                <a:latin typeface="Times New Roman"/>
                <a:cs typeface="Times New Roman"/>
              </a:rPr>
              <a:t>n</a:t>
            </a:r>
            <a:r>
              <a:rPr dirty="0" sz="1700" spc="10">
                <a:latin typeface="Times New Roman"/>
                <a:cs typeface="Times New Roman"/>
              </a:rPr>
              <a:t>o</a:t>
            </a:r>
            <a:r>
              <a:rPr dirty="0" sz="1700" spc="15">
                <a:latin typeface="Times New Roman"/>
                <a:cs typeface="Times New Roman"/>
              </a:rPr>
              <a:t>d</a:t>
            </a:r>
            <a:r>
              <a:rPr dirty="0" sz="1700" spc="200">
                <a:latin typeface="Times New Roman"/>
                <a:cs typeface="Times New Roman"/>
              </a:rPr>
              <a:t>e</a:t>
            </a:r>
            <a:r>
              <a:rPr dirty="0" sz="1700" spc="-5">
                <a:latin typeface="Malgun Gothic"/>
                <a:cs typeface="Malgun Gothic"/>
              </a:rPr>
              <a:t>수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29930" y="2061210"/>
            <a:ext cx="4991100" cy="2307590"/>
            <a:chOff x="1729930" y="2061210"/>
            <a:chExt cx="4991100" cy="2307590"/>
          </a:xfrm>
        </p:grpSpPr>
        <p:sp>
          <p:nvSpPr>
            <p:cNvPr id="25" name="object 25"/>
            <p:cNvSpPr/>
            <p:nvPr/>
          </p:nvSpPr>
          <p:spPr>
            <a:xfrm>
              <a:off x="1744217" y="3013710"/>
              <a:ext cx="4962525" cy="291465"/>
            </a:xfrm>
            <a:custGeom>
              <a:avLst/>
              <a:gdLst/>
              <a:ahLst/>
              <a:cxnLst/>
              <a:rect l="l" t="t" r="r" b="b"/>
              <a:pathLst>
                <a:path w="4962525" h="291464">
                  <a:moveTo>
                    <a:pt x="9143" y="291084"/>
                  </a:moveTo>
                  <a:lnTo>
                    <a:pt x="4962143" y="291084"/>
                  </a:lnTo>
                </a:path>
                <a:path w="4962525" h="291464">
                  <a:moveTo>
                    <a:pt x="0" y="0"/>
                  </a:moveTo>
                  <a:lnTo>
                    <a:pt x="4953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969508" y="2061210"/>
              <a:ext cx="672465" cy="2307590"/>
            </a:xfrm>
            <a:custGeom>
              <a:avLst/>
              <a:gdLst/>
              <a:ahLst/>
              <a:cxnLst/>
              <a:rect l="l" t="t" r="r" b="b"/>
              <a:pathLst>
                <a:path w="672465" h="2307590">
                  <a:moveTo>
                    <a:pt x="652144" y="2229104"/>
                  </a:moveTo>
                  <a:lnTo>
                    <a:pt x="633730" y="2234057"/>
                  </a:lnTo>
                  <a:lnTo>
                    <a:pt x="654049" y="2307590"/>
                  </a:lnTo>
                  <a:lnTo>
                    <a:pt x="672338" y="2302510"/>
                  </a:lnTo>
                  <a:lnTo>
                    <a:pt x="652144" y="2229104"/>
                  </a:lnTo>
                  <a:close/>
                </a:path>
                <a:path w="672465" h="2307590">
                  <a:moveTo>
                    <a:pt x="616712" y="2100453"/>
                  </a:moveTo>
                  <a:lnTo>
                    <a:pt x="598296" y="2105533"/>
                  </a:lnTo>
                  <a:lnTo>
                    <a:pt x="618616" y="2179066"/>
                  </a:lnTo>
                  <a:lnTo>
                    <a:pt x="636905" y="2173985"/>
                  </a:lnTo>
                  <a:lnTo>
                    <a:pt x="616712" y="2100453"/>
                  </a:lnTo>
                  <a:close/>
                </a:path>
                <a:path w="672465" h="2307590">
                  <a:moveTo>
                    <a:pt x="581278" y="1971928"/>
                  </a:moveTo>
                  <a:lnTo>
                    <a:pt x="562990" y="1977008"/>
                  </a:lnTo>
                  <a:lnTo>
                    <a:pt x="583184" y="2050414"/>
                  </a:lnTo>
                  <a:lnTo>
                    <a:pt x="601598" y="2045462"/>
                  </a:lnTo>
                  <a:lnTo>
                    <a:pt x="581278" y="1971928"/>
                  </a:lnTo>
                  <a:close/>
                </a:path>
                <a:path w="672465" h="2307590">
                  <a:moveTo>
                    <a:pt x="545845" y="1843404"/>
                  </a:moveTo>
                  <a:lnTo>
                    <a:pt x="527557" y="1848484"/>
                  </a:lnTo>
                  <a:lnTo>
                    <a:pt x="547750" y="1921890"/>
                  </a:lnTo>
                  <a:lnTo>
                    <a:pt x="566165" y="1916810"/>
                  </a:lnTo>
                  <a:lnTo>
                    <a:pt x="545845" y="1843404"/>
                  </a:lnTo>
                  <a:close/>
                </a:path>
                <a:path w="672465" h="2307590">
                  <a:moveTo>
                    <a:pt x="510413" y="1714753"/>
                  </a:moveTo>
                  <a:lnTo>
                    <a:pt x="492125" y="1719833"/>
                  </a:lnTo>
                  <a:lnTo>
                    <a:pt x="512317" y="1793366"/>
                  </a:lnTo>
                  <a:lnTo>
                    <a:pt x="530732" y="1788287"/>
                  </a:lnTo>
                  <a:lnTo>
                    <a:pt x="510413" y="1714753"/>
                  </a:lnTo>
                  <a:close/>
                </a:path>
                <a:path w="672465" h="2307590">
                  <a:moveTo>
                    <a:pt x="475106" y="1586229"/>
                  </a:moveTo>
                  <a:lnTo>
                    <a:pt x="456691" y="1591309"/>
                  </a:lnTo>
                  <a:lnTo>
                    <a:pt x="476884" y="1664715"/>
                  </a:lnTo>
                  <a:lnTo>
                    <a:pt x="495300" y="1659763"/>
                  </a:lnTo>
                  <a:lnTo>
                    <a:pt x="475106" y="1586229"/>
                  </a:lnTo>
                  <a:close/>
                </a:path>
                <a:path w="672465" h="2307590">
                  <a:moveTo>
                    <a:pt x="439674" y="1457705"/>
                  </a:moveTo>
                  <a:lnTo>
                    <a:pt x="421258" y="1462786"/>
                  </a:lnTo>
                  <a:lnTo>
                    <a:pt x="441451" y="1536191"/>
                  </a:lnTo>
                  <a:lnTo>
                    <a:pt x="459866" y="1531112"/>
                  </a:lnTo>
                  <a:lnTo>
                    <a:pt x="439674" y="1457705"/>
                  </a:lnTo>
                  <a:close/>
                </a:path>
                <a:path w="672465" h="2307590">
                  <a:moveTo>
                    <a:pt x="404240" y="1329181"/>
                  </a:moveTo>
                  <a:lnTo>
                    <a:pt x="385825" y="1334135"/>
                  </a:lnTo>
                  <a:lnTo>
                    <a:pt x="406145" y="1407667"/>
                  </a:lnTo>
                  <a:lnTo>
                    <a:pt x="424433" y="1402588"/>
                  </a:lnTo>
                  <a:lnTo>
                    <a:pt x="404240" y="1329181"/>
                  </a:lnTo>
                  <a:close/>
                </a:path>
                <a:path w="672465" h="2307590">
                  <a:moveTo>
                    <a:pt x="368807" y="1200530"/>
                  </a:moveTo>
                  <a:lnTo>
                    <a:pt x="350392" y="1205611"/>
                  </a:lnTo>
                  <a:lnTo>
                    <a:pt x="370713" y="1279143"/>
                  </a:lnTo>
                  <a:lnTo>
                    <a:pt x="389000" y="1274064"/>
                  </a:lnTo>
                  <a:lnTo>
                    <a:pt x="368807" y="1200530"/>
                  </a:lnTo>
                  <a:close/>
                </a:path>
                <a:path w="672465" h="2307590">
                  <a:moveTo>
                    <a:pt x="333375" y="1072006"/>
                  </a:moveTo>
                  <a:lnTo>
                    <a:pt x="315087" y="1077087"/>
                  </a:lnTo>
                  <a:lnTo>
                    <a:pt x="335279" y="1150492"/>
                  </a:lnTo>
                  <a:lnTo>
                    <a:pt x="353567" y="1145413"/>
                  </a:lnTo>
                  <a:lnTo>
                    <a:pt x="333375" y="1072006"/>
                  </a:lnTo>
                  <a:close/>
                </a:path>
                <a:path w="672465" h="2307590">
                  <a:moveTo>
                    <a:pt x="297941" y="943482"/>
                  </a:moveTo>
                  <a:lnTo>
                    <a:pt x="279653" y="948563"/>
                  </a:lnTo>
                  <a:lnTo>
                    <a:pt x="299846" y="1021968"/>
                  </a:lnTo>
                  <a:lnTo>
                    <a:pt x="318262" y="1016888"/>
                  </a:lnTo>
                  <a:lnTo>
                    <a:pt x="297941" y="943482"/>
                  </a:lnTo>
                  <a:close/>
                </a:path>
                <a:path w="672465" h="2307590">
                  <a:moveTo>
                    <a:pt x="262508" y="814831"/>
                  </a:moveTo>
                  <a:lnTo>
                    <a:pt x="244220" y="819912"/>
                  </a:lnTo>
                  <a:lnTo>
                    <a:pt x="264413" y="893444"/>
                  </a:lnTo>
                  <a:lnTo>
                    <a:pt x="282828" y="888364"/>
                  </a:lnTo>
                  <a:lnTo>
                    <a:pt x="262508" y="814831"/>
                  </a:lnTo>
                  <a:close/>
                </a:path>
                <a:path w="672465" h="2307590">
                  <a:moveTo>
                    <a:pt x="227202" y="686307"/>
                  </a:moveTo>
                  <a:lnTo>
                    <a:pt x="208787" y="691388"/>
                  </a:lnTo>
                  <a:lnTo>
                    <a:pt x="228980" y="764793"/>
                  </a:lnTo>
                  <a:lnTo>
                    <a:pt x="247395" y="759840"/>
                  </a:lnTo>
                  <a:lnTo>
                    <a:pt x="227202" y="686307"/>
                  </a:lnTo>
                  <a:close/>
                </a:path>
                <a:path w="672465" h="2307590">
                  <a:moveTo>
                    <a:pt x="191769" y="557784"/>
                  </a:moveTo>
                  <a:lnTo>
                    <a:pt x="173354" y="562863"/>
                  </a:lnTo>
                  <a:lnTo>
                    <a:pt x="193547" y="636269"/>
                  </a:lnTo>
                  <a:lnTo>
                    <a:pt x="211962" y="631189"/>
                  </a:lnTo>
                  <a:lnTo>
                    <a:pt x="191769" y="557784"/>
                  </a:lnTo>
                  <a:close/>
                </a:path>
                <a:path w="672465" h="2307590">
                  <a:moveTo>
                    <a:pt x="156337" y="429260"/>
                  </a:moveTo>
                  <a:lnTo>
                    <a:pt x="137921" y="434213"/>
                  </a:lnTo>
                  <a:lnTo>
                    <a:pt x="158241" y="507745"/>
                  </a:lnTo>
                  <a:lnTo>
                    <a:pt x="176529" y="502665"/>
                  </a:lnTo>
                  <a:lnTo>
                    <a:pt x="156337" y="429260"/>
                  </a:lnTo>
                  <a:close/>
                </a:path>
                <a:path w="672465" h="2307590">
                  <a:moveTo>
                    <a:pt x="120903" y="300609"/>
                  </a:moveTo>
                  <a:lnTo>
                    <a:pt x="102488" y="305688"/>
                  </a:lnTo>
                  <a:lnTo>
                    <a:pt x="122808" y="379222"/>
                  </a:lnTo>
                  <a:lnTo>
                    <a:pt x="141096" y="374141"/>
                  </a:lnTo>
                  <a:lnTo>
                    <a:pt x="120903" y="300609"/>
                  </a:lnTo>
                  <a:close/>
                </a:path>
                <a:path w="672465" h="2307590">
                  <a:moveTo>
                    <a:pt x="85470" y="172085"/>
                  </a:moveTo>
                  <a:lnTo>
                    <a:pt x="67055" y="177164"/>
                  </a:lnTo>
                  <a:lnTo>
                    <a:pt x="87375" y="250570"/>
                  </a:lnTo>
                  <a:lnTo>
                    <a:pt x="105663" y="245490"/>
                  </a:lnTo>
                  <a:lnTo>
                    <a:pt x="85470" y="172085"/>
                  </a:lnTo>
                  <a:close/>
                </a:path>
                <a:path w="672465" h="2307590">
                  <a:moveTo>
                    <a:pt x="46539" y="44532"/>
                  </a:moveTo>
                  <a:lnTo>
                    <a:pt x="35240" y="47671"/>
                  </a:lnTo>
                  <a:lnTo>
                    <a:pt x="33397" y="54629"/>
                  </a:lnTo>
                  <a:lnTo>
                    <a:pt x="51942" y="122047"/>
                  </a:lnTo>
                  <a:lnTo>
                    <a:pt x="70357" y="116966"/>
                  </a:lnTo>
                  <a:lnTo>
                    <a:pt x="51701" y="49569"/>
                  </a:lnTo>
                  <a:lnTo>
                    <a:pt x="46539" y="44532"/>
                  </a:lnTo>
                  <a:close/>
                </a:path>
                <a:path w="672465" h="2307590">
                  <a:moveTo>
                    <a:pt x="28193" y="0"/>
                  </a:moveTo>
                  <a:lnTo>
                    <a:pt x="1396" y="100964"/>
                  </a:lnTo>
                  <a:lnTo>
                    <a:pt x="0" y="106044"/>
                  </a:lnTo>
                  <a:lnTo>
                    <a:pt x="3047" y="111251"/>
                  </a:lnTo>
                  <a:lnTo>
                    <a:pt x="13207" y="114045"/>
                  </a:lnTo>
                  <a:lnTo>
                    <a:pt x="18414" y="110998"/>
                  </a:lnTo>
                  <a:lnTo>
                    <a:pt x="19812" y="105917"/>
                  </a:lnTo>
                  <a:lnTo>
                    <a:pt x="33397" y="54629"/>
                  </a:lnTo>
                  <a:lnTo>
                    <a:pt x="31750" y="48640"/>
                  </a:lnTo>
                  <a:lnTo>
                    <a:pt x="35240" y="47671"/>
                  </a:lnTo>
                  <a:lnTo>
                    <a:pt x="38221" y="36415"/>
                  </a:lnTo>
                  <a:lnTo>
                    <a:pt x="26542" y="25018"/>
                  </a:lnTo>
                  <a:lnTo>
                    <a:pt x="42417" y="20574"/>
                  </a:lnTo>
                  <a:lnTo>
                    <a:pt x="49268" y="20574"/>
                  </a:lnTo>
                  <a:lnTo>
                    <a:pt x="28193" y="0"/>
                  </a:lnTo>
                  <a:close/>
                </a:path>
                <a:path w="672465" h="2307590">
                  <a:moveTo>
                    <a:pt x="72815" y="43561"/>
                  </a:moveTo>
                  <a:lnTo>
                    <a:pt x="50037" y="43561"/>
                  </a:lnTo>
                  <a:lnTo>
                    <a:pt x="51701" y="49569"/>
                  </a:lnTo>
                  <a:lnTo>
                    <a:pt x="89662" y="86613"/>
                  </a:lnTo>
                  <a:lnTo>
                    <a:pt x="93344" y="90297"/>
                  </a:lnTo>
                  <a:lnTo>
                    <a:pt x="99440" y="90297"/>
                  </a:lnTo>
                  <a:lnTo>
                    <a:pt x="106806" y="82676"/>
                  </a:lnTo>
                  <a:lnTo>
                    <a:pt x="106679" y="76707"/>
                  </a:lnTo>
                  <a:lnTo>
                    <a:pt x="102996" y="73025"/>
                  </a:lnTo>
                  <a:lnTo>
                    <a:pt x="72815" y="43561"/>
                  </a:lnTo>
                  <a:close/>
                </a:path>
                <a:path w="672465" h="2307590">
                  <a:moveTo>
                    <a:pt x="35240" y="47671"/>
                  </a:moveTo>
                  <a:lnTo>
                    <a:pt x="31750" y="48640"/>
                  </a:lnTo>
                  <a:lnTo>
                    <a:pt x="33397" y="54629"/>
                  </a:lnTo>
                  <a:lnTo>
                    <a:pt x="35240" y="47671"/>
                  </a:lnTo>
                  <a:close/>
                </a:path>
                <a:path w="672465" h="2307590">
                  <a:moveTo>
                    <a:pt x="50037" y="43561"/>
                  </a:moveTo>
                  <a:lnTo>
                    <a:pt x="46539" y="44532"/>
                  </a:lnTo>
                  <a:lnTo>
                    <a:pt x="51701" y="49569"/>
                  </a:lnTo>
                  <a:lnTo>
                    <a:pt x="50037" y="43561"/>
                  </a:lnTo>
                  <a:close/>
                </a:path>
                <a:path w="672465" h="2307590">
                  <a:moveTo>
                    <a:pt x="49268" y="20574"/>
                  </a:moveTo>
                  <a:lnTo>
                    <a:pt x="42417" y="20574"/>
                  </a:lnTo>
                  <a:lnTo>
                    <a:pt x="38221" y="36415"/>
                  </a:lnTo>
                  <a:lnTo>
                    <a:pt x="46539" y="44532"/>
                  </a:lnTo>
                  <a:lnTo>
                    <a:pt x="50037" y="43561"/>
                  </a:lnTo>
                  <a:lnTo>
                    <a:pt x="72815" y="43561"/>
                  </a:lnTo>
                  <a:lnTo>
                    <a:pt x="49268" y="20574"/>
                  </a:lnTo>
                  <a:close/>
                </a:path>
                <a:path w="672465" h="2307590">
                  <a:moveTo>
                    <a:pt x="42417" y="20574"/>
                  </a:moveTo>
                  <a:lnTo>
                    <a:pt x="26542" y="25018"/>
                  </a:lnTo>
                  <a:lnTo>
                    <a:pt x="38221" y="36415"/>
                  </a:lnTo>
                  <a:lnTo>
                    <a:pt x="42417" y="20574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1681733" y="5947409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 h="0">
                <a:moveTo>
                  <a:pt x="0" y="0"/>
                </a:moveTo>
                <a:lnTo>
                  <a:pt x="4953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395821" y="6031487"/>
            <a:ext cx="2749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65" i="1">
                <a:latin typeface="Times New Roman"/>
                <a:cs typeface="Times New Roman"/>
              </a:rPr>
              <a:t>d</a:t>
            </a:r>
            <a:r>
              <a:rPr dirty="0" sz="1050" spc="-80" i="1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Symbol"/>
                <a:cs typeface="Symbol"/>
              </a:rPr>
              <a:t></a:t>
            </a:r>
            <a:r>
              <a:rPr dirty="0" sz="1050" spc="6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50641" y="5951865"/>
            <a:ext cx="595630" cy="7200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25720" sz="4050" spc="772">
                <a:latin typeface="Symbol"/>
                <a:cs typeface="Symbol"/>
              </a:rPr>
              <a:t></a:t>
            </a:r>
            <a:r>
              <a:rPr dirty="0" baseline="-24691" sz="2700" spc="172">
                <a:latin typeface="Times New Roman"/>
                <a:cs typeface="Times New Roman"/>
              </a:rPr>
              <a:t>2</a:t>
            </a:r>
            <a:r>
              <a:rPr dirty="0" baseline="-24691" sz="2700" spc="-232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j</a:t>
            </a:r>
            <a:endParaRPr sz="10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950"/>
              </a:spcBef>
            </a:pPr>
            <a:r>
              <a:rPr dirty="0" sz="1050" spc="35" i="1">
                <a:latin typeface="Times New Roman"/>
                <a:cs typeface="Times New Roman"/>
              </a:rPr>
              <a:t>j</a:t>
            </a:r>
            <a:r>
              <a:rPr dirty="0" sz="1050" spc="-155" i="1">
                <a:latin typeface="Times New Roman"/>
                <a:cs typeface="Times New Roman"/>
              </a:rPr>
              <a:t> </a:t>
            </a:r>
            <a:r>
              <a:rPr dirty="0" sz="1050" spc="120">
                <a:latin typeface="Symbol"/>
                <a:cs typeface="Symbol"/>
              </a:rPr>
              <a:t></a:t>
            </a:r>
            <a:r>
              <a:rPr dirty="0" sz="1050" spc="65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84580" y="6169377"/>
            <a:ext cx="9779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65" i="1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41905" y="6169377"/>
            <a:ext cx="28448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235">
                <a:latin typeface="Malgun Gothic"/>
                <a:cs typeface="Malgun Gothic"/>
              </a:rPr>
              <a:t>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90915" y="3674109"/>
            <a:ext cx="532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dep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th</a:t>
            </a:r>
            <a:r>
              <a:rPr dirty="0" sz="12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66332" y="3768852"/>
            <a:ext cx="2144395" cy="933450"/>
            <a:chOff x="6466332" y="3768852"/>
            <a:chExt cx="2144395" cy="933450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8096" y="3768852"/>
              <a:ext cx="222250" cy="762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66332" y="4134612"/>
              <a:ext cx="360680" cy="76200"/>
            </a:xfrm>
            <a:custGeom>
              <a:avLst/>
              <a:gdLst/>
              <a:ahLst/>
              <a:cxnLst/>
              <a:rect l="l" t="t" r="r" b="b"/>
              <a:pathLst>
                <a:path w="360679" h="76200">
                  <a:moveTo>
                    <a:pt x="284098" y="0"/>
                  </a:moveTo>
                  <a:lnTo>
                    <a:pt x="284098" y="76200"/>
                  </a:lnTo>
                  <a:lnTo>
                    <a:pt x="347598" y="44450"/>
                  </a:lnTo>
                  <a:lnTo>
                    <a:pt x="296798" y="44450"/>
                  </a:lnTo>
                  <a:lnTo>
                    <a:pt x="296798" y="31750"/>
                  </a:lnTo>
                  <a:lnTo>
                    <a:pt x="347598" y="31750"/>
                  </a:lnTo>
                  <a:lnTo>
                    <a:pt x="284098" y="0"/>
                  </a:lnTo>
                  <a:close/>
                </a:path>
                <a:path w="360679" h="76200">
                  <a:moveTo>
                    <a:pt x="28409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84098" y="44450"/>
                  </a:lnTo>
                  <a:lnTo>
                    <a:pt x="284098" y="31750"/>
                  </a:lnTo>
                  <a:close/>
                </a:path>
                <a:path w="360679" h="76200">
                  <a:moveTo>
                    <a:pt x="347598" y="31750"/>
                  </a:moveTo>
                  <a:lnTo>
                    <a:pt x="296798" y="31750"/>
                  </a:lnTo>
                  <a:lnTo>
                    <a:pt x="296798" y="44450"/>
                  </a:lnTo>
                  <a:lnTo>
                    <a:pt x="347598" y="44450"/>
                  </a:lnTo>
                  <a:lnTo>
                    <a:pt x="360298" y="38100"/>
                  </a:lnTo>
                  <a:lnTo>
                    <a:pt x="347598" y="3175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70548" y="4462272"/>
              <a:ext cx="288290" cy="234950"/>
            </a:xfrm>
            <a:custGeom>
              <a:avLst/>
              <a:gdLst/>
              <a:ahLst/>
              <a:cxnLst/>
              <a:rect l="l" t="t" r="r" b="b"/>
              <a:pathLst>
                <a:path w="288290" h="234950">
                  <a:moveTo>
                    <a:pt x="144018" y="0"/>
                  </a:moveTo>
                  <a:lnTo>
                    <a:pt x="87975" y="9227"/>
                  </a:lnTo>
                  <a:lnTo>
                    <a:pt x="42195" y="34385"/>
                  </a:lnTo>
                  <a:lnTo>
                    <a:pt x="11322" y="71687"/>
                  </a:lnTo>
                  <a:lnTo>
                    <a:pt x="0" y="117347"/>
                  </a:lnTo>
                  <a:lnTo>
                    <a:pt x="11322" y="163008"/>
                  </a:lnTo>
                  <a:lnTo>
                    <a:pt x="42195" y="200310"/>
                  </a:lnTo>
                  <a:lnTo>
                    <a:pt x="87975" y="225468"/>
                  </a:lnTo>
                  <a:lnTo>
                    <a:pt x="144018" y="234695"/>
                  </a:lnTo>
                  <a:lnTo>
                    <a:pt x="200060" y="225468"/>
                  </a:lnTo>
                  <a:lnTo>
                    <a:pt x="245840" y="200310"/>
                  </a:lnTo>
                  <a:lnTo>
                    <a:pt x="276713" y="163008"/>
                  </a:lnTo>
                  <a:lnTo>
                    <a:pt x="288035" y="117347"/>
                  </a:lnTo>
                  <a:lnTo>
                    <a:pt x="276713" y="71687"/>
                  </a:lnTo>
                  <a:lnTo>
                    <a:pt x="245840" y="34385"/>
                  </a:lnTo>
                  <a:lnTo>
                    <a:pt x="200060" y="9227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A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670548" y="4462272"/>
              <a:ext cx="288290" cy="234950"/>
            </a:xfrm>
            <a:custGeom>
              <a:avLst/>
              <a:gdLst/>
              <a:ahLst/>
              <a:cxnLst/>
              <a:rect l="l" t="t" r="r" b="b"/>
              <a:pathLst>
                <a:path w="288290" h="234950">
                  <a:moveTo>
                    <a:pt x="0" y="117347"/>
                  </a:moveTo>
                  <a:lnTo>
                    <a:pt x="11322" y="71687"/>
                  </a:lnTo>
                  <a:lnTo>
                    <a:pt x="42195" y="34385"/>
                  </a:lnTo>
                  <a:lnTo>
                    <a:pt x="87975" y="9227"/>
                  </a:lnTo>
                  <a:lnTo>
                    <a:pt x="144018" y="0"/>
                  </a:lnTo>
                  <a:lnTo>
                    <a:pt x="200060" y="9227"/>
                  </a:lnTo>
                  <a:lnTo>
                    <a:pt x="245840" y="34385"/>
                  </a:lnTo>
                  <a:lnTo>
                    <a:pt x="276713" y="71687"/>
                  </a:lnTo>
                  <a:lnTo>
                    <a:pt x="288035" y="117347"/>
                  </a:lnTo>
                  <a:lnTo>
                    <a:pt x="276713" y="163008"/>
                  </a:lnTo>
                  <a:lnTo>
                    <a:pt x="245840" y="200310"/>
                  </a:lnTo>
                  <a:lnTo>
                    <a:pt x="200060" y="225468"/>
                  </a:lnTo>
                  <a:lnTo>
                    <a:pt x="144018" y="234695"/>
                  </a:lnTo>
                  <a:lnTo>
                    <a:pt x="87975" y="225468"/>
                  </a:lnTo>
                  <a:lnTo>
                    <a:pt x="42195" y="200310"/>
                  </a:lnTo>
                  <a:lnTo>
                    <a:pt x="11322" y="163008"/>
                  </a:lnTo>
                  <a:lnTo>
                    <a:pt x="0" y="117347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5872734" y="4061586"/>
            <a:ext cx="532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dep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th</a:t>
            </a:r>
            <a:r>
              <a:rPr dirty="0" sz="12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50557" y="4452620"/>
            <a:ext cx="121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10">
                <a:solidFill>
                  <a:srgbClr val="3E3D00"/>
                </a:solidFill>
                <a:latin typeface="Malgun Gothic"/>
                <a:cs typeface="Malgun Gothic"/>
              </a:rPr>
              <a:t>β</a:t>
            </a:r>
            <a:r>
              <a:rPr dirty="0" baseline="2314" sz="1800" spc="7">
                <a:solidFill>
                  <a:srgbClr val="3E3D00"/>
                </a:solidFill>
                <a:latin typeface="Malgun Gothic"/>
                <a:cs typeface="Malgun Gothic"/>
              </a:rPr>
              <a:t>β</a:t>
            </a:r>
            <a:endParaRPr baseline="2314" sz="18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24455" y="4351020"/>
            <a:ext cx="306705" cy="257810"/>
          </a:xfrm>
          <a:custGeom>
            <a:avLst/>
            <a:gdLst/>
            <a:ahLst/>
            <a:cxnLst/>
            <a:rect l="l" t="t" r="r" b="b"/>
            <a:pathLst>
              <a:path w="306705" h="257810">
                <a:moveTo>
                  <a:pt x="306324" y="0"/>
                </a:moveTo>
                <a:lnTo>
                  <a:pt x="0" y="0"/>
                </a:lnTo>
                <a:lnTo>
                  <a:pt x="0" y="257555"/>
                </a:lnTo>
                <a:lnTo>
                  <a:pt x="306324" y="257555"/>
                </a:lnTo>
                <a:lnTo>
                  <a:pt x="3063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118528" y="4339844"/>
            <a:ext cx="309880" cy="2800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48355" y="4351020"/>
            <a:ext cx="307975" cy="257810"/>
          </a:xfrm>
          <a:custGeom>
            <a:avLst/>
            <a:gdLst/>
            <a:ahLst/>
            <a:cxnLst/>
            <a:rect l="l" t="t" r="r" b="b"/>
            <a:pathLst>
              <a:path w="307975" h="257810">
                <a:moveTo>
                  <a:pt x="307848" y="0"/>
                </a:moveTo>
                <a:lnTo>
                  <a:pt x="0" y="0"/>
                </a:lnTo>
                <a:lnTo>
                  <a:pt x="0" y="257555"/>
                </a:lnTo>
                <a:lnTo>
                  <a:pt x="307848" y="257555"/>
                </a:lnTo>
                <a:lnTo>
                  <a:pt x="307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843571" y="4339844"/>
            <a:ext cx="309880" cy="2800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87240" y="4351020"/>
            <a:ext cx="307975" cy="257810"/>
          </a:xfrm>
          <a:custGeom>
            <a:avLst/>
            <a:gdLst/>
            <a:ahLst/>
            <a:cxnLst/>
            <a:rect l="l" t="t" r="r" b="b"/>
            <a:pathLst>
              <a:path w="307975" h="257810">
                <a:moveTo>
                  <a:pt x="307848" y="0"/>
                </a:moveTo>
                <a:lnTo>
                  <a:pt x="0" y="0"/>
                </a:lnTo>
                <a:lnTo>
                  <a:pt x="0" y="257555"/>
                </a:lnTo>
                <a:lnTo>
                  <a:pt x="307848" y="257555"/>
                </a:lnTo>
                <a:lnTo>
                  <a:pt x="307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582201" y="4339844"/>
            <a:ext cx="309880" cy="2800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138172" y="4975859"/>
            <a:ext cx="279400" cy="281940"/>
          </a:xfrm>
          <a:custGeom>
            <a:avLst/>
            <a:gdLst/>
            <a:ahLst/>
            <a:cxnLst/>
            <a:rect l="l" t="t" r="r" b="b"/>
            <a:pathLst>
              <a:path w="279400" h="281939">
                <a:moveTo>
                  <a:pt x="278892" y="0"/>
                </a:moveTo>
                <a:lnTo>
                  <a:pt x="0" y="0"/>
                </a:lnTo>
                <a:lnTo>
                  <a:pt x="0" y="281939"/>
                </a:lnTo>
                <a:lnTo>
                  <a:pt x="278892" y="281939"/>
                </a:lnTo>
                <a:lnTo>
                  <a:pt x="278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104431" y="4964684"/>
            <a:ext cx="309880" cy="2800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63595" y="4975859"/>
            <a:ext cx="279400" cy="281940"/>
          </a:xfrm>
          <a:custGeom>
            <a:avLst/>
            <a:gdLst/>
            <a:ahLst/>
            <a:cxnLst/>
            <a:rect l="l" t="t" r="r" b="b"/>
            <a:pathLst>
              <a:path w="279400" h="281939">
                <a:moveTo>
                  <a:pt x="278892" y="0"/>
                </a:moveTo>
                <a:lnTo>
                  <a:pt x="0" y="0"/>
                </a:lnTo>
                <a:lnTo>
                  <a:pt x="0" y="281939"/>
                </a:lnTo>
                <a:lnTo>
                  <a:pt x="278892" y="281939"/>
                </a:lnTo>
                <a:lnTo>
                  <a:pt x="278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829790" y="4964684"/>
            <a:ext cx="310515" cy="28067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00955" y="4975859"/>
            <a:ext cx="280670" cy="281940"/>
          </a:xfrm>
          <a:custGeom>
            <a:avLst/>
            <a:gdLst/>
            <a:ahLst/>
            <a:cxnLst/>
            <a:rect l="l" t="t" r="r" b="b"/>
            <a:pathLst>
              <a:path w="280670" h="281939">
                <a:moveTo>
                  <a:pt x="280415" y="0"/>
                </a:moveTo>
                <a:lnTo>
                  <a:pt x="0" y="0"/>
                </a:lnTo>
                <a:lnTo>
                  <a:pt x="0" y="281939"/>
                </a:lnTo>
                <a:lnTo>
                  <a:pt x="280415" y="281939"/>
                </a:lnTo>
                <a:lnTo>
                  <a:pt x="280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568104" y="4964684"/>
            <a:ext cx="309880" cy="2800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142" y="1496398"/>
            <a:ext cx="7180580" cy="73533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490"/>
              </a:spcBef>
              <a:buClr>
                <a:srgbClr val="FF9933"/>
              </a:buClr>
              <a:buSzPct val="80000"/>
              <a:buFont typeface="Wingdings"/>
              <a:buChar char=""/>
              <a:tabLst>
                <a:tab pos="364490" algn="l"/>
                <a:tab pos="36512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일단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β노드가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없는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것으로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가정해서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분석한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β노드에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의해</a:t>
            </a:r>
            <a:endParaRPr sz="2000">
              <a:latin typeface="Malgun Gothic"/>
              <a:cs typeface="Malgun Gothic"/>
            </a:endParaRPr>
          </a:p>
          <a:p>
            <a:pPr marL="280670">
              <a:lnSpc>
                <a:spcPct val="100000"/>
              </a:lnSpc>
              <a:spcBef>
                <a:spcPts val="3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추가적으로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발생하는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80">
                <a:solidFill>
                  <a:srgbClr val="3E3D00"/>
                </a:solidFill>
                <a:latin typeface="Malgun Gothic"/>
                <a:cs typeface="Malgun Gothic"/>
              </a:rPr>
              <a:t>sift-up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횟수를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5">
                <a:solidFill>
                  <a:srgbClr val="3E3D00"/>
                </a:solidFill>
                <a:latin typeface="Malgun Gothic"/>
                <a:cs typeface="Malgun Gothic"/>
              </a:rPr>
              <a:t>더한다.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142" y="4818075"/>
            <a:ext cx="58845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Wingdings"/>
              <a:buChar char=""/>
              <a:tabLst>
                <a:tab pos="248920" algn="l"/>
              </a:tabLst>
            </a:pP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번의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5">
                <a:solidFill>
                  <a:srgbClr val="3E3D00"/>
                </a:solidFill>
                <a:latin typeface="Malgun Gothic"/>
                <a:cs typeface="Malgun Gothic"/>
              </a:rPr>
              <a:t>sift-up에서는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5">
                <a:solidFill>
                  <a:srgbClr val="3E3D00"/>
                </a:solidFill>
                <a:latin typeface="Malgun Gothic"/>
                <a:cs typeface="Malgun Gothic"/>
              </a:rPr>
              <a:t>1번의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비교가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필요하다.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6316" y="2564892"/>
            <a:ext cx="1834895" cy="105003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88089" y="2575560"/>
            <a:ext cx="1986280" cy="1452880"/>
            <a:chOff x="5288089" y="2575560"/>
            <a:chExt cx="1986280" cy="14528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9156" y="2575560"/>
              <a:ext cx="1834896" cy="10500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36108" y="3614927"/>
              <a:ext cx="73025" cy="174625"/>
            </a:xfrm>
            <a:custGeom>
              <a:avLst/>
              <a:gdLst/>
              <a:ahLst/>
              <a:cxnLst/>
              <a:rect l="l" t="t" r="r" b="b"/>
              <a:pathLst>
                <a:path w="73025" h="174625">
                  <a:moveTo>
                    <a:pt x="73025" y="0"/>
                  </a:moveTo>
                  <a:lnTo>
                    <a:pt x="0" y="17462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92852" y="3788663"/>
              <a:ext cx="287020" cy="234950"/>
            </a:xfrm>
            <a:custGeom>
              <a:avLst/>
              <a:gdLst/>
              <a:ahLst/>
              <a:cxnLst/>
              <a:rect l="l" t="t" r="r" b="b"/>
              <a:pathLst>
                <a:path w="287020" h="234950">
                  <a:moveTo>
                    <a:pt x="143256" y="0"/>
                  </a:moveTo>
                  <a:lnTo>
                    <a:pt x="87493" y="9227"/>
                  </a:lnTo>
                  <a:lnTo>
                    <a:pt x="41957" y="34385"/>
                  </a:lnTo>
                  <a:lnTo>
                    <a:pt x="11257" y="71687"/>
                  </a:lnTo>
                  <a:lnTo>
                    <a:pt x="0" y="117348"/>
                  </a:lnTo>
                  <a:lnTo>
                    <a:pt x="11257" y="163008"/>
                  </a:lnTo>
                  <a:lnTo>
                    <a:pt x="41957" y="200310"/>
                  </a:lnTo>
                  <a:lnTo>
                    <a:pt x="87493" y="225468"/>
                  </a:lnTo>
                  <a:lnTo>
                    <a:pt x="143256" y="234696"/>
                  </a:lnTo>
                  <a:lnTo>
                    <a:pt x="199018" y="225468"/>
                  </a:lnTo>
                  <a:lnTo>
                    <a:pt x="244554" y="200310"/>
                  </a:lnTo>
                  <a:lnTo>
                    <a:pt x="275254" y="163008"/>
                  </a:lnTo>
                  <a:lnTo>
                    <a:pt x="286512" y="117348"/>
                  </a:lnTo>
                  <a:lnTo>
                    <a:pt x="275254" y="71687"/>
                  </a:lnTo>
                  <a:lnTo>
                    <a:pt x="244554" y="34385"/>
                  </a:lnTo>
                  <a:lnTo>
                    <a:pt x="199018" y="9227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FFA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92852" y="3788663"/>
              <a:ext cx="287020" cy="234950"/>
            </a:xfrm>
            <a:custGeom>
              <a:avLst/>
              <a:gdLst/>
              <a:ahLst/>
              <a:cxnLst/>
              <a:rect l="l" t="t" r="r" b="b"/>
              <a:pathLst>
                <a:path w="287020" h="234950">
                  <a:moveTo>
                    <a:pt x="0" y="117348"/>
                  </a:moveTo>
                  <a:lnTo>
                    <a:pt x="11257" y="71687"/>
                  </a:lnTo>
                  <a:lnTo>
                    <a:pt x="41957" y="34385"/>
                  </a:lnTo>
                  <a:lnTo>
                    <a:pt x="87493" y="9227"/>
                  </a:lnTo>
                  <a:lnTo>
                    <a:pt x="143256" y="0"/>
                  </a:lnTo>
                  <a:lnTo>
                    <a:pt x="199018" y="9227"/>
                  </a:lnTo>
                  <a:lnTo>
                    <a:pt x="244554" y="34385"/>
                  </a:lnTo>
                  <a:lnTo>
                    <a:pt x="275254" y="71687"/>
                  </a:lnTo>
                  <a:lnTo>
                    <a:pt x="286512" y="117348"/>
                  </a:lnTo>
                  <a:lnTo>
                    <a:pt x="275254" y="163008"/>
                  </a:lnTo>
                  <a:lnTo>
                    <a:pt x="244554" y="200310"/>
                  </a:lnTo>
                  <a:lnTo>
                    <a:pt x="199018" y="225468"/>
                  </a:lnTo>
                  <a:lnTo>
                    <a:pt x="143256" y="234696"/>
                  </a:lnTo>
                  <a:lnTo>
                    <a:pt x="87493" y="225468"/>
                  </a:lnTo>
                  <a:lnTo>
                    <a:pt x="41957" y="200310"/>
                  </a:lnTo>
                  <a:lnTo>
                    <a:pt x="11257" y="163008"/>
                  </a:lnTo>
                  <a:lnTo>
                    <a:pt x="0" y="11734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381625" y="3797934"/>
            <a:ext cx="264858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β</a:t>
            </a:r>
            <a:endParaRPr sz="1200">
              <a:latin typeface="Malgun Gothic"/>
              <a:cs typeface="Malgun Gothic"/>
            </a:endParaRPr>
          </a:p>
          <a:p>
            <a:pPr marL="342900">
              <a:lnSpc>
                <a:spcPts val="1650"/>
              </a:lnSpc>
            </a:pP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β에</a:t>
            </a:r>
            <a:r>
              <a:rPr dirty="0" sz="14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의해</a:t>
            </a:r>
            <a:r>
              <a:rPr dirty="0" sz="14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추가되는</a:t>
            </a:r>
            <a:r>
              <a:rPr dirty="0" sz="14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횟수</a:t>
            </a:r>
            <a:r>
              <a:rPr dirty="0" sz="14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더함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2335" y="2805683"/>
            <a:ext cx="608330" cy="623570"/>
          </a:xfrm>
          <a:custGeom>
            <a:avLst/>
            <a:gdLst/>
            <a:ahLst/>
            <a:cxnLst/>
            <a:rect l="l" t="t" r="r" b="b"/>
            <a:pathLst>
              <a:path w="608329" h="623570">
                <a:moveTo>
                  <a:pt x="304038" y="0"/>
                </a:moveTo>
                <a:lnTo>
                  <a:pt x="304038" y="155828"/>
                </a:lnTo>
                <a:lnTo>
                  <a:pt x="0" y="155828"/>
                </a:lnTo>
                <a:lnTo>
                  <a:pt x="0" y="467487"/>
                </a:lnTo>
                <a:lnTo>
                  <a:pt x="304038" y="467487"/>
                </a:lnTo>
                <a:lnTo>
                  <a:pt x="304038" y="623315"/>
                </a:lnTo>
                <a:lnTo>
                  <a:pt x="608076" y="311657"/>
                </a:lnTo>
                <a:lnTo>
                  <a:pt x="304038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46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6945" y="2719979"/>
            <a:ext cx="1048385" cy="0"/>
          </a:xfrm>
          <a:custGeom>
            <a:avLst/>
            <a:gdLst/>
            <a:ahLst/>
            <a:cxnLst/>
            <a:rect l="l" t="t" r="r" b="b"/>
            <a:pathLst>
              <a:path w="1048385" h="0">
                <a:moveTo>
                  <a:pt x="0" y="0"/>
                </a:moveTo>
                <a:lnTo>
                  <a:pt x="1047964" y="0"/>
                </a:lnTo>
              </a:path>
            </a:pathLst>
          </a:custGeom>
          <a:ln w="93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4388" y="2714240"/>
            <a:ext cx="481330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20">
                <a:latin typeface="Times New Roman"/>
                <a:cs typeface="Times New Roman"/>
              </a:rPr>
              <a:t>2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 spc="245">
                <a:latin typeface="Symbol"/>
                <a:cs typeface="Symbol"/>
              </a:rPr>
              <a:t></a:t>
            </a:r>
            <a:r>
              <a:rPr dirty="0" sz="1800" spc="12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719" y="2965230"/>
            <a:ext cx="7670165" cy="319405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086485">
              <a:lnSpc>
                <a:spcPct val="100000"/>
              </a:lnSpc>
              <a:spcBef>
                <a:spcPts val="650"/>
              </a:spcBef>
            </a:pPr>
            <a:r>
              <a:rPr dirty="0" sz="1800" spc="130">
                <a:latin typeface="Symbol"/>
                <a:cs typeface="Symbol"/>
              </a:rPr>
              <a:t>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200" i="1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l</a:t>
            </a:r>
            <a:r>
              <a:rPr dirty="0" sz="1800" spc="120">
                <a:latin typeface="Times New Roman"/>
                <a:cs typeface="Times New Roman"/>
              </a:rPr>
              <a:t>g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105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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110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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190">
                <a:latin typeface="Times New Roman"/>
                <a:cs typeface="Times New Roman"/>
              </a:rPr>
              <a:t>2</a:t>
            </a:r>
            <a:r>
              <a:rPr dirty="0" baseline="42328" sz="1575" spc="104" i="1">
                <a:latin typeface="Times New Roman"/>
                <a:cs typeface="Times New Roman"/>
              </a:rPr>
              <a:t>d</a:t>
            </a:r>
            <a:r>
              <a:rPr dirty="0" baseline="42328" sz="1575" i="1">
                <a:latin typeface="Times New Roman"/>
                <a:cs typeface="Times New Roman"/>
              </a:rPr>
              <a:t>  </a:t>
            </a:r>
            <a:r>
              <a:rPr dirty="0" baseline="42328" sz="1575" spc="-172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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086485">
              <a:lnSpc>
                <a:spcPct val="100000"/>
              </a:lnSpc>
              <a:spcBef>
                <a:spcPts val="555"/>
              </a:spcBef>
            </a:pPr>
            <a:r>
              <a:rPr dirty="0" sz="1800" spc="130">
                <a:latin typeface="Symbol"/>
                <a:cs typeface="Symbol"/>
              </a:rPr>
              <a:t>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200" i="1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l</a:t>
            </a:r>
            <a:r>
              <a:rPr dirty="0" sz="1800" spc="120">
                <a:latin typeface="Times New Roman"/>
                <a:cs typeface="Times New Roman"/>
              </a:rPr>
              <a:t>g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105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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145">
                <a:latin typeface="Times New Roman"/>
                <a:cs typeface="Times New Roman"/>
              </a:rPr>
              <a:t>2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110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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01320" indent="-350520">
              <a:lnSpc>
                <a:spcPts val="2280"/>
              </a:lnSpc>
              <a:spcBef>
                <a:spcPts val="1864"/>
              </a:spcBef>
              <a:buClr>
                <a:srgbClr val="152A54"/>
              </a:buClr>
              <a:buSzPct val="80000"/>
              <a:buFont typeface="Wingdings"/>
              <a:buChar char=""/>
              <a:tabLst>
                <a:tab pos="400685" algn="l"/>
                <a:tab pos="401320" algn="l"/>
              </a:tabLst>
            </a:pP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depth가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노드에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의한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80">
                <a:solidFill>
                  <a:srgbClr val="3E3D00"/>
                </a:solidFill>
                <a:latin typeface="Malgun Gothic"/>
                <a:cs typeface="Malgun Gothic"/>
              </a:rPr>
              <a:t>sift-up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횟수는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d=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이므로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endParaRPr sz="2000">
              <a:latin typeface="Malgun Gothic"/>
              <a:cs typeface="Malgun Gothic"/>
            </a:endParaRPr>
          </a:p>
          <a:p>
            <a:pPr marL="317500">
              <a:lnSpc>
                <a:spcPts val="228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+1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n+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 indent="-266700">
              <a:lnSpc>
                <a:spcPct val="100000"/>
              </a:lnSpc>
              <a:buClr>
                <a:srgbClr val="152A54"/>
              </a:buClr>
              <a:buSzPct val="80000"/>
              <a:buFont typeface="Wingdings"/>
              <a:buChar char=""/>
              <a:tabLst>
                <a:tab pos="317500" algn="l"/>
                <a:tab pos="5914390" algn="l"/>
              </a:tabLst>
            </a:pPr>
            <a:r>
              <a:rPr dirty="0" sz="2000" spc="80">
                <a:solidFill>
                  <a:srgbClr val="3E3D00"/>
                </a:solidFill>
                <a:latin typeface="Malgun Gothic"/>
                <a:cs typeface="Malgun Gothic"/>
              </a:rPr>
              <a:t>sift-up</a:t>
            </a:r>
            <a:r>
              <a:rPr dirty="0" sz="20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5">
                <a:solidFill>
                  <a:srgbClr val="3E3D00"/>
                </a:solidFill>
                <a:latin typeface="Malgun Gothic"/>
                <a:cs typeface="Malgun Gothic"/>
              </a:rPr>
              <a:t>1회당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5">
                <a:solidFill>
                  <a:srgbClr val="3E3D00"/>
                </a:solidFill>
                <a:latin typeface="Malgun Gothic"/>
                <a:cs typeface="Malgun Gothic"/>
              </a:rPr>
              <a:t>1회의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비교.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그러므로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비교횟수는	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+1)lg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4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n+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"/>
            </a:pPr>
            <a:endParaRPr sz="2500">
              <a:latin typeface="Times New Roman"/>
              <a:cs typeface="Times New Roman"/>
            </a:endParaRPr>
          </a:p>
          <a:p>
            <a:pPr marL="381000" indent="-330835">
              <a:lnSpc>
                <a:spcPct val="100000"/>
              </a:lnSpc>
              <a:buClr>
                <a:srgbClr val="1F407E"/>
              </a:buClr>
              <a:buSzPct val="80000"/>
              <a:buFont typeface="Wingdings"/>
              <a:buChar char=""/>
              <a:tabLst>
                <a:tab pos="381000" algn="l"/>
                <a:tab pos="381635" algn="l"/>
              </a:tabLst>
            </a:pP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필요함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6218" y="2390406"/>
            <a:ext cx="1095375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800" spc="110">
                <a:latin typeface="Times New Roman"/>
                <a:cs typeface="Times New Roman"/>
              </a:rPr>
              <a:t>2</a:t>
            </a:r>
            <a:r>
              <a:rPr dirty="0" sz="1800" spc="125">
                <a:latin typeface="Times New Roman"/>
                <a:cs typeface="Times New Roman"/>
              </a:rPr>
              <a:t>(</a:t>
            </a:r>
            <a:r>
              <a:rPr dirty="0" sz="1800" spc="190">
                <a:latin typeface="Times New Roman"/>
                <a:cs typeface="Times New Roman"/>
              </a:rPr>
              <a:t>2</a:t>
            </a:r>
            <a:r>
              <a:rPr dirty="0" baseline="42328" sz="1575" spc="104" i="1">
                <a:latin typeface="Times New Roman"/>
                <a:cs typeface="Times New Roman"/>
              </a:rPr>
              <a:t>d</a:t>
            </a:r>
            <a:r>
              <a:rPr dirty="0" baseline="42328" sz="1575" spc="-120" i="1">
                <a:latin typeface="Times New Roman"/>
                <a:cs typeface="Times New Roman"/>
              </a:rPr>
              <a:t> </a:t>
            </a:r>
            <a:r>
              <a:rPr dirty="0" baseline="42328" sz="1575" spc="7">
                <a:latin typeface="Symbol"/>
                <a:cs typeface="Symbol"/>
              </a:rPr>
              <a:t></a:t>
            </a:r>
            <a:r>
              <a:rPr dirty="0" baseline="42328" sz="1575" spc="104">
                <a:latin typeface="Times New Roman"/>
                <a:cs typeface="Times New Roman"/>
              </a:rPr>
              <a:t>1</a:t>
            </a:r>
            <a:r>
              <a:rPr dirty="0" baseline="42328" sz="1575">
                <a:latin typeface="Times New Roman"/>
                <a:cs typeface="Times New Roman"/>
              </a:rPr>
              <a:t> </a:t>
            </a:r>
            <a:r>
              <a:rPr dirty="0" baseline="42328" sz="1575" spc="-120">
                <a:latin typeface="Times New Roman"/>
                <a:cs typeface="Times New Roman"/>
              </a:rPr>
              <a:t> </a:t>
            </a:r>
            <a:r>
              <a:rPr dirty="0" sz="1800" spc="245">
                <a:latin typeface="Symbol"/>
                <a:cs typeface="Symbol"/>
              </a:rPr>
              <a:t></a:t>
            </a:r>
            <a:r>
              <a:rPr dirty="0" sz="1800" spc="-45">
                <a:latin typeface="Times New Roman"/>
                <a:cs typeface="Times New Roman"/>
              </a:rPr>
              <a:t>1</a:t>
            </a:r>
            <a:r>
              <a:rPr dirty="0" sz="1800" spc="7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0716" y="2534843"/>
            <a:ext cx="1392555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30">
                <a:latin typeface="Symbol"/>
                <a:cs typeface="Symbol"/>
              </a:rPr>
              <a:t>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(</a:t>
            </a:r>
            <a:r>
              <a:rPr dirty="0" sz="1800" spc="20">
                <a:latin typeface="Times New Roman"/>
                <a:cs typeface="Times New Roman"/>
              </a:rPr>
              <a:t>l</a:t>
            </a:r>
            <a:r>
              <a:rPr dirty="0" sz="1800" spc="120">
                <a:latin typeface="Times New Roman"/>
                <a:cs typeface="Times New Roman"/>
              </a:rPr>
              <a:t>g</a:t>
            </a:r>
            <a:r>
              <a:rPr dirty="0" sz="1800" spc="-155">
                <a:latin typeface="Times New Roman"/>
                <a:cs typeface="Times New Roman"/>
              </a:rPr>
              <a:t> 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110" i="1">
                <a:latin typeface="Times New Roman"/>
                <a:cs typeface="Times New Roman"/>
              </a:rPr>
              <a:t> </a:t>
            </a:r>
            <a:r>
              <a:rPr dirty="0" sz="1800" spc="245">
                <a:latin typeface="Symbol"/>
                <a:cs typeface="Symbol"/>
              </a:rPr>
              <a:t></a:t>
            </a:r>
            <a:r>
              <a:rPr dirty="0" sz="1800" spc="-45">
                <a:latin typeface="Times New Roman"/>
                <a:cs typeface="Times New Roman"/>
              </a:rPr>
              <a:t>1</a:t>
            </a:r>
            <a:r>
              <a:rPr dirty="0" sz="1800" spc="120">
                <a:latin typeface="Times New Roman"/>
                <a:cs typeface="Times New Roman"/>
              </a:rPr>
              <a:t>)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110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4549" y="2075371"/>
            <a:ext cx="259079" cy="298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5"/>
              </a:lnSpc>
            </a:pPr>
            <a:r>
              <a:rPr dirty="0" sz="1800" spc="240">
                <a:latin typeface="Microsoft Sans Serif"/>
                <a:cs typeface="Microsoft Sans Serif"/>
              </a:rPr>
              <a:t>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778" y="1468054"/>
            <a:ext cx="52387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145">
                <a:latin typeface="Times New Roman"/>
                <a:cs typeface="Times New Roman"/>
              </a:rPr>
              <a:t>2</a:t>
            </a:r>
            <a:r>
              <a:rPr dirty="0" sz="1850" spc="145" i="1">
                <a:latin typeface="Times New Roman"/>
                <a:cs typeface="Times New Roman"/>
              </a:rPr>
              <a:t>S</a:t>
            </a:r>
            <a:r>
              <a:rPr dirty="0" sz="1850" spc="85" i="1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3203" y="365228"/>
            <a:ext cx="279400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80" i="1">
                <a:latin typeface="Times New Roman"/>
                <a:cs typeface="Times New Roman"/>
              </a:rPr>
              <a:t>d</a:t>
            </a:r>
            <a:r>
              <a:rPr dirty="0" sz="1050" spc="-85" i="1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Symbol"/>
                <a:cs typeface="Symbol"/>
              </a:rPr>
              <a:t></a:t>
            </a:r>
            <a:r>
              <a:rPr dirty="0" sz="1050" spc="8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5703" y="827304"/>
            <a:ext cx="250825" cy="189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45" i="1">
                <a:latin typeface="Times New Roman"/>
                <a:cs typeface="Times New Roman"/>
              </a:rPr>
              <a:t>j</a:t>
            </a:r>
            <a:r>
              <a:rPr dirty="0" sz="1050" spc="-155" i="1">
                <a:latin typeface="Times New Roman"/>
                <a:cs typeface="Times New Roman"/>
              </a:rPr>
              <a:t> </a:t>
            </a:r>
            <a:r>
              <a:rPr dirty="0" sz="1050" spc="130">
                <a:latin typeface="Symbol"/>
                <a:cs typeface="Symbol"/>
              </a:rPr>
              <a:t></a:t>
            </a:r>
            <a:r>
              <a:rPr dirty="0" sz="1050" spc="8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9796" y="388400"/>
            <a:ext cx="2858770" cy="4476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850" spc="235">
                <a:solidFill>
                  <a:srgbClr val="000000"/>
                </a:solidFill>
              </a:rPr>
              <a:t>총</a:t>
            </a:r>
            <a:r>
              <a:rPr dirty="0" sz="1850" spc="-250">
                <a:solidFill>
                  <a:srgbClr val="000000"/>
                </a:solidFill>
              </a:rPr>
              <a:t> </a:t>
            </a:r>
            <a:r>
              <a:rPr dirty="0" sz="1850" spc="75" i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1850" spc="20" i="1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dirty="0" sz="1850" spc="65" i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1850" spc="9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125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1850" spc="-1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135" i="1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dirty="0" sz="1850" spc="114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z="1850" spc="-2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275">
                <a:solidFill>
                  <a:srgbClr val="000000"/>
                </a:solidFill>
              </a:rPr>
              <a:t>횟</a:t>
            </a:r>
            <a:r>
              <a:rPr dirty="0" sz="1850" spc="445">
                <a:solidFill>
                  <a:srgbClr val="000000"/>
                </a:solidFill>
              </a:rPr>
              <a:t>수</a:t>
            </a:r>
            <a:r>
              <a:rPr dirty="0" sz="1850" spc="13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1850" spc="-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125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185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-9090" sz="4125" spc="397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dirty="0" baseline="-9090" sz="4125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190" i="1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dirty="0" sz="1850" spc="114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sz="1850" spc="-1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42328" sz="1575" spc="67" i="1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endParaRPr baseline="42328" sz="1575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2673095"/>
            <a:ext cx="1972095" cy="117602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555748" y="1104900"/>
            <a:ext cx="256540" cy="307975"/>
          </a:xfrm>
          <a:custGeom>
            <a:avLst/>
            <a:gdLst/>
            <a:ahLst/>
            <a:cxnLst/>
            <a:rect l="l" t="t" r="r" b="b"/>
            <a:pathLst>
              <a:path w="256539" h="307975">
                <a:moveTo>
                  <a:pt x="256031" y="0"/>
                </a:moveTo>
                <a:lnTo>
                  <a:pt x="0" y="0"/>
                </a:lnTo>
                <a:lnTo>
                  <a:pt x="0" y="307848"/>
                </a:lnTo>
                <a:lnTo>
                  <a:pt x="256031" y="307848"/>
                </a:lnTo>
                <a:lnTo>
                  <a:pt x="256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31464" y="1504188"/>
            <a:ext cx="256540" cy="307975"/>
          </a:xfrm>
          <a:custGeom>
            <a:avLst/>
            <a:gdLst/>
            <a:ahLst/>
            <a:cxnLst/>
            <a:rect l="l" t="t" r="r" b="b"/>
            <a:pathLst>
              <a:path w="256539" h="307975">
                <a:moveTo>
                  <a:pt x="256032" y="0"/>
                </a:moveTo>
                <a:lnTo>
                  <a:pt x="0" y="0"/>
                </a:lnTo>
                <a:lnTo>
                  <a:pt x="0" y="307848"/>
                </a:lnTo>
                <a:lnTo>
                  <a:pt x="256032" y="307848"/>
                </a:lnTo>
                <a:lnTo>
                  <a:pt x="256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31979" y="1448183"/>
            <a:ext cx="69424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6602095" algn="l"/>
              </a:tabLst>
            </a:pPr>
            <a:r>
              <a:rPr dirty="0" sz="1850" spc="130">
                <a:latin typeface="Times New Roman"/>
                <a:cs typeface="Times New Roman"/>
              </a:rPr>
              <a:t>1</a:t>
            </a:r>
            <a:r>
              <a:rPr dirty="0" sz="1850" spc="130">
                <a:latin typeface="Symbol"/>
                <a:cs typeface="Symbol"/>
              </a:rPr>
              <a:t></a:t>
            </a:r>
            <a:r>
              <a:rPr dirty="0" sz="1850" spc="-190">
                <a:latin typeface="Times New Roman"/>
                <a:cs typeface="Times New Roman"/>
              </a:rPr>
              <a:t> </a:t>
            </a:r>
            <a:r>
              <a:rPr dirty="0" sz="1850" spc="135">
                <a:latin typeface="Times New Roman"/>
                <a:cs typeface="Times New Roman"/>
              </a:rPr>
              <a:t>2</a:t>
            </a:r>
            <a:r>
              <a:rPr dirty="0" baseline="44973" sz="1575" spc="202">
                <a:latin typeface="Times New Roman"/>
                <a:cs typeface="Times New Roman"/>
              </a:rPr>
              <a:t>2</a:t>
            </a:r>
            <a:r>
              <a:rPr dirty="0" baseline="44973" sz="1575" spc="434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</a:t>
            </a:r>
            <a:r>
              <a:rPr dirty="0" sz="1850" spc="-85">
                <a:latin typeface="Times New Roman"/>
                <a:cs typeface="Times New Roman"/>
              </a:rPr>
              <a:t> </a:t>
            </a:r>
            <a:r>
              <a:rPr dirty="0" sz="1850" spc="210">
                <a:latin typeface="Times New Roman"/>
                <a:cs typeface="Times New Roman"/>
              </a:rPr>
              <a:t>2</a:t>
            </a:r>
            <a:r>
              <a:rPr dirty="0" sz="1850" spc="210">
                <a:latin typeface="Symbol"/>
                <a:cs typeface="Symbol"/>
              </a:rPr>
              <a:t></a:t>
            </a:r>
            <a:r>
              <a:rPr dirty="0" sz="1850" spc="-185">
                <a:latin typeface="Times New Roman"/>
                <a:cs typeface="Times New Roman"/>
              </a:rPr>
              <a:t> </a:t>
            </a:r>
            <a:r>
              <a:rPr dirty="0" sz="1850" spc="114">
                <a:latin typeface="Times New Roman"/>
                <a:cs typeface="Times New Roman"/>
              </a:rPr>
              <a:t>2</a:t>
            </a:r>
            <a:r>
              <a:rPr dirty="0" baseline="44973" sz="1575" spc="172">
                <a:latin typeface="Times New Roman"/>
                <a:cs typeface="Times New Roman"/>
              </a:rPr>
              <a:t>3</a:t>
            </a:r>
            <a:r>
              <a:rPr dirty="0" baseline="44973" sz="1575" spc="382">
                <a:latin typeface="Times New Roman"/>
                <a:cs typeface="Times New Roman"/>
              </a:rPr>
              <a:t> </a:t>
            </a:r>
            <a:r>
              <a:rPr dirty="0" sz="1850" spc="-295">
                <a:latin typeface="Symbol"/>
                <a:cs typeface="Symbol"/>
              </a:rPr>
              <a:t></a:t>
            </a:r>
            <a:r>
              <a:rPr dirty="0" baseline="-8333" sz="3000" spc="-442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r>
              <a:rPr dirty="0" sz="1850" spc="-295">
                <a:latin typeface="Microsoft Sans Serif"/>
                <a:cs typeface="Microsoft Sans Serif"/>
              </a:rPr>
              <a:t></a:t>
            </a:r>
            <a:r>
              <a:rPr dirty="0" sz="1850" spc="-295">
                <a:latin typeface="Symbol"/>
                <a:cs typeface="Symbol"/>
              </a:rPr>
              <a:t>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120">
                <a:latin typeface="Times New Roman"/>
                <a:cs typeface="Times New Roman"/>
              </a:rPr>
              <a:t>(</a:t>
            </a:r>
            <a:r>
              <a:rPr dirty="0" sz="1850" spc="120" i="1">
                <a:latin typeface="Times New Roman"/>
                <a:cs typeface="Times New Roman"/>
              </a:rPr>
              <a:t>d</a:t>
            </a:r>
            <a:r>
              <a:rPr dirty="0" sz="1850" spc="80" i="1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</a:t>
            </a:r>
            <a:r>
              <a:rPr dirty="0" sz="1850" spc="-185">
                <a:latin typeface="Times New Roman"/>
                <a:cs typeface="Times New Roman"/>
              </a:rPr>
              <a:t> </a:t>
            </a:r>
            <a:r>
              <a:rPr dirty="0" sz="1850" spc="60">
                <a:latin typeface="Times New Roman"/>
                <a:cs typeface="Times New Roman"/>
              </a:rPr>
              <a:t>3)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</a:t>
            </a:r>
            <a:r>
              <a:rPr dirty="0" sz="1850" spc="-190">
                <a:latin typeface="Times New Roman"/>
                <a:cs typeface="Times New Roman"/>
              </a:rPr>
              <a:t> </a:t>
            </a:r>
            <a:r>
              <a:rPr dirty="0" sz="1850" spc="135">
                <a:latin typeface="Times New Roman"/>
                <a:cs typeface="Times New Roman"/>
              </a:rPr>
              <a:t>2</a:t>
            </a:r>
            <a:r>
              <a:rPr dirty="0" baseline="44973" sz="1575" spc="202" i="1">
                <a:latin typeface="Times New Roman"/>
                <a:cs typeface="Times New Roman"/>
              </a:rPr>
              <a:t>d</a:t>
            </a:r>
            <a:r>
              <a:rPr dirty="0" baseline="44973" sz="1575" spc="-112" i="1">
                <a:latin typeface="Times New Roman"/>
                <a:cs typeface="Times New Roman"/>
              </a:rPr>
              <a:t> </a:t>
            </a:r>
            <a:r>
              <a:rPr dirty="0" baseline="44973" sz="1575" spc="172">
                <a:latin typeface="Symbol"/>
                <a:cs typeface="Symbol"/>
              </a:rPr>
              <a:t></a:t>
            </a:r>
            <a:r>
              <a:rPr dirty="0" baseline="44973" sz="1575" spc="172">
                <a:latin typeface="Times New Roman"/>
                <a:cs typeface="Times New Roman"/>
              </a:rPr>
              <a:t>2</a:t>
            </a:r>
            <a:r>
              <a:rPr dirty="0" baseline="44973" sz="1575" spc="442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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120">
                <a:latin typeface="Times New Roman"/>
                <a:cs typeface="Times New Roman"/>
              </a:rPr>
              <a:t>(</a:t>
            </a:r>
            <a:r>
              <a:rPr dirty="0" sz="1850" spc="120" i="1">
                <a:latin typeface="Times New Roman"/>
                <a:cs typeface="Times New Roman"/>
              </a:rPr>
              <a:t>d</a:t>
            </a:r>
            <a:r>
              <a:rPr dirty="0" sz="1850" spc="80" i="1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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90">
                <a:latin typeface="Times New Roman"/>
                <a:cs typeface="Times New Roman"/>
              </a:rPr>
              <a:t>2)</a:t>
            </a:r>
            <a:r>
              <a:rPr dirty="0" sz="1850" spc="-254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</a:t>
            </a:r>
            <a:r>
              <a:rPr dirty="0" sz="1850" spc="-185">
                <a:latin typeface="Times New Roman"/>
                <a:cs typeface="Times New Roman"/>
              </a:rPr>
              <a:t> </a:t>
            </a:r>
            <a:r>
              <a:rPr dirty="0" sz="1850" spc="130">
                <a:latin typeface="Times New Roman"/>
                <a:cs typeface="Times New Roman"/>
              </a:rPr>
              <a:t>2</a:t>
            </a:r>
            <a:r>
              <a:rPr dirty="0" baseline="44973" sz="1575" spc="195" i="1">
                <a:latin typeface="Times New Roman"/>
                <a:cs typeface="Times New Roman"/>
              </a:rPr>
              <a:t>d</a:t>
            </a:r>
            <a:r>
              <a:rPr dirty="0" baseline="44973" sz="1575" spc="-112" i="1">
                <a:latin typeface="Times New Roman"/>
                <a:cs typeface="Times New Roman"/>
              </a:rPr>
              <a:t> </a:t>
            </a:r>
            <a:r>
              <a:rPr dirty="0" baseline="44973" sz="1575" spc="75">
                <a:latin typeface="Symbol"/>
                <a:cs typeface="Symbol"/>
              </a:rPr>
              <a:t></a:t>
            </a:r>
            <a:r>
              <a:rPr dirty="0" baseline="44973" sz="1575" spc="75">
                <a:latin typeface="Times New Roman"/>
                <a:cs typeface="Times New Roman"/>
              </a:rPr>
              <a:t>1</a:t>
            </a:r>
            <a:r>
              <a:rPr dirty="0" baseline="44973" sz="1575" spc="300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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 spc="120">
                <a:latin typeface="Times New Roman"/>
                <a:cs typeface="Times New Roman"/>
              </a:rPr>
              <a:t>(</a:t>
            </a:r>
            <a:r>
              <a:rPr dirty="0" sz="1850" spc="120" i="1">
                <a:latin typeface="Times New Roman"/>
                <a:cs typeface="Times New Roman"/>
              </a:rPr>
              <a:t>d</a:t>
            </a:r>
            <a:r>
              <a:rPr dirty="0" sz="1850" spc="80" i="1">
                <a:latin typeface="Times New Roman"/>
                <a:cs typeface="Times New Roman"/>
              </a:rPr>
              <a:t> </a:t>
            </a:r>
            <a:r>
              <a:rPr dirty="0" sz="1850" spc="85">
                <a:latin typeface="Symbol"/>
                <a:cs typeface="Symbol"/>
              </a:rPr>
              <a:t></a:t>
            </a:r>
            <a:r>
              <a:rPr dirty="0" sz="1850" spc="85">
                <a:latin typeface="Times New Roman"/>
                <a:cs typeface="Times New Roman"/>
              </a:rPr>
              <a:t>1)</a:t>
            </a:r>
            <a:r>
              <a:rPr dirty="0" sz="1850" spc="-254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</a:t>
            </a:r>
            <a:r>
              <a:rPr dirty="0" sz="1850" spc="-185">
                <a:latin typeface="Times New Roman"/>
                <a:cs typeface="Times New Roman"/>
              </a:rPr>
              <a:t> </a:t>
            </a:r>
            <a:r>
              <a:rPr dirty="0" sz="1850" spc="130">
                <a:latin typeface="Times New Roman"/>
                <a:cs typeface="Times New Roman"/>
              </a:rPr>
              <a:t>2</a:t>
            </a:r>
            <a:r>
              <a:rPr dirty="0" baseline="44973" sz="1575" spc="195" i="1">
                <a:latin typeface="Times New Roman"/>
                <a:cs typeface="Times New Roman"/>
              </a:rPr>
              <a:t>d	</a:t>
            </a:r>
            <a:r>
              <a:rPr dirty="0" sz="1850" spc="70">
                <a:latin typeface="Times New Roman"/>
                <a:cs typeface="Times New Roman"/>
              </a:rPr>
              <a:t>(2)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31664" y="1967483"/>
            <a:ext cx="257810" cy="307975"/>
          </a:xfrm>
          <a:custGeom>
            <a:avLst/>
            <a:gdLst/>
            <a:ahLst/>
            <a:cxnLst/>
            <a:rect l="l" t="t" r="r" b="b"/>
            <a:pathLst>
              <a:path w="257810" h="307975">
                <a:moveTo>
                  <a:pt x="257556" y="0"/>
                </a:moveTo>
                <a:lnTo>
                  <a:pt x="0" y="0"/>
                </a:lnTo>
                <a:lnTo>
                  <a:pt x="0" y="307848"/>
                </a:lnTo>
                <a:lnTo>
                  <a:pt x="257556" y="307848"/>
                </a:lnTo>
                <a:lnTo>
                  <a:pt x="2575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11340" y="1991498"/>
            <a:ext cx="52031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800" spc="90">
                <a:latin typeface="Times New Roman"/>
                <a:cs typeface="Times New Roman"/>
              </a:rPr>
              <a:t>(</a:t>
            </a:r>
            <a:r>
              <a:rPr dirty="0" sz="1800" spc="55">
                <a:latin typeface="Times New Roman"/>
                <a:cs typeface="Times New Roman"/>
              </a:rPr>
              <a:t>2</a:t>
            </a:r>
            <a:r>
              <a:rPr dirty="0" sz="1800" spc="75">
                <a:latin typeface="Times New Roman"/>
                <a:cs typeface="Times New Roman"/>
              </a:rPr>
              <a:t>)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-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(</a:t>
            </a:r>
            <a:r>
              <a:rPr dirty="0" sz="1800" spc="55">
                <a:latin typeface="Times New Roman"/>
                <a:cs typeface="Times New Roman"/>
              </a:rPr>
              <a:t>1</a:t>
            </a:r>
            <a:r>
              <a:rPr dirty="0" sz="1800" spc="75">
                <a:latin typeface="Times New Roman"/>
                <a:cs typeface="Times New Roman"/>
              </a:rPr>
              <a:t>)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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S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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(</a:t>
            </a:r>
            <a:r>
              <a:rPr dirty="0" sz="1800" spc="120" i="1">
                <a:latin typeface="Times New Roman"/>
                <a:cs typeface="Times New Roman"/>
              </a:rPr>
              <a:t>d</a:t>
            </a:r>
            <a:r>
              <a:rPr dirty="0" sz="1800" spc="80" i="1">
                <a:latin typeface="Times New Roman"/>
                <a:cs typeface="Times New Roman"/>
              </a:rPr>
              <a:t> </a:t>
            </a:r>
            <a:r>
              <a:rPr dirty="0" sz="1800" spc="245">
                <a:latin typeface="Symbol"/>
                <a:cs typeface="Symbol"/>
              </a:rPr>
              <a:t></a:t>
            </a:r>
            <a:r>
              <a:rPr dirty="0" sz="1800" spc="-45">
                <a:latin typeface="Times New Roman"/>
                <a:cs typeface="Times New Roman"/>
              </a:rPr>
              <a:t>1</a:t>
            </a:r>
            <a:r>
              <a:rPr dirty="0" sz="1800" spc="75">
                <a:latin typeface="Times New Roman"/>
                <a:cs typeface="Times New Roman"/>
              </a:rPr>
              <a:t>)</a:t>
            </a:r>
            <a:r>
              <a:rPr dirty="0" sz="1800" spc="-245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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190">
                <a:latin typeface="Times New Roman"/>
                <a:cs typeface="Times New Roman"/>
              </a:rPr>
              <a:t>2</a:t>
            </a:r>
            <a:r>
              <a:rPr dirty="0" baseline="42328" sz="1575" spc="104" i="1">
                <a:latin typeface="Times New Roman"/>
                <a:cs typeface="Times New Roman"/>
              </a:rPr>
              <a:t>d</a:t>
            </a:r>
            <a:r>
              <a:rPr dirty="0" baseline="42328" sz="1575" i="1">
                <a:latin typeface="Times New Roman"/>
                <a:cs typeface="Times New Roman"/>
              </a:rPr>
              <a:t>  </a:t>
            </a:r>
            <a:r>
              <a:rPr dirty="0" baseline="42328" sz="1575" spc="-172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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(</a:t>
            </a:r>
            <a:r>
              <a:rPr dirty="0" sz="1800" spc="55">
                <a:latin typeface="Times New Roman"/>
                <a:cs typeface="Times New Roman"/>
              </a:rPr>
              <a:t>2</a:t>
            </a:r>
            <a:r>
              <a:rPr dirty="0" baseline="42328" sz="1575" spc="104">
                <a:latin typeface="Times New Roman"/>
                <a:cs typeface="Times New Roman"/>
              </a:rPr>
              <a:t>1</a:t>
            </a:r>
            <a:r>
              <a:rPr dirty="0" baseline="42328" sz="1575">
                <a:latin typeface="Times New Roman"/>
                <a:cs typeface="Times New Roman"/>
              </a:rPr>
              <a:t> </a:t>
            </a:r>
            <a:r>
              <a:rPr dirty="0" baseline="42328" sz="1575" spc="-112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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95">
                <a:latin typeface="Times New Roman"/>
                <a:cs typeface="Times New Roman"/>
              </a:rPr>
              <a:t>2</a:t>
            </a:r>
            <a:r>
              <a:rPr dirty="0" baseline="42328" sz="1575" spc="104">
                <a:latin typeface="Times New Roman"/>
                <a:cs typeface="Times New Roman"/>
              </a:rPr>
              <a:t>2</a:t>
            </a:r>
            <a:r>
              <a:rPr dirty="0" baseline="42328" sz="1575">
                <a:latin typeface="Times New Roman"/>
                <a:cs typeface="Times New Roman"/>
              </a:rPr>
              <a:t> </a:t>
            </a:r>
            <a:r>
              <a:rPr dirty="0" baseline="42328" sz="1575" spc="15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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55">
                <a:latin typeface="Times New Roman"/>
                <a:cs typeface="Times New Roman"/>
              </a:rPr>
              <a:t>2</a:t>
            </a:r>
            <a:r>
              <a:rPr dirty="0" baseline="42328" sz="1575" spc="104">
                <a:latin typeface="Times New Roman"/>
                <a:cs typeface="Times New Roman"/>
              </a:rPr>
              <a:t>3</a:t>
            </a:r>
            <a:r>
              <a:rPr dirty="0" baseline="42328" sz="1575">
                <a:latin typeface="Times New Roman"/>
                <a:cs typeface="Times New Roman"/>
              </a:rPr>
              <a:t> </a:t>
            </a:r>
            <a:r>
              <a:rPr dirty="0" baseline="42328" sz="1575" spc="-37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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baseline="9722" sz="3000" spc="97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r>
              <a:rPr dirty="0" sz="1800" spc="130">
                <a:latin typeface="Symbol"/>
                <a:cs typeface="Symbol"/>
              </a:rPr>
              <a:t>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95">
                <a:latin typeface="Times New Roman"/>
                <a:cs typeface="Times New Roman"/>
              </a:rPr>
              <a:t>2</a:t>
            </a:r>
            <a:r>
              <a:rPr dirty="0" baseline="42328" sz="1575" spc="104" i="1">
                <a:latin typeface="Times New Roman"/>
                <a:cs typeface="Times New Roman"/>
              </a:rPr>
              <a:t>d</a:t>
            </a:r>
            <a:r>
              <a:rPr dirty="0" baseline="42328" sz="1575" spc="-127" i="1">
                <a:latin typeface="Times New Roman"/>
                <a:cs typeface="Times New Roman"/>
              </a:rPr>
              <a:t> </a:t>
            </a:r>
            <a:r>
              <a:rPr dirty="0" baseline="42328" sz="1575" spc="7">
                <a:latin typeface="Symbol"/>
                <a:cs typeface="Symbol"/>
              </a:rPr>
              <a:t></a:t>
            </a:r>
            <a:r>
              <a:rPr dirty="0" baseline="42328" sz="1575" spc="104">
                <a:latin typeface="Times New Roman"/>
                <a:cs typeface="Times New Roman"/>
              </a:rPr>
              <a:t>1</a:t>
            </a:r>
            <a:r>
              <a:rPr dirty="0" baseline="42328" sz="1575" spc="-202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52671" y="1088136"/>
            <a:ext cx="256540" cy="307975"/>
          </a:xfrm>
          <a:custGeom>
            <a:avLst/>
            <a:gdLst/>
            <a:ahLst/>
            <a:cxnLst/>
            <a:rect l="l" t="t" r="r" b="b"/>
            <a:pathLst>
              <a:path w="256539" h="307975">
                <a:moveTo>
                  <a:pt x="256032" y="0"/>
                </a:moveTo>
                <a:lnTo>
                  <a:pt x="0" y="0"/>
                </a:lnTo>
                <a:lnTo>
                  <a:pt x="0" y="307848"/>
                </a:lnTo>
                <a:lnTo>
                  <a:pt x="256032" y="307848"/>
                </a:lnTo>
                <a:lnTo>
                  <a:pt x="256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16759" y="1068070"/>
            <a:ext cx="71139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6773545" algn="l"/>
              </a:tabLst>
            </a:pPr>
            <a:r>
              <a:rPr dirty="0" sz="1850" spc="125">
                <a:latin typeface="Symbol"/>
                <a:cs typeface="Symbol"/>
              </a:rPr>
              <a:t></a:t>
            </a:r>
            <a:r>
              <a:rPr dirty="0" sz="1850" spc="-220">
                <a:latin typeface="Times New Roman"/>
                <a:cs typeface="Times New Roman"/>
              </a:rPr>
              <a:t> </a:t>
            </a:r>
            <a:r>
              <a:rPr dirty="0" sz="1850" spc="130">
                <a:latin typeface="Times New Roman"/>
                <a:cs typeface="Times New Roman"/>
              </a:rPr>
              <a:t>1</a:t>
            </a:r>
            <a:r>
              <a:rPr dirty="0" sz="1850" spc="130">
                <a:latin typeface="Symbol"/>
                <a:cs typeface="Symbol"/>
              </a:rPr>
              <a:t></a:t>
            </a:r>
            <a:r>
              <a:rPr dirty="0" sz="1850" spc="-185">
                <a:latin typeface="Times New Roman"/>
                <a:cs typeface="Times New Roman"/>
              </a:rPr>
              <a:t> </a:t>
            </a:r>
            <a:r>
              <a:rPr dirty="0" sz="1850" spc="65">
                <a:latin typeface="Times New Roman"/>
                <a:cs typeface="Times New Roman"/>
              </a:rPr>
              <a:t>2</a:t>
            </a:r>
            <a:r>
              <a:rPr dirty="0" baseline="44973" sz="1575" spc="97">
                <a:latin typeface="Times New Roman"/>
                <a:cs typeface="Times New Roman"/>
              </a:rPr>
              <a:t>1</a:t>
            </a:r>
            <a:r>
              <a:rPr dirty="0" baseline="44973" sz="1575" spc="292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</a:t>
            </a:r>
            <a:r>
              <a:rPr dirty="0" sz="1850" spc="-90">
                <a:latin typeface="Times New Roman"/>
                <a:cs typeface="Times New Roman"/>
              </a:rPr>
              <a:t> </a:t>
            </a:r>
            <a:r>
              <a:rPr dirty="0" sz="1850" spc="210">
                <a:latin typeface="Times New Roman"/>
                <a:cs typeface="Times New Roman"/>
              </a:rPr>
              <a:t>2</a:t>
            </a:r>
            <a:r>
              <a:rPr dirty="0" sz="1850" spc="210">
                <a:latin typeface="Symbol"/>
                <a:cs typeface="Symbol"/>
              </a:rPr>
              <a:t></a:t>
            </a:r>
            <a:r>
              <a:rPr dirty="0" sz="1850" spc="-180">
                <a:latin typeface="Times New Roman"/>
                <a:cs typeface="Times New Roman"/>
              </a:rPr>
              <a:t> </a:t>
            </a:r>
            <a:r>
              <a:rPr dirty="0" sz="1850" spc="130">
                <a:latin typeface="Times New Roman"/>
                <a:cs typeface="Times New Roman"/>
              </a:rPr>
              <a:t>2</a:t>
            </a:r>
            <a:r>
              <a:rPr dirty="0" baseline="44973" sz="1575" spc="195">
                <a:latin typeface="Times New Roman"/>
                <a:cs typeface="Times New Roman"/>
              </a:rPr>
              <a:t>2</a:t>
            </a:r>
            <a:r>
              <a:rPr dirty="0" baseline="44973" sz="1575" spc="442">
                <a:latin typeface="Times New Roman"/>
                <a:cs typeface="Times New Roman"/>
              </a:rPr>
              <a:t> </a:t>
            </a:r>
            <a:r>
              <a:rPr dirty="0" sz="1850" spc="-290">
                <a:latin typeface="Symbol"/>
                <a:cs typeface="Symbol"/>
              </a:rPr>
              <a:t></a:t>
            </a:r>
            <a:r>
              <a:rPr dirty="0" baseline="-4166" sz="3000" spc="-434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r>
              <a:rPr dirty="0" sz="1850" spc="-290">
                <a:latin typeface="Microsoft Sans Serif"/>
                <a:cs typeface="Microsoft Sans Serif"/>
              </a:rPr>
              <a:t></a:t>
            </a:r>
            <a:r>
              <a:rPr dirty="0" sz="1850" spc="-290">
                <a:latin typeface="Symbol"/>
                <a:cs typeface="Symbol"/>
              </a:rPr>
              <a:t></a:t>
            </a:r>
            <a:r>
              <a:rPr dirty="0" sz="1850" spc="300">
                <a:latin typeface="Times New Roman"/>
                <a:cs typeface="Times New Roman"/>
              </a:rPr>
              <a:t> </a:t>
            </a:r>
            <a:r>
              <a:rPr dirty="0" sz="1850" spc="65" i="1">
                <a:latin typeface="Times New Roman"/>
                <a:cs typeface="Times New Roman"/>
              </a:rPr>
              <a:t>j</a:t>
            </a:r>
            <a:r>
              <a:rPr dirty="0" sz="1850" spc="-165" i="1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</a:t>
            </a:r>
            <a:r>
              <a:rPr dirty="0" sz="1850" spc="-185">
                <a:latin typeface="Times New Roman"/>
                <a:cs typeface="Times New Roman"/>
              </a:rPr>
              <a:t> </a:t>
            </a:r>
            <a:r>
              <a:rPr dirty="0" sz="1850" spc="114">
                <a:latin typeface="Times New Roman"/>
                <a:cs typeface="Times New Roman"/>
              </a:rPr>
              <a:t>2</a:t>
            </a:r>
            <a:r>
              <a:rPr dirty="0" sz="1850" spc="-165">
                <a:latin typeface="Times New Roman"/>
                <a:cs typeface="Times New Roman"/>
              </a:rPr>
              <a:t> </a:t>
            </a:r>
            <a:r>
              <a:rPr dirty="0" baseline="44973" sz="1575" spc="67" i="1">
                <a:latin typeface="Times New Roman"/>
                <a:cs typeface="Times New Roman"/>
              </a:rPr>
              <a:t>j </a:t>
            </a:r>
            <a:r>
              <a:rPr dirty="0" baseline="44973" sz="1575" spc="75" i="1">
                <a:latin typeface="Times New Roman"/>
                <a:cs typeface="Times New Roman"/>
              </a:rPr>
              <a:t> </a:t>
            </a:r>
            <a:r>
              <a:rPr dirty="0" sz="1850" spc="-295">
                <a:latin typeface="Symbol"/>
                <a:cs typeface="Symbol"/>
              </a:rPr>
              <a:t></a:t>
            </a:r>
            <a:r>
              <a:rPr dirty="0" sz="2000" spc="-295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r>
              <a:rPr dirty="0" sz="1850" spc="-295">
                <a:latin typeface="Microsoft Sans Serif"/>
                <a:cs typeface="Microsoft Sans Serif"/>
              </a:rPr>
              <a:t></a:t>
            </a:r>
            <a:r>
              <a:rPr dirty="0" sz="1850" spc="-295">
                <a:latin typeface="Symbol"/>
                <a:cs typeface="Symbol"/>
              </a:rPr>
              <a:t>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120">
                <a:latin typeface="Times New Roman"/>
                <a:cs typeface="Times New Roman"/>
              </a:rPr>
              <a:t>(</a:t>
            </a:r>
            <a:r>
              <a:rPr dirty="0" sz="1850" spc="120" i="1">
                <a:latin typeface="Times New Roman"/>
                <a:cs typeface="Times New Roman"/>
              </a:rPr>
              <a:t>d</a:t>
            </a:r>
            <a:r>
              <a:rPr dirty="0" sz="1850" spc="80" i="1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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90">
                <a:latin typeface="Times New Roman"/>
                <a:cs typeface="Times New Roman"/>
              </a:rPr>
              <a:t>2)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</a:t>
            </a:r>
            <a:r>
              <a:rPr dirty="0" sz="1850" spc="-190">
                <a:latin typeface="Times New Roman"/>
                <a:cs typeface="Times New Roman"/>
              </a:rPr>
              <a:t> </a:t>
            </a:r>
            <a:r>
              <a:rPr dirty="0" sz="1850" spc="130">
                <a:latin typeface="Times New Roman"/>
                <a:cs typeface="Times New Roman"/>
              </a:rPr>
              <a:t>2</a:t>
            </a:r>
            <a:r>
              <a:rPr dirty="0" baseline="44973" sz="1575" spc="195" i="1">
                <a:latin typeface="Times New Roman"/>
                <a:cs typeface="Times New Roman"/>
              </a:rPr>
              <a:t>d</a:t>
            </a:r>
            <a:r>
              <a:rPr dirty="0" baseline="44973" sz="1575" spc="-112" i="1">
                <a:latin typeface="Times New Roman"/>
                <a:cs typeface="Times New Roman"/>
              </a:rPr>
              <a:t> </a:t>
            </a:r>
            <a:r>
              <a:rPr dirty="0" baseline="44973" sz="1575" spc="172">
                <a:latin typeface="Symbol"/>
                <a:cs typeface="Symbol"/>
              </a:rPr>
              <a:t></a:t>
            </a:r>
            <a:r>
              <a:rPr dirty="0" baseline="44973" sz="1575" spc="172">
                <a:latin typeface="Times New Roman"/>
                <a:cs typeface="Times New Roman"/>
              </a:rPr>
              <a:t>2</a:t>
            </a:r>
            <a:r>
              <a:rPr dirty="0" baseline="44973" sz="1575" spc="442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</a:t>
            </a:r>
            <a:r>
              <a:rPr dirty="0" sz="1850" spc="-120">
                <a:latin typeface="Times New Roman"/>
                <a:cs typeface="Times New Roman"/>
              </a:rPr>
              <a:t> </a:t>
            </a:r>
            <a:r>
              <a:rPr dirty="0" sz="1850" spc="120">
                <a:latin typeface="Times New Roman"/>
                <a:cs typeface="Times New Roman"/>
              </a:rPr>
              <a:t>(</a:t>
            </a:r>
            <a:r>
              <a:rPr dirty="0" sz="1850" spc="120" i="1">
                <a:latin typeface="Times New Roman"/>
                <a:cs typeface="Times New Roman"/>
              </a:rPr>
              <a:t>d</a:t>
            </a:r>
            <a:r>
              <a:rPr dirty="0" sz="1850" spc="80" i="1">
                <a:latin typeface="Times New Roman"/>
                <a:cs typeface="Times New Roman"/>
              </a:rPr>
              <a:t> </a:t>
            </a:r>
            <a:r>
              <a:rPr dirty="0" sz="1850" spc="85">
                <a:latin typeface="Symbol"/>
                <a:cs typeface="Symbol"/>
              </a:rPr>
              <a:t></a:t>
            </a:r>
            <a:r>
              <a:rPr dirty="0" sz="1850" spc="85">
                <a:latin typeface="Times New Roman"/>
                <a:cs typeface="Times New Roman"/>
              </a:rPr>
              <a:t>1)</a:t>
            </a:r>
            <a:r>
              <a:rPr dirty="0" sz="1850" spc="-250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Symbol"/>
                <a:cs typeface="Symbol"/>
              </a:rPr>
              <a:t></a:t>
            </a:r>
            <a:r>
              <a:rPr dirty="0" sz="1850" spc="-190">
                <a:latin typeface="Times New Roman"/>
                <a:cs typeface="Times New Roman"/>
              </a:rPr>
              <a:t> </a:t>
            </a:r>
            <a:r>
              <a:rPr dirty="0" sz="1850" spc="135">
                <a:latin typeface="Times New Roman"/>
                <a:cs typeface="Times New Roman"/>
              </a:rPr>
              <a:t>2</a:t>
            </a:r>
            <a:r>
              <a:rPr dirty="0" baseline="44973" sz="1575" spc="202" i="1">
                <a:latin typeface="Times New Roman"/>
                <a:cs typeface="Times New Roman"/>
              </a:rPr>
              <a:t>d</a:t>
            </a:r>
            <a:r>
              <a:rPr dirty="0" baseline="44973" sz="1575" spc="-112" i="1">
                <a:latin typeface="Times New Roman"/>
                <a:cs typeface="Times New Roman"/>
              </a:rPr>
              <a:t> </a:t>
            </a:r>
            <a:r>
              <a:rPr dirty="0" baseline="44973" sz="1575" spc="75">
                <a:latin typeface="Symbol"/>
                <a:cs typeface="Symbol"/>
              </a:rPr>
              <a:t></a:t>
            </a:r>
            <a:r>
              <a:rPr dirty="0" baseline="44973" sz="1575" spc="75">
                <a:latin typeface="Times New Roman"/>
                <a:cs typeface="Times New Roman"/>
              </a:rPr>
              <a:t>1	</a:t>
            </a:r>
            <a:r>
              <a:rPr dirty="0" sz="1850" spc="70">
                <a:latin typeface="Times New Roman"/>
                <a:cs typeface="Times New Roman"/>
              </a:rPr>
              <a:t>(1)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46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009" y="1309116"/>
            <a:ext cx="2325736" cy="19897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05553" y="677036"/>
            <a:ext cx="2742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데이터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180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r>
              <a:rPr dirty="0" sz="16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2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6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r>
              <a:rPr dirty="0" sz="16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1</a:t>
            </a:r>
            <a:r>
              <a:rPr dirty="0" sz="16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9</a:t>
            </a:r>
            <a:r>
              <a:rPr dirty="0" sz="16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6</a:t>
            </a:r>
            <a:r>
              <a:rPr dirty="0" sz="16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7</a:t>
            </a:r>
            <a:r>
              <a:rPr dirty="0" sz="16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30">
                <a:solidFill>
                  <a:srgbClr val="3E3D00"/>
                </a:solidFill>
                <a:latin typeface="Malgun Gothic"/>
                <a:cs typeface="Malgun Gothic"/>
              </a:rPr>
              <a:t>10</a:t>
            </a:r>
            <a:r>
              <a:rPr dirty="0" sz="1600" spc="-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35">
                <a:solidFill>
                  <a:srgbClr val="3E3D00"/>
                </a:solidFill>
                <a:latin typeface="Malgun Gothic"/>
                <a:cs typeface="Malgun Gothic"/>
              </a:rPr>
              <a:t>8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1017" y="78485"/>
            <a:ext cx="775208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5">
                <a:solidFill>
                  <a:srgbClr val="3E3D00"/>
                </a:solidFill>
              </a:rPr>
              <a:t>makeheap</a:t>
            </a:r>
            <a:r>
              <a:rPr dirty="0" sz="2000" spc="-55">
                <a:solidFill>
                  <a:srgbClr val="3E3D00"/>
                </a:solidFill>
              </a:rPr>
              <a:t> </a:t>
            </a:r>
            <a:r>
              <a:rPr dirty="0" sz="2000" spc="90">
                <a:solidFill>
                  <a:srgbClr val="3E3D00"/>
                </a:solidFill>
              </a:rPr>
              <a:t>(방법2),</a:t>
            </a:r>
            <a:r>
              <a:rPr dirty="0" sz="2000" spc="-6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모든</a:t>
            </a:r>
            <a:r>
              <a:rPr dirty="0" sz="2000" spc="-5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데이터를</a:t>
            </a:r>
            <a:r>
              <a:rPr dirty="0" sz="2000" spc="-5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트리에</a:t>
            </a:r>
            <a:r>
              <a:rPr dirty="0" sz="2000" spc="-5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넣은</a:t>
            </a:r>
            <a:r>
              <a:rPr dirty="0" sz="2000" spc="-4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상태에서</a:t>
            </a:r>
            <a:r>
              <a:rPr dirty="0" sz="2000" spc="-45">
                <a:solidFill>
                  <a:srgbClr val="3E3D00"/>
                </a:solidFill>
              </a:rPr>
              <a:t> </a:t>
            </a:r>
            <a:r>
              <a:rPr dirty="0" sz="2000" spc="30">
                <a:solidFill>
                  <a:srgbClr val="3E3D00"/>
                </a:solidFill>
              </a:rPr>
              <a:t>heap</a:t>
            </a:r>
            <a:r>
              <a:rPr dirty="0" sz="2000" spc="-5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구성</a:t>
            </a:r>
            <a:endParaRPr sz="2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7608" y="2095361"/>
            <a:ext cx="4264010" cy="12748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916" y="4508227"/>
            <a:ext cx="4430268" cy="154967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013703" y="4948428"/>
            <a:ext cx="294640" cy="269875"/>
          </a:xfrm>
          <a:custGeom>
            <a:avLst/>
            <a:gdLst/>
            <a:ahLst/>
            <a:cxnLst/>
            <a:rect l="l" t="t" r="r" b="b"/>
            <a:pathLst>
              <a:path w="294639" h="269875">
                <a:moveTo>
                  <a:pt x="0" y="134874"/>
                </a:moveTo>
                <a:lnTo>
                  <a:pt x="7491" y="92220"/>
                </a:lnTo>
                <a:lnTo>
                  <a:pt x="28358" y="55193"/>
                </a:lnTo>
                <a:lnTo>
                  <a:pt x="60185" y="26005"/>
                </a:lnTo>
                <a:lnTo>
                  <a:pt x="100559" y="6870"/>
                </a:lnTo>
                <a:lnTo>
                  <a:pt x="147066" y="0"/>
                </a:lnTo>
                <a:lnTo>
                  <a:pt x="193572" y="6870"/>
                </a:lnTo>
                <a:lnTo>
                  <a:pt x="233946" y="26005"/>
                </a:lnTo>
                <a:lnTo>
                  <a:pt x="265773" y="55193"/>
                </a:lnTo>
                <a:lnTo>
                  <a:pt x="286640" y="92220"/>
                </a:lnTo>
                <a:lnTo>
                  <a:pt x="294132" y="134874"/>
                </a:lnTo>
                <a:lnTo>
                  <a:pt x="286640" y="177527"/>
                </a:lnTo>
                <a:lnTo>
                  <a:pt x="265773" y="214554"/>
                </a:lnTo>
                <a:lnTo>
                  <a:pt x="233946" y="243742"/>
                </a:lnTo>
                <a:lnTo>
                  <a:pt x="193572" y="262877"/>
                </a:lnTo>
                <a:lnTo>
                  <a:pt x="147066" y="269748"/>
                </a:lnTo>
                <a:lnTo>
                  <a:pt x="100559" y="262877"/>
                </a:lnTo>
                <a:lnTo>
                  <a:pt x="60185" y="243742"/>
                </a:lnTo>
                <a:lnTo>
                  <a:pt x="28358" y="214554"/>
                </a:lnTo>
                <a:lnTo>
                  <a:pt x="7491" y="177527"/>
                </a:lnTo>
                <a:lnTo>
                  <a:pt x="0" y="13487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87617" y="4899405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25084" y="5463540"/>
            <a:ext cx="291465" cy="271780"/>
          </a:xfrm>
          <a:custGeom>
            <a:avLst/>
            <a:gdLst/>
            <a:ahLst/>
            <a:cxnLst/>
            <a:rect l="l" t="t" r="r" b="b"/>
            <a:pathLst>
              <a:path w="291464" h="271779">
                <a:moveTo>
                  <a:pt x="0" y="135636"/>
                </a:moveTo>
                <a:lnTo>
                  <a:pt x="7418" y="92756"/>
                </a:lnTo>
                <a:lnTo>
                  <a:pt x="28078" y="55522"/>
                </a:lnTo>
                <a:lnTo>
                  <a:pt x="59582" y="26164"/>
                </a:lnTo>
                <a:lnTo>
                  <a:pt x="99535" y="6912"/>
                </a:lnTo>
                <a:lnTo>
                  <a:pt x="145541" y="0"/>
                </a:lnTo>
                <a:lnTo>
                  <a:pt x="191548" y="6912"/>
                </a:lnTo>
                <a:lnTo>
                  <a:pt x="231501" y="26164"/>
                </a:lnTo>
                <a:lnTo>
                  <a:pt x="263005" y="55522"/>
                </a:lnTo>
                <a:lnTo>
                  <a:pt x="283665" y="92756"/>
                </a:lnTo>
                <a:lnTo>
                  <a:pt x="291083" y="135636"/>
                </a:lnTo>
                <a:lnTo>
                  <a:pt x="283665" y="178505"/>
                </a:lnTo>
                <a:lnTo>
                  <a:pt x="263005" y="215738"/>
                </a:lnTo>
                <a:lnTo>
                  <a:pt x="231501" y="245100"/>
                </a:lnTo>
                <a:lnTo>
                  <a:pt x="191548" y="264356"/>
                </a:lnTo>
                <a:lnTo>
                  <a:pt x="145541" y="271272"/>
                </a:lnTo>
                <a:lnTo>
                  <a:pt x="99535" y="264356"/>
                </a:lnTo>
                <a:lnTo>
                  <a:pt x="59582" y="245100"/>
                </a:lnTo>
                <a:lnTo>
                  <a:pt x="28078" y="215738"/>
                </a:lnTo>
                <a:lnTo>
                  <a:pt x="7418" y="178505"/>
                </a:lnTo>
                <a:lnTo>
                  <a:pt x="0" y="13563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97728" y="5415483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73496" y="5178552"/>
            <a:ext cx="821690" cy="556260"/>
          </a:xfrm>
          <a:custGeom>
            <a:avLst/>
            <a:gdLst/>
            <a:ahLst/>
            <a:cxnLst/>
            <a:rect l="l" t="t" r="r" b="b"/>
            <a:pathLst>
              <a:path w="821690" h="556260">
                <a:moveTo>
                  <a:pt x="182625" y="0"/>
                </a:moveTo>
                <a:lnTo>
                  <a:pt x="0" y="325501"/>
                </a:lnTo>
              </a:path>
              <a:path w="821690" h="556260">
                <a:moveTo>
                  <a:pt x="528827" y="420624"/>
                </a:moveTo>
                <a:lnTo>
                  <a:pt x="536289" y="377744"/>
                </a:lnTo>
                <a:lnTo>
                  <a:pt x="557064" y="340510"/>
                </a:lnTo>
                <a:lnTo>
                  <a:pt x="588739" y="311152"/>
                </a:lnTo>
                <a:lnTo>
                  <a:pt x="628899" y="291900"/>
                </a:lnTo>
                <a:lnTo>
                  <a:pt x="675131" y="284988"/>
                </a:lnTo>
                <a:lnTo>
                  <a:pt x="721364" y="291900"/>
                </a:lnTo>
                <a:lnTo>
                  <a:pt x="761524" y="311152"/>
                </a:lnTo>
                <a:lnTo>
                  <a:pt x="793199" y="340510"/>
                </a:lnTo>
                <a:lnTo>
                  <a:pt x="813974" y="377744"/>
                </a:lnTo>
                <a:lnTo>
                  <a:pt x="821435" y="420624"/>
                </a:lnTo>
                <a:lnTo>
                  <a:pt x="813974" y="463493"/>
                </a:lnTo>
                <a:lnTo>
                  <a:pt x="793199" y="500726"/>
                </a:lnTo>
                <a:lnTo>
                  <a:pt x="761524" y="530088"/>
                </a:lnTo>
                <a:lnTo>
                  <a:pt x="721364" y="549344"/>
                </a:lnTo>
                <a:lnTo>
                  <a:pt x="675131" y="556260"/>
                </a:lnTo>
                <a:lnTo>
                  <a:pt x="628899" y="549344"/>
                </a:lnTo>
                <a:lnTo>
                  <a:pt x="588739" y="530088"/>
                </a:lnTo>
                <a:lnTo>
                  <a:pt x="557064" y="500726"/>
                </a:lnTo>
                <a:lnTo>
                  <a:pt x="536289" y="463493"/>
                </a:lnTo>
                <a:lnTo>
                  <a:pt x="528827" y="42062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75857" y="5415483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80634" y="4980940"/>
            <a:ext cx="1400175" cy="528320"/>
            <a:chOff x="5580634" y="4980940"/>
            <a:chExt cx="1400175" cy="528320"/>
          </a:xfrm>
        </p:grpSpPr>
        <p:sp>
          <p:nvSpPr>
            <p:cNvPr id="14" name="object 14"/>
            <p:cNvSpPr/>
            <p:nvPr/>
          </p:nvSpPr>
          <p:spPr>
            <a:xfrm>
              <a:off x="6262116" y="5178552"/>
              <a:ext cx="182880" cy="325755"/>
            </a:xfrm>
            <a:custGeom>
              <a:avLst/>
              <a:gdLst/>
              <a:ahLst/>
              <a:cxnLst/>
              <a:rect l="l" t="t" r="r" b="b"/>
              <a:pathLst>
                <a:path w="182879" h="325754">
                  <a:moveTo>
                    <a:pt x="0" y="0"/>
                  </a:moveTo>
                  <a:lnTo>
                    <a:pt x="182499" y="325501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80634" y="4980940"/>
              <a:ext cx="1400175" cy="509270"/>
            </a:xfrm>
            <a:custGeom>
              <a:avLst/>
              <a:gdLst/>
              <a:ahLst/>
              <a:cxnLst/>
              <a:rect l="l" t="t" r="r" b="b"/>
              <a:pathLst>
                <a:path w="1400175" h="509270">
                  <a:moveTo>
                    <a:pt x="360680" y="17653"/>
                  </a:moveTo>
                  <a:lnTo>
                    <a:pt x="277368" y="0"/>
                  </a:lnTo>
                  <a:lnTo>
                    <a:pt x="285381" y="30848"/>
                  </a:lnTo>
                  <a:lnTo>
                    <a:pt x="282956" y="31496"/>
                  </a:lnTo>
                  <a:lnTo>
                    <a:pt x="247396" y="47752"/>
                  </a:lnTo>
                  <a:lnTo>
                    <a:pt x="214122" y="67818"/>
                  </a:lnTo>
                  <a:lnTo>
                    <a:pt x="183007" y="91440"/>
                  </a:lnTo>
                  <a:lnTo>
                    <a:pt x="154432" y="118110"/>
                  </a:lnTo>
                  <a:lnTo>
                    <a:pt x="128270" y="147955"/>
                  </a:lnTo>
                  <a:lnTo>
                    <a:pt x="104902" y="180594"/>
                  </a:lnTo>
                  <a:lnTo>
                    <a:pt x="84582" y="215646"/>
                  </a:lnTo>
                  <a:lnTo>
                    <a:pt x="67183" y="252984"/>
                  </a:lnTo>
                  <a:lnTo>
                    <a:pt x="53086" y="292227"/>
                  </a:lnTo>
                  <a:lnTo>
                    <a:pt x="42418" y="333248"/>
                  </a:lnTo>
                  <a:lnTo>
                    <a:pt x="35306" y="375920"/>
                  </a:lnTo>
                  <a:lnTo>
                    <a:pt x="31877" y="419989"/>
                  </a:lnTo>
                  <a:lnTo>
                    <a:pt x="32194" y="433514"/>
                  </a:lnTo>
                  <a:lnTo>
                    <a:pt x="0" y="435610"/>
                  </a:lnTo>
                  <a:lnTo>
                    <a:pt x="42926" y="509143"/>
                  </a:lnTo>
                  <a:lnTo>
                    <a:pt x="69570" y="446024"/>
                  </a:lnTo>
                  <a:lnTo>
                    <a:pt x="76073" y="430657"/>
                  </a:lnTo>
                  <a:lnTo>
                    <a:pt x="44831" y="432701"/>
                  </a:lnTo>
                  <a:lnTo>
                    <a:pt x="44450" y="419735"/>
                  </a:lnTo>
                  <a:lnTo>
                    <a:pt x="45720" y="398399"/>
                  </a:lnTo>
                  <a:lnTo>
                    <a:pt x="50927" y="356235"/>
                  </a:lnTo>
                  <a:lnTo>
                    <a:pt x="59690" y="315595"/>
                  </a:lnTo>
                  <a:lnTo>
                    <a:pt x="71755" y="276352"/>
                  </a:lnTo>
                  <a:lnTo>
                    <a:pt x="87122" y="239141"/>
                  </a:lnTo>
                  <a:lnTo>
                    <a:pt x="105537" y="203962"/>
                  </a:lnTo>
                  <a:lnTo>
                    <a:pt x="126746" y="171069"/>
                  </a:lnTo>
                  <a:lnTo>
                    <a:pt x="150622" y="140843"/>
                  </a:lnTo>
                  <a:lnTo>
                    <a:pt x="177165" y="113411"/>
                  </a:lnTo>
                  <a:lnTo>
                    <a:pt x="221488" y="78232"/>
                  </a:lnTo>
                  <a:lnTo>
                    <a:pt x="270510" y="50673"/>
                  </a:lnTo>
                  <a:lnTo>
                    <a:pt x="288569" y="43129"/>
                  </a:lnTo>
                  <a:lnTo>
                    <a:pt x="296545" y="73787"/>
                  </a:lnTo>
                  <a:lnTo>
                    <a:pt x="349351" y="27559"/>
                  </a:lnTo>
                  <a:lnTo>
                    <a:pt x="360680" y="17653"/>
                  </a:lnTo>
                  <a:close/>
                </a:path>
                <a:path w="1400175" h="509270">
                  <a:moveTo>
                    <a:pt x="1400048" y="397256"/>
                  </a:moveTo>
                  <a:lnTo>
                    <a:pt x="1314704" y="346964"/>
                  </a:lnTo>
                  <a:lnTo>
                    <a:pt x="1311783" y="345186"/>
                  </a:lnTo>
                  <a:lnTo>
                    <a:pt x="1307846" y="346075"/>
                  </a:lnTo>
                  <a:lnTo>
                    <a:pt x="1304290" y="352171"/>
                  </a:lnTo>
                  <a:lnTo>
                    <a:pt x="1305306" y="356108"/>
                  </a:lnTo>
                  <a:lnTo>
                    <a:pt x="1364068" y="390779"/>
                  </a:lnTo>
                  <a:lnTo>
                    <a:pt x="1114298" y="389382"/>
                  </a:lnTo>
                  <a:lnTo>
                    <a:pt x="1114298" y="402082"/>
                  </a:lnTo>
                  <a:lnTo>
                    <a:pt x="1363967" y="403479"/>
                  </a:lnTo>
                  <a:lnTo>
                    <a:pt x="1304798" y="437515"/>
                  </a:lnTo>
                  <a:lnTo>
                    <a:pt x="1303782" y="441452"/>
                  </a:lnTo>
                  <a:lnTo>
                    <a:pt x="1305560" y="444500"/>
                  </a:lnTo>
                  <a:lnTo>
                    <a:pt x="1307338" y="447421"/>
                  </a:lnTo>
                  <a:lnTo>
                    <a:pt x="1311148" y="448564"/>
                  </a:lnTo>
                  <a:lnTo>
                    <a:pt x="1389037" y="403606"/>
                  </a:lnTo>
                  <a:lnTo>
                    <a:pt x="1400048" y="397256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7511795" y="4948428"/>
            <a:ext cx="294640" cy="269875"/>
          </a:xfrm>
          <a:custGeom>
            <a:avLst/>
            <a:gdLst/>
            <a:ahLst/>
            <a:cxnLst/>
            <a:rect l="l" t="t" r="r" b="b"/>
            <a:pathLst>
              <a:path w="294640" h="269875">
                <a:moveTo>
                  <a:pt x="0" y="134874"/>
                </a:moveTo>
                <a:lnTo>
                  <a:pt x="7491" y="92220"/>
                </a:lnTo>
                <a:lnTo>
                  <a:pt x="28358" y="55193"/>
                </a:lnTo>
                <a:lnTo>
                  <a:pt x="60185" y="26005"/>
                </a:lnTo>
                <a:lnTo>
                  <a:pt x="100559" y="6870"/>
                </a:lnTo>
                <a:lnTo>
                  <a:pt x="147065" y="0"/>
                </a:lnTo>
                <a:lnTo>
                  <a:pt x="193572" y="6870"/>
                </a:lnTo>
                <a:lnTo>
                  <a:pt x="233946" y="26005"/>
                </a:lnTo>
                <a:lnTo>
                  <a:pt x="265773" y="55193"/>
                </a:lnTo>
                <a:lnTo>
                  <a:pt x="286640" y="92220"/>
                </a:lnTo>
                <a:lnTo>
                  <a:pt x="294131" y="134874"/>
                </a:lnTo>
                <a:lnTo>
                  <a:pt x="286640" y="177527"/>
                </a:lnTo>
                <a:lnTo>
                  <a:pt x="265773" y="214554"/>
                </a:lnTo>
                <a:lnTo>
                  <a:pt x="233946" y="243742"/>
                </a:lnTo>
                <a:lnTo>
                  <a:pt x="193572" y="262877"/>
                </a:lnTo>
                <a:lnTo>
                  <a:pt x="147065" y="269748"/>
                </a:lnTo>
                <a:lnTo>
                  <a:pt x="100559" y="262877"/>
                </a:lnTo>
                <a:lnTo>
                  <a:pt x="60185" y="243742"/>
                </a:lnTo>
                <a:lnTo>
                  <a:pt x="28358" y="214554"/>
                </a:lnTo>
                <a:lnTo>
                  <a:pt x="7491" y="177527"/>
                </a:lnTo>
                <a:lnTo>
                  <a:pt x="0" y="13487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586218" y="4899405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23176" y="5463540"/>
            <a:ext cx="292735" cy="271780"/>
          </a:xfrm>
          <a:custGeom>
            <a:avLst/>
            <a:gdLst/>
            <a:ahLst/>
            <a:cxnLst/>
            <a:rect l="l" t="t" r="r" b="b"/>
            <a:pathLst>
              <a:path w="292734" h="271779">
                <a:moveTo>
                  <a:pt x="0" y="135636"/>
                </a:moveTo>
                <a:lnTo>
                  <a:pt x="7461" y="92756"/>
                </a:lnTo>
                <a:lnTo>
                  <a:pt x="28236" y="55522"/>
                </a:lnTo>
                <a:lnTo>
                  <a:pt x="59911" y="26164"/>
                </a:lnTo>
                <a:lnTo>
                  <a:pt x="100071" y="6912"/>
                </a:lnTo>
                <a:lnTo>
                  <a:pt x="146303" y="0"/>
                </a:lnTo>
                <a:lnTo>
                  <a:pt x="192536" y="6912"/>
                </a:lnTo>
                <a:lnTo>
                  <a:pt x="232696" y="26164"/>
                </a:lnTo>
                <a:lnTo>
                  <a:pt x="264371" y="55522"/>
                </a:lnTo>
                <a:lnTo>
                  <a:pt x="285146" y="92756"/>
                </a:lnTo>
                <a:lnTo>
                  <a:pt x="292607" y="135636"/>
                </a:lnTo>
                <a:lnTo>
                  <a:pt x="285146" y="178505"/>
                </a:lnTo>
                <a:lnTo>
                  <a:pt x="264371" y="215738"/>
                </a:lnTo>
                <a:lnTo>
                  <a:pt x="232696" y="245100"/>
                </a:lnTo>
                <a:lnTo>
                  <a:pt x="192536" y="264356"/>
                </a:lnTo>
                <a:lnTo>
                  <a:pt x="146303" y="271272"/>
                </a:lnTo>
                <a:lnTo>
                  <a:pt x="100071" y="264356"/>
                </a:lnTo>
                <a:lnTo>
                  <a:pt x="59911" y="245100"/>
                </a:lnTo>
                <a:lnTo>
                  <a:pt x="28236" y="215738"/>
                </a:lnTo>
                <a:lnTo>
                  <a:pt x="7461" y="178505"/>
                </a:lnTo>
                <a:lnTo>
                  <a:pt x="0" y="13563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196708" y="5415483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73111" y="5178552"/>
            <a:ext cx="820419" cy="556260"/>
          </a:xfrm>
          <a:custGeom>
            <a:avLst/>
            <a:gdLst/>
            <a:ahLst/>
            <a:cxnLst/>
            <a:rect l="l" t="t" r="r" b="b"/>
            <a:pathLst>
              <a:path w="820420" h="556260">
                <a:moveTo>
                  <a:pt x="182626" y="0"/>
                </a:moveTo>
                <a:lnTo>
                  <a:pt x="0" y="325501"/>
                </a:lnTo>
              </a:path>
              <a:path w="820420" h="556260">
                <a:moveTo>
                  <a:pt x="527304" y="420624"/>
                </a:moveTo>
                <a:lnTo>
                  <a:pt x="534765" y="377744"/>
                </a:lnTo>
                <a:lnTo>
                  <a:pt x="555540" y="340510"/>
                </a:lnTo>
                <a:lnTo>
                  <a:pt x="587215" y="311152"/>
                </a:lnTo>
                <a:lnTo>
                  <a:pt x="627375" y="291900"/>
                </a:lnTo>
                <a:lnTo>
                  <a:pt x="673608" y="284988"/>
                </a:lnTo>
                <a:lnTo>
                  <a:pt x="719840" y="291900"/>
                </a:lnTo>
                <a:lnTo>
                  <a:pt x="760000" y="311152"/>
                </a:lnTo>
                <a:lnTo>
                  <a:pt x="791675" y="340510"/>
                </a:lnTo>
                <a:lnTo>
                  <a:pt x="812450" y="377744"/>
                </a:lnTo>
                <a:lnTo>
                  <a:pt x="819912" y="420624"/>
                </a:lnTo>
                <a:lnTo>
                  <a:pt x="812450" y="463493"/>
                </a:lnTo>
                <a:lnTo>
                  <a:pt x="791675" y="500726"/>
                </a:lnTo>
                <a:lnTo>
                  <a:pt x="760000" y="530088"/>
                </a:lnTo>
                <a:lnTo>
                  <a:pt x="719840" y="549344"/>
                </a:lnTo>
                <a:lnTo>
                  <a:pt x="673608" y="556260"/>
                </a:lnTo>
                <a:lnTo>
                  <a:pt x="627375" y="549344"/>
                </a:lnTo>
                <a:lnTo>
                  <a:pt x="587215" y="530088"/>
                </a:lnTo>
                <a:lnTo>
                  <a:pt x="555540" y="500726"/>
                </a:lnTo>
                <a:lnTo>
                  <a:pt x="534765" y="463493"/>
                </a:lnTo>
                <a:lnTo>
                  <a:pt x="527304" y="42062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974583" y="5415483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61731" y="5178552"/>
            <a:ext cx="182880" cy="325755"/>
          </a:xfrm>
          <a:custGeom>
            <a:avLst/>
            <a:gdLst/>
            <a:ahLst/>
            <a:cxnLst/>
            <a:rect l="l" t="t" r="r" b="b"/>
            <a:pathLst>
              <a:path w="182879" h="325754">
                <a:moveTo>
                  <a:pt x="0" y="0"/>
                </a:moveTo>
                <a:lnTo>
                  <a:pt x="182499" y="325501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490597" y="1708150"/>
            <a:ext cx="139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일단</a:t>
            </a:r>
            <a:r>
              <a:rPr dirty="0" sz="12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모두</a:t>
            </a:r>
            <a:r>
              <a:rPr dirty="0" sz="12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넣은</a:t>
            </a:r>
            <a:r>
              <a:rPr dirty="0" sz="12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상태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46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9383" y="1456944"/>
            <a:ext cx="266700" cy="264160"/>
          </a:xfrm>
          <a:custGeom>
            <a:avLst/>
            <a:gdLst/>
            <a:ahLst/>
            <a:cxnLst/>
            <a:rect l="l" t="t" r="r" b="b"/>
            <a:pathLst>
              <a:path w="266700" h="264160">
                <a:moveTo>
                  <a:pt x="0" y="131825"/>
                </a:moveTo>
                <a:lnTo>
                  <a:pt x="6797" y="90172"/>
                </a:lnTo>
                <a:lnTo>
                  <a:pt x="25725" y="53986"/>
                </a:lnTo>
                <a:lnTo>
                  <a:pt x="54589" y="25444"/>
                </a:lnTo>
                <a:lnTo>
                  <a:pt x="91196" y="6723"/>
                </a:lnTo>
                <a:lnTo>
                  <a:pt x="133350" y="0"/>
                </a:lnTo>
                <a:lnTo>
                  <a:pt x="175503" y="6723"/>
                </a:lnTo>
                <a:lnTo>
                  <a:pt x="212110" y="25444"/>
                </a:lnTo>
                <a:lnTo>
                  <a:pt x="240974" y="53986"/>
                </a:lnTo>
                <a:lnTo>
                  <a:pt x="259902" y="90172"/>
                </a:lnTo>
                <a:lnTo>
                  <a:pt x="266700" y="131825"/>
                </a:lnTo>
                <a:lnTo>
                  <a:pt x="259902" y="173479"/>
                </a:lnTo>
                <a:lnTo>
                  <a:pt x="240974" y="209665"/>
                </a:lnTo>
                <a:lnTo>
                  <a:pt x="212110" y="238207"/>
                </a:lnTo>
                <a:lnTo>
                  <a:pt x="175503" y="256928"/>
                </a:lnTo>
                <a:lnTo>
                  <a:pt x="133350" y="263651"/>
                </a:lnTo>
                <a:lnTo>
                  <a:pt x="91196" y="256928"/>
                </a:lnTo>
                <a:lnTo>
                  <a:pt x="54589" y="238207"/>
                </a:lnTo>
                <a:lnTo>
                  <a:pt x="25725" y="209665"/>
                </a:lnTo>
                <a:lnTo>
                  <a:pt x="6797" y="173479"/>
                </a:lnTo>
                <a:lnTo>
                  <a:pt x="0" y="13182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96567" y="1475994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7008" y="2011679"/>
            <a:ext cx="321945" cy="302260"/>
          </a:xfrm>
          <a:custGeom>
            <a:avLst/>
            <a:gdLst/>
            <a:ahLst/>
            <a:cxnLst/>
            <a:rect l="l" t="t" r="r" b="b"/>
            <a:pathLst>
              <a:path w="321944" h="302260">
                <a:moveTo>
                  <a:pt x="0" y="150875"/>
                </a:moveTo>
                <a:lnTo>
                  <a:pt x="8199" y="103193"/>
                </a:lnTo>
                <a:lnTo>
                  <a:pt x="31028" y="61776"/>
                </a:lnTo>
                <a:lnTo>
                  <a:pt x="65836" y="29114"/>
                </a:lnTo>
                <a:lnTo>
                  <a:pt x="109971" y="7693"/>
                </a:lnTo>
                <a:lnTo>
                  <a:pt x="160781" y="0"/>
                </a:lnTo>
                <a:lnTo>
                  <a:pt x="211592" y="7693"/>
                </a:lnTo>
                <a:lnTo>
                  <a:pt x="255727" y="29114"/>
                </a:lnTo>
                <a:lnTo>
                  <a:pt x="290535" y="61776"/>
                </a:lnTo>
                <a:lnTo>
                  <a:pt x="313364" y="103193"/>
                </a:lnTo>
                <a:lnTo>
                  <a:pt x="321563" y="150875"/>
                </a:lnTo>
                <a:lnTo>
                  <a:pt x="313364" y="198558"/>
                </a:lnTo>
                <a:lnTo>
                  <a:pt x="290535" y="239975"/>
                </a:lnTo>
                <a:lnTo>
                  <a:pt x="255727" y="272637"/>
                </a:lnTo>
                <a:lnTo>
                  <a:pt x="211592" y="294058"/>
                </a:lnTo>
                <a:lnTo>
                  <a:pt x="160781" y="301752"/>
                </a:lnTo>
                <a:lnTo>
                  <a:pt x="109971" y="294058"/>
                </a:lnTo>
                <a:lnTo>
                  <a:pt x="65836" y="272637"/>
                </a:lnTo>
                <a:lnTo>
                  <a:pt x="31028" y="239975"/>
                </a:lnTo>
                <a:lnTo>
                  <a:pt x="8199" y="198558"/>
                </a:lnTo>
                <a:lnTo>
                  <a:pt x="0" y="15087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47647" y="2005964"/>
            <a:ext cx="2393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3200" y="2011679"/>
            <a:ext cx="269875" cy="257810"/>
          </a:xfrm>
          <a:custGeom>
            <a:avLst/>
            <a:gdLst/>
            <a:ahLst/>
            <a:cxnLst/>
            <a:rect l="l" t="t" r="r" b="b"/>
            <a:pathLst>
              <a:path w="269875" h="257810">
                <a:moveTo>
                  <a:pt x="0" y="128778"/>
                </a:moveTo>
                <a:lnTo>
                  <a:pt x="6870" y="88075"/>
                </a:lnTo>
                <a:lnTo>
                  <a:pt x="26005" y="52724"/>
                </a:lnTo>
                <a:lnTo>
                  <a:pt x="55193" y="24847"/>
                </a:lnTo>
                <a:lnTo>
                  <a:pt x="92220" y="6565"/>
                </a:lnTo>
                <a:lnTo>
                  <a:pt x="134874" y="0"/>
                </a:lnTo>
                <a:lnTo>
                  <a:pt x="177527" y="6565"/>
                </a:lnTo>
                <a:lnTo>
                  <a:pt x="214554" y="24847"/>
                </a:lnTo>
                <a:lnTo>
                  <a:pt x="243742" y="52724"/>
                </a:lnTo>
                <a:lnTo>
                  <a:pt x="262877" y="88075"/>
                </a:lnTo>
                <a:lnTo>
                  <a:pt x="269748" y="128778"/>
                </a:lnTo>
                <a:lnTo>
                  <a:pt x="262877" y="169480"/>
                </a:lnTo>
                <a:lnTo>
                  <a:pt x="243742" y="204831"/>
                </a:lnTo>
                <a:lnTo>
                  <a:pt x="214554" y="232708"/>
                </a:lnTo>
                <a:lnTo>
                  <a:pt x="177527" y="250990"/>
                </a:lnTo>
                <a:lnTo>
                  <a:pt x="134874" y="257556"/>
                </a:lnTo>
                <a:lnTo>
                  <a:pt x="92220" y="250990"/>
                </a:lnTo>
                <a:lnTo>
                  <a:pt x="55193" y="232708"/>
                </a:lnTo>
                <a:lnTo>
                  <a:pt x="26005" y="204831"/>
                </a:lnTo>
                <a:lnTo>
                  <a:pt x="6870" y="169480"/>
                </a:lnTo>
                <a:lnTo>
                  <a:pt x="0" y="12877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12795" y="2029206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904" y="1682495"/>
            <a:ext cx="2027555" cy="1118870"/>
          </a:xfrm>
          <a:custGeom>
            <a:avLst/>
            <a:gdLst/>
            <a:ahLst/>
            <a:cxnLst/>
            <a:rect l="l" t="t" r="r" b="b"/>
            <a:pathLst>
              <a:path w="2027555" h="1118870">
                <a:moveTo>
                  <a:pt x="1212722" y="0"/>
                </a:moveTo>
                <a:lnTo>
                  <a:pt x="725424" y="373125"/>
                </a:lnTo>
              </a:path>
              <a:path w="2027555" h="1118870">
                <a:moveTo>
                  <a:pt x="1402079" y="0"/>
                </a:moveTo>
                <a:lnTo>
                  <a:pt x="2027554" y="366775"/>
                </a:lnTo>
              </a:path>
              <a:path w="2027555" h="1118870">
                <a:moveTo>
                  <a:pt x="0" y="992124"/>
                </a:moveTo>
                <a:lnTo>
                  <a:pt x="10599" y="942891"/>
                </a:lnTo>
                <a:lnTo>
                  <a:pt x="39504" y="902684"/>
                </a:lnTo>
                <a:lnTo>
                  <a:pt x="82376" y="875573"/>
                </a:lnTo>
                <a:lnTo>
                  <a:pt x="134873" y="865631"/>
                </a:lnTo>
                <a:lnTo>
                  <a:pt x="187371" y="875573"/>
                </a:lnTo>
                <a:lnTo>
                  <a:pt x="230243" y="902684"/>
                </a:lnTo>
                <a:lnTo>
                  <a:pt x="259148" y="942891"/>
                </a:lnTo>
                <a:lnTo>
                  <a:pt x="269748" y="992124"/>
                </a:lnTo>
                <a:lnTo>
                  <a:pt x="259148" y="1041356"/>
                </a:lnTo>
                <a:lnTo>
                  <a:pt x="230243" y="1081563"/>
                </a:lnTo>
                <a:lnTo>
                  <a:pt x="187371" y="1108674"/>
                </a:lnTo>
                <a:lnTo>
                  <a:pt x="134873" y="1118615"/>
                </a:lnTo>
                <a:lnTo>
                  <a:pt x="82376" y="1108674"/>
                </a:lnTo>
                <a:lnTo>
                  <a:pt x="39504" y="1081563"/>
                </a:lnTo>
                <a:lnTo>
                  <a:pt x="10599" y="1041356"/>
                </a:lnTo>
                <a:lnTo>
                  <a:pt x="0" y="99212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4890" y="2565273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6027" y="2269235"/>
            <a:ext cx="1123315" cy="532130"/>
          </a:xfrm>
          <a:custGeom>
            <a:avLst/>
            <a:gdLst/>
            <a:ahLst/>
            <a:cxnLst/>
            <a:rect l="l" t="t" r="r" b="b"/>
            <a:pathLst>
              <a:path w="1123314" h="532130">
                <a:moveTo>
                  <a:pt x="268287" y="0"/>
                </a:moveTo>
                <a:lnTo>
                  <a:pt x="0" y="315849"/>
                </a:lnTo>
              </a:path>
              <a:path w="1123314" h="532130">
                <a:moveTo>
                  <a:pt x="853440" y="405384"/>
                </a:moveTo>
                <a:lnTo>
                  <a:pt x="864030" y="356151"/>
                </a:lnTo>
                <a:lnTo>
                  <a:pt x="892921" y="315944"/>
                </a:lnTo>
                <a:lnTo>
                  <a:pt x="935789" y="288833"/>
                </a:lnTo>
                <a:lnTo>
                  <a:pt x="988314" y="278891"/>
                </a:lnTo>
                <a:lnTo>
                  <a:pt x="1040838" y="288833"/>
                </a:lnTo>
                <a:lnTo>
                  <a:pt x="1083706" y="315944"/>
                </a:lnTo>
                <a:lnTo>
                  <a:pt x="1112597" y="356151"/>
                </a:lnTo>
                <a:lnTo>
                  <a:pt x="1123188" y="405384"/>
                </a:lnTo>
                <a:lnTo>
                  <a:pt x="1112597" y="454616"/>
                </a:lnTo>
                <a:lnTo>
                  <a:pt x="1083706" y="494823"/>
                </a:lnTo>
                <a:lnTo>
                  <a:pt x="1040838" y="521934"/>
                </a:lnTo>
                <a:lnTo>
                  <a:pt x="988314" y="531876"/>
                </a:lnTo>
                <a:lnTo>
                  <a:pt x="935789" y="521934"/>
                </a:lnTo>
                <a:lnTo>
                  <a:pt x="892921" y="494823"/>
                </a:lnTo>
                <a:lnTo>
                  <a:pt x="864030" y="454616"/>
                </a:lnTo>
                <a:lnTo>
                  <a:pt x="853440" y="40538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09317" y="2565273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1327" y="2269235"/>
            <a:ext cx="1172210" cy="532130"/>
          </a:xfrm>
          <a:custGeom>
            <a:avLst/>
            <a:gdLst/>
            <a:ahLst/>
            <a:cxnLst/>
            <a:rect l="l" t="t" r="r" b="b"/>
            <a:pathLst>
              <a:path w="1172210" h="532130">
                <a:moveTo>
                  <a:pt x="0" y="0"/>
                </a:moveTo>
                <a:lnTo>
                  <a:pt x="398398" y="315849"/>
                </a:lnTo>
              </a:path>
              <a:path w="1172210" h="532130">
                <a:moveTo>
                  <a:pt x="900684" y="405384"/>
                </a:moveTo>
                <a:lnTo>
                  <a:pt x="911340" y="356151"/>
                </a:lnTo>
                <a:lnTo>
                  <a:pt x="940403" y="315944"/>
                </a:lnTo>
                <a:lnTo>
                  <a:pt x="983515" y="288833"/>
                </a:lnTo>
                <a:lnTo>
                  <a:pt x="1036320" y="278891"/>
                </a:lnTo>
                <a:lnTo>
                  <a:pt x="1089124" y="288833"/>
                </a:lnTo>
                <a:lnTo>
                  <a:pt x="1132236" y="315944"/>
                </a:lnTo>
                <a:lnTo>
                  <a:pt x="1161299" y="356151"/>
                </a:lnTo>
                <a:lnTo>
                  <a:pt x="1171955" y="405384"/>
                </a:lnTo>
                <a:lnTo>
                  <a:pt x="1161299" y="454616"/>
                </a:lnTo>
                <a:lnTo>
                  <a:pt x="1132236" y="494823"/>
                </a:lnTo>
                <a:lnTo>
                  <a:pt x="1089124" y="521934"/>
                </a:lnTo>
                <a:lnTo>
                  <a:pt x="1036320" y="531876"/>
                </a:lnTo>
                <a:lnTo>
                  <a:pt x="983515" y="521934"/>
                </a:lnTo>
                <a:lnTo>
                  <a:pt x="940403" y="494823"/>
                </a:lnTo>
                <a:lnTo>
                  <a:pt x="911340" y="454616"/>
                </a:lnTo>
                <a:lnTo>
                  <a:pt x="900684" y="40538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51607" y="2565273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13660" y="2232660"/>
            <a:ext cx="762000" cy="568960"/>
          </a:xfrm>
          <a:custGeom>
            <a:avLst/>
            <a:gdLst/>
            <a:ahLst/>
            <a:cxnLst/>
            <a:rect l="l" t="t" r="r" b="b"/>
            <a:pathLst>
              <a:path w="762000" h="568960">
                <a:moveTo>
                  <a:pt x="169925" y="0"/>
                </a:moveTo>
                <a:lnTo>
                  <a:pt x="0" y="352425"/>
                </a:lnTo>
              </a:path>
              <a:path w="762000" h="568960">
                <a:moveTo>
                  <a:pt x="489203" y="441960"/>
                </a:moveTo>
                <a:lnTo>
                  <a:pt x="499925" y="392727"/>
                </a:lnTo>
                <a:lnTo>
                  <a:pt x="529161" y="352520"/>
                </a:lnTo>
                <a:lnTo>
                  <a:pt x="572517" y="325409"/>
                </a:lnTo>
                <a:lnTo>
                  <a:pt x="625601" y="315467"/>
                </a:lnTo>
                <a:lnTo>
                  <a:pt x="678686" y="325409"/>
                </a:lnTo>
                <a:lnTo>
                  <a:pt x="722042" y="352520"/>
                </a:lnTo>
                <a:lnTo>
                  <a:pt x="751278" y="392727"/>
                </a:lnTo>
                <a:lnTo>
                  <a:pt x="762000" y="441960"/>
                </a:lnTo>
                <a:lnTo>
                  <a:pt x="751278" y="491192"/>
                </a:lnTo>
                <a:lnTo>
                  <a:pt x="722042" y="531399"/>
                </a:lnTo>
                <a:lnTo>
                  <a:pt x="678686" y="558510"/>
                </a:lnTo>
                <a:lnTo>
                  <a:pt x="625601" y="568451"/>
                </a:lnTo>
                <a:lnTo>
                  <a:pt x="572517" y="558510"/>
                </a:lnTo>
                <a:lnTo>
                  <a:pt x="529161" y="531399"/>
                </a:lnTo>
                <a:lnTo>
                  <a:pt x="499925" y="491192"/>
                </a:lnTo>
                <a:lnTo>
                  <a:pt x="489203" y="44196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73983" y="2565273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2731" y="2232660"/>
            <a:ext cx="2620645" cy="1087120"/>
          </a:xfrm>
          <a:custGeom>
            <a:avLst/>
            <a:gdLst/>
            <a:ahLst/>
            <a:cxnLst/>
            <a:rect l="l" t="t" r="r" b="b"/>
            <a:pathLst>
              <a:path w="2620645" h="1087120">
                <a:moveTo>
                  <a:pt x="2450592" y="0"/>
                </a:moveTo>
                <a:lnTo>
                  <a:pt x="2620391" y="352425"/>
                </a:lnTo>
              </a:path>
              <a:path w="2620645" h="1087120">
                <a:moveTo>
                  <a:pt x="273050" y="531876"/>
                </a:moveTo>
                <a:lnTo>
                  <a:pt x="0" y="866775"/>
                </a:lnTo>
              </a:path>
              <a:path w="2620645" h="1087120">
                <a:moveTo>
                  <a:pt x="502920" y="969263"/>
                </a:moveTo>
                <a:lnTo>
                  <a:pt x="513579" y="923603"/>
                </a:lnTo>
                <a:lnTo>
                  <a:pt x="542648" y="886301"/>
                </a:lnTo>
                <a:lnTo>
                  <a:pt x="585762" y="861143"/>
                </a:lnTo>
                <a:lnTo>
                  <a:pt x="638556" y="851915"/>
                </a:lnTo>
                <a:lnTo>
                  <a:pt x="691349" y="861143"/>
                </a:lnTo>
                <a:lnTo>
                  <a:pt x="734463" y="886301"/>
                </a:lnTo>
                <a:lnTo>
                  <a:pt x="763532" y="923603"/>
                </a:lnTo>
                <a:lnTo>
                  <a:pt x="774192" y="969263"/>
                </a:lnTo>
                <a:lnTo>
                  <a:pt x="763532" y="1014924"/>
                </a:lnTo>
                <a:lnTo>
                  <a:pt x="734463" y="1052226"/>
                </a:lnTo>
                <a:lnTo>
                  <a:pt x="691349" y="1077384"/>
                </a:lnTo>
                <a:lnTo>
                  <a:pt x="638556" y="1086612"/>
                </a:lnTo>
                <a:lnTo>
                  <a:pt x="585762" y="1077384"/>
                </a:lnTo>
                <a:lnTo>
                  <a:pt x="542648" y="1052226"/>
                </a:lnTo>
                <a:lnTo>
                  <a:pt x="513579" y="1014924"/>
                </a:lnTo>
                <a:lnTo>
                  <a:pt x="502920" y="969263"/>
                </a:lnTo>
                <a:close/>
              </a:path>
              <a:path w="2620645" h="1087120">
                <a:moveTo>
                  <a:pt x="463296" y="531876"/>
                </a:moveTo>
                <a:lnTo>
                  <a:pt x="542671" y="887476"/>
                </a:lnTo>
              </a:path>
              <a:path w="2620645" h="1087120">
                <a:moveTo>
                  <a:pt x="955548" y="969263"/>
                </a:moveTo>
                <a:lnTo>
                  <a:pt x="966204" y="923603"/>
                </a:lnTo>
                <a:lnTo>
                  <a:pt x="995267" y="886301"/>
                </a:lnTo>
                <a:lnTo>
                  <a:pt x="1038379" y="861143"/>
                </a:lnTo>
                <a:lnTo>
                  <a:pt x="1091184" y="851915"/>
                </a:lnTo>
                <a:lnTo>
                  <a:pt x="1143988" y="861143"/>
                </a:lnTo>
                <a:lnTo>
                  <a:pt x="1187100" y="886301"/>
                </a:lnTo>
                <a:lnTo>
                  <a:pt x="1216163" y="923603"/>
                </a:lnTo>
                <a:lnTo>
                  <a:pt x="1226820" y="969263"/>
                </a:lnTo>
                <a:lnTo>
                  <a:pt x="1216163" y="1014924"/>
                </a:lnTo>
                <a:lnTo>
                  <a:pt x="1187100" y="1052226"/>
                </a:lnTo>
                <a:lnTo>
                  <a:pt x="1143988" y="1077384"/>
                </a:lnTo>
                <a:lnTo>
                  <a:pt x="1091184" y="1086612"/>
                </a:lnTo>
                <a:lnTo>
                  <a:pt x="1038379" y="1077384"/>
                </a:lnTo>
                <a:lnTo>
                  <a:pt x="995267" y="1052226"/>
                </a:lnTo>
                <a:lnTo>
                  <a:pt x="966204" y="1014924"/>
                </a:lnTo>
                <a:lnTo>
                  <a:pt x="955548" y="96926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95552" y="3099307"/>
            <a:ext cx="5854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4820" algn="l"/>
              </a:tabLst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2608" y="2764535"/>
            <a:ext cx="1587500" cy="554990"/>
          </a:xfrm>
          <a:custGeom>
            <a:avLst/>
            <a:gdLst/>
            <a:ahLst/>
            <a:cxnLst/>
            <a:rect l="l" t="t" r="r" b="b"/>
            <a:pathLst>
              <a:path w="1587500" h="554989">
                <a:moveTo>
                  <a:pt x="1587119" y="0"/>
                </a:moveTo>
                <a:lnTo>
                  <a:pt x="1417320" y="355600"/>
                </a:lnTo>
              </a:path>
              <a:path w="1587500" h="554989">
                <a:moveTo>
                  <a:pt x="0" y="425958"/>
                </a:moveTo>
                <a:lnTo>
                  <a:pt x="6876" y="385255"/>
                </a:lnTo>
                <a:lnTo>
                  <a:pt x="26023" y="349904"/>
                </a:lnTo>
                <a:lnTo>
                  <a:pt x="55220" y="322027"/>
                </a:lnTo>
                <a:lnTo>
                  <a:pt x="92244" y="303745"/>
                </a:lnTo>
                <a:lnTo>
                  <a:pt x="134873" y="297179"/>
                </a:lnTo>
                <a:lnTo>
                  <a:pt x="177503" y="303745"/>
                </a:lnTo>
                <a:lnTo>
                  <a:pt x="214527" y="322027"/>
                </a:lnTo>
                <a:lnTo>
                  <a:pt x="243724" y="349904"/>
                </a:lnTo>
                <a:lnTo>
                  <a:pt x="262871" y="385255"/>
                </a:lnTo>
                <a:lnTo>
                  <a:pt x="269748" y="425958"/>
                </a:lnTo>
                <a:lnTo>
                  <a:pt x="262871" y="466660"/>
                </a:lnTo>
                <a:lnTo>
                  <a:pt x="243724" y="502011"/>
                </a:lnTo>
                <a:lnTo>
                  <a:pt x="214527" y="529888"/>
                </a:lnTo>
                <a:lnTo>
                  <a:pt x="177503" y="548170"/>
                </a:lnTo>
                <a:lnTo>
                  <a:pt x="134873" y="554736"/>
                </a:lnTo>
                <a:lnTo>
                  <a:pt x="92244" y="548170"/>
                </a:lnTo>
                <a:lnTo>
                  <a:pt x="55220" y="529888"/>
                </a:lnTo>
                <a:lnTo>
                  <a:pt x="26023" y="502011"/>
                </a:lnTo>
                <a:lnTo>
                  <a:pt x="6876" y="466660"/>
                </a:lnTo>
                <a:lnTo>
                  <a:pt x="0" y="42595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71615" y="1421891"/>
            <a:ext cx="372110" cy="299085"/>
          </a:xfrm>
          <a:custGeom>
            <a:avLst/>
            <a:gdLst/>
            <a:ahLst/>
            <a:cxnLst/>
            <a:rect l="l" t="t" r="r" b="b"/>
            <a:pathLst>
              <a:path w="372110" h="299085">
                <a:moveTo>
                  <a:pt x="0" y="149352"/>
                </a:moveTo>
                <a:lnTo>
                  <a:pt x="6637" y="109669"/>
                </a:lnTo>
                <a:lnTo>
                  <a:pt x="25371" y="73998"/>
                </a:lnTo>
                <a:lnTo>
                  <a:pt x="54435" y="43767"/>
                </a:lnTo>
                <a:lnTo>
                  <a:pt x="92060" y="20404"/>
                </a:lnTo>
                <a:lnTo>
                  <a:pt x="136480" y="5339"/>
                </a:lnTo>
                <a:lnTo>
                  <a:pt x="185928" y="0"/>
                </a:lnTo>
                <a:lnTo>
                  <a:pt x="235375" y="5339"/>
                </a:lnTo>
                <a:lnTo>
                  <a:pt x="279795" y="20404"/>
                </a:lnTo>
                <a:lnTo>
                  <a:pt x="317420" y="43767"/>
                </a:lnTo>
                <a:lnTo>
                  <a:pt x="346484" y="73998"/>
                </a:lnTo>
                <a:lnTo>
                  <a:pt x="365218" y="109669"/>
                </a:lnTo>
                <a:lnTo>
                  <a:pt x="371856" y="149352"/>
                </a:lnTo>
                <a:lnTo>
                  <a:pt x="365218" y="189034"/>
                </a:lnTo>
                <a:lnTo>
                  <a:pt x="346484" y="224705"/>
                </a:lnTo>
                <a:lnTo>
                  <a:pt x="317420" y="254936"/>
                </a:lnTo>
                <a:lnTo>
                  <a:pt x="279795" y="278299"/>
                </a:lnTo>
                <a:lnTo>
                  <a:pt x="235375" y="293364"/>
                </a:lnTo>
                <a:lnTo>
                  <a:pt x="185928" y="298704"/>
                </a:lnTo>
                <a:lnTo>
                  <a:pt x="136480" y="293364"/>
                </a:lnTo>
                <a:lnTo>
                  <a:pt x="92060" y="278299"/>
                </a:lnTo>
                <a:lnTo>
                  <a:pt x="54435" y="254936"/>
                </a:lnTo>
                <a:lnTo>
                  <a:pt x="25371" y="224705"/>
                </a:lnTo>
                <a:lnTo>
                  <a:pt x="6637" y="189034"/>
                </a:lnTo>
                <a:lnTo>
                  <a:pt x="0" y="149352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139688" y="1415288"/>
            <a:ext cx="2387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40679" y="2011679"/>
            <a:ext cx="281940" cy="302260"/>
          </a:xfrm>
          <a:custGeom>
            <a:avLst/>
            <a:gdLst/>
            <a:ahLst/>
            <a:cxnLst/>
            <a:rect l="l" t="t" r="r" b="b"/>
            <a:pathLst>
              <a:path w="281939" h="302260">
                <a:moveTo>
                  <a:pt x="0" y="150875"/>
                </a:moveTo>
                <a:lnTo>
                  <a:pt x="7187" y="103193"/>
                </a:lnTo>
                <a:lnTo>
                  <a:pt x="27200" y="61776"/>
                </a:lnTo>
                <a:lnTo>
                  <a:pt x="57716" y="29114"/>
                </a:lnTo>
                <a:lnTo>
                  <a:pt x="96414" y="7693"/>
                </a:lnTo>
                <a:lnTo>
                  <a:pt x="140970" y="0"/>
                </a:lnTo>
                <a:lnTo>
                  <a:pt x="185525" y="7693"/>
                </a:lnTo>
                <a:lnTo>
                  <a:pt x="224223" y="29114"/>
                </a:lnTo>
                <a:lnTo>
                  <a:pt x="254739" y="61776"/>
                </a:lnTo>
                <a:lnTo>
                  <a:pt x="274752" y="103193"/>
                </a:lnTo>
                <a:lnTo>
                  <a:pt x="281940" y="150875"/>
                </a:lnTo>
                <a:lnTo>
                  <a:pt x="274752" y="198558"/>
                </a:lnTo>
                <a:lnTo>
                  <a:pt x="254739" y="239975"/>
                </a:lnTo>
                <a:lnTo>
                  <a:pt x="224223" y="272637"/>
                </a:lnTo>
                <a:lnTo>
                  <a:pt x="185525" y="294058"/>
                </a:lnTo>
                <a:lnTo>
                  <a:pt x="140970" y="301752"/>
                </a:lnTo>
                <a:lnTo>
                  <a:pt x="96414" y="294058"/>
                </a:lnTo>
                <a:lnTo>
                  <a:pt x="57716" y="272637"/>
                </a:lnTo>
                <a:lnTo>
                  <a:pt x="27200" y="239975"/>
                </a:lnTo>
                <a:lnTo>
                  <a:pt x="7187" y="198558"/>
                </a:lnTo>
                <a:lnTo>
                  <a:pt x="0" y="150875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16626" y="2035251"/>
            <a:ext cx="1327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86956" y="2011679"/>
            <a:ext cx="330835" cy="302260"/>
          </a:xfrm>
          <a:custGeom>
            <a:avLst/>
            <a:gdLst/>
            <a:ahLst/>
            <a:cxnLst/>
            <a:rect l="l" t="t" r="r" b="b"/>
            <a:pathLst>
              <a:path w="330834" h="302260">
                <a:moveTo>
                  <a:pt x="0" y="150875"/>
                </a:moveTo>
                <a:lnTo>
                  <a:pt x="8430" y="103193"/>
                </a:lnTo>
                <a:lnTo>
                  <a:pt x="31906" y="61776"/>
                </a:lnTo>
                <a:lnTo>
                  <a:pt x="67702" y="29114"/>
                </a:lnTo>
                <a:lnTo>
                  <a:pt x="113092" y="7693"/>
                </a:lnTo>
                <a:lnTo>
                  <a:pt x="165353" y="0"/>
                </a:lnTo>
                <a:lnTo>
                  <a:pt x="217615" y="7693"/>
                </a:lnTo>
                <a:lnTo>
                  <a:pt x="263005" y="29114"/>
                </a:lnTo>
                <a:lnTo>
                  <a:pt x="298801" y="61776"/>
                </a:lnTo>
                <a:lnTo>
                  <a:pt x="322277" y="103193"/>
                </a:lnTo>
                <a:lnTo>
                  <a:pt x="330708" y="150875"/>
                </a:lnTo>
                <a:lnTo>
                  <a:pt x="322277" y="198558"/>
                </a:lnTo>
                <a:lnTo>
                  <a:pt x="298801" y="239975"/>
                </a:lnTo>
                <a:lnTo>
                  <a:pt x="263005" y="272637"/>
                </a:lnTo>
                <a:lnTo>
                  <a:pt x="217615" y="294058"/>
                </a:lnTo>
                <a:lnTo>
                  <a:pt x="165353" y="301752"/>
                </a:lnTo>
                <a:lnTo>
                  <a:pt x="113092" y="294058"/>
                </a:lnTo>
                <a:lnTo>
                  <a:pt x="67702" y="272637"/>
                </a:lnTo>
                <a:lnTo>
                  <a:pt x="31906" y="239975"/>
                </a:lnTo>
                <a:lnTo>
                  <a:pt x="8430" y="198558"/>
                </a:lnTo>
                <a:lnTo>
                  <a:pt x="0" y="150875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987920" y="2035251"/>
            <a:ext cx="1327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99659" y="1676400"/>
            <a:ext cx="2037080" cy="1125220"/>
          </a:xfrm>
          <a:custGeom>
            <a:avLst/>
            <a:gdLst/>
            <a:ahLst/>
            <a:cxnLst/>
            <a:rect l="l" t="t" r="r" b="b"/>
            <a:pathLst>
              <a:path w="2037079" h="1125220">
                <a:moveTo>
                  <a:pt x="1226312" y="0"/>
                </a:moveTo>
                <a:lnTo>
                  <a:pt x="781812" y="379349"/>
                </a:lnTo>
              </a:path>
              <a:path w="2037079" h="1125220">
                <a:moveTo>
                  <a:pt x="1490472" y="0"/>
                </a:moveTo>
                <a:lnTo>
                  <a:pt x="2036571" y="379349"/>
                </a:lnTo>
              </a:path>
              <a:path w="2037079" h="1125220">
                <a:moveTo>
                  <a:pt x="0" y="998220"/>
                </a:moveTo>
                <a:lnTo>
                  <a:pt x="10590" y="948987"/>
                </a:lnTo>
                <a:lnTo>
                  <a:pt x="39481" y="908780"/>
                </a:lnTo>
                <a:lnTo>
                  <a:pt x="82349" y="881669"/>
                </a:lnTo>
                <a:lnTo>
                  <a:pt x="134874" y="871727"/>
                </a:lnTo>
                <a:lnTo>
                  <a:pt x="187398" y="881669"/>
                </a:lnTo>
                <a:lnTo>
                  <a:pt x="230266" y="908780"/>
                </a:lnTo>
                <a:lnTo>
                  <a:pt x="259157" y="948987"/>
                </a:lnTo>
                <a:lnTo>
                  <a:pt x="269748" y="998220"/>
                </a:lnTo>
                <a:lnTo>
                  <a:pt x="259157" y="1047452"/>
                </a:lnTo>
                <a:lnTo>
                  <a:pt x="230266" y="1087659"/>
                </a:lnTo>
                <a:lnTo>
                  <a:pt x="187398" y="1114770"/>
                </a:lnTo>
                <a:lnTo>
                  <a:pt x="134874" y="1124712"/>
                </a:lnTo>
                <a:lnTo>
                  <a:pt x="82349" y="1114770"/>
                </a:lnTo>
                <a:lnTo>
                  <a:pt x="39481" y="1087659"/>
                </a:lnTo>
                <a:lnTo>
                  <a:pt x="10590" y="1047452"/>
                </a:lnTo>
                <a:lnTo>
                  <a:pt x="0" y="998220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969002" y="2565273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29784" y="2269235"/>
            <a:ext cx="1123315" cy="532130"/>
          </a:xfrm>
          <a:custGeom>
            <a:avLst/>
            <a:gdLst/>
            <a:ahLst/>
            <a:cxnLst/>
            <a:rect l="l" t="t" r="r" b="b"/>
            <a:pathLst>
              <a:path w="1123314" h="532130">
                <a:moveTo>
                  <a:pt x="352425" y="0"/>
                </a:moveTo>
                <a:lnTo>
                  <a:pt x="0" y="315849"/>
                </a:lnTo>
              </a:path>
              <a:path w="1123314" h="532130">
                <a:moveTo>
                  <a:pt x="853439" y="405384"/>
                </a:moveTo>
                <a:lnTo>
                  <a:pt x="864030" y="356151"/>
                </a:lnTo>
                <a:lnTo>
                  <a:pt x="892921" y="315944"/>
                </a:lnTo>
                <a:lnTo>
                  <a:pt x="935789" y="288833"/>
                </a:lnTo>
                <a:lnTo>
                  <a:pt x="988313" y="278891"/>
                </a:lnTo>
                <a:lnTo>
                  <a:pt x="1040838" y="288833"/>
                </a:lnTo>
                <a:lnTo>
                  <a:pt x="1083706" y="315944"/>
                </a:lnTo>
                <a:lnTo>
                  <a:pt x="1112597" y="356151"/>
                </a:lnTo>
                <a:lnTo>
                  <a:pt x="1123188" y="405384"/>
                </a:lnTo>
                <a:lnTo>
                  <a:pt x="1112597" y="454616"/>
                </a:lnTo>
                <a:lnTo>
                  <a:pt x="1083706" y="494823"/>
                </a:lnTo>
                <a:lnTo>
                  <a:pt x="1040838" y="521934"/>
                </a:lnTo>
                <a:lnTo>
                  <a:pt x="988313" y="531876"/>
                </a:lnTo>
                <a:lnTo>
                  <a:pt x="935789" y="521934"/>
                </a:lnTo>
                <a:lnTo>
                  <a:pt x="892921" y="494823"/>
                </a:lnTo>
                <a:lnTo>
                  <a:pt x="864030" y="454616"/>
                </a:lnTo>
                <a:lnTo>
                  <a:pt x="853439" y="40538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053454" y="2565273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81471" y="2269235"/>
            <a:ext cx="1114425" cy="532130"/>
          </a:xfrm>
          <a:custGeom>
            <a:avLst/>
            <a:gdLst/>
            <a:ahLst/>
            <a:cxnLst/>
            <a:rect l="l" t="t" r="r" b="b"/>
            <a:pathLst>
              <a:path w="1114425" h="532130">
                <a:moveTo>
                  <a:pt x="0" y="0"/>
                </a:moveTo>
                <a:lnTo>
                  <a:pt x="341249" y="315849"/>
                </a:lnTo>
              </a:path>
              <a:path w="1114425" h="532130">
                <a:moveTo>
                  <a:pt x="842772" y="405384"/>
                </a:moveTo>
                <a:lnTo>
                  <a:pt x="853428" y="356151"/>
                </a:lnTo>
                <a:lnTo>
                  <a:pt x="882491" y="315944"/>
                </a:lnTo>
                <a:lnTo>
                  <a:pt x="925603" y="288833"/>
                </a:lnTo>
                <a:lnTo>
                  <a:pt x="978407" y="278891"/>
                </a:lnTo>
                <a:lnTo>
                  <a:pt x="1031212" y="288833"/>
                </a:lnTo>
                <a:lnTo>
                  <a:pt x="1074324" y="315944"/>
                </a:lnTo>
                <a:lnTo>
                  <a:pt x="1103387" y="356151"/>
                </a:lnTo>
                <a:lnTo>
                  <a:pt x="1114044" y="405384"/>
                </a:lnTo>
                <a:lnTo>
                  <a:pt x="1103387" y="454616"/>
                </a:lnTo>
                <a:lnTo>
                  <a:pt x="1074324" y="494823"/>
                </a:lnTo>
                <a:lnTo>
                  <a:pt x="1031212" y="521934"/>
                </a:lnTo>
                <a:lnTo>
                  <a:pt x="978407" y="531876"/>
                </a:lnTo>
                <a:lnTo>
                  <a:pt x="925603" y="521934"/>
                </a:lnTo>
                <a:lnTo>
                  <a:pt x="882491" y="494823"/>
                </a:lnTo>
                <a:lnTo>
                  <a:pt x="853428" y="454616"/>
                </a:lnTo>
                <a:lnTo>
                  <a:pt x="842772" y="40538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595618" y="2565273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55892" y="2269235"/>
            <a:ext cx="762000" cy="532130"/>
          </a:xfrm>
          <a:custGeom>
            <a:avLst/>
            <a:gdLst/>
            <a:ahLst/>
            <a:cxnLst/>
            <a:rect l="l" t="t" r="r" b="b"/>
            <a:pathLst>
              <a:path w="762000" h="532130">
                <a:moveTo>
                  <a:pt x="179324" y="0"/>
                </a:moveTo>
                <a:lnTo>
                  <a:pt x="0" y="315849"/>
                </a:lnTo>
              </a:path>
              <a:path w="762000" h="532130">
                <a:moveTo>
                  <a:pt x="490727" y="405384"/>
                </a:moveTo>
                <a:lnTo>
                  <a:pt x="501384" y="356151"/>
                </a:lnTo>
                <a:lnTo>
                  <a:pt x="530447" y="315944"/>
                </a:lnTo>
                <a:lnTo>
                  <a:pt x="573559" y="288833"/>
                </a:lnTo>
                <a:lnTo>
                  <a:pt x="626363" y="278891"/>
                </a:lnTo>
                <a:lnTo>
                  <a:pt x="679168" y="288833"/>
                </a:lnTo>
                <a:lnTo>
                  <a:pt x="722280" y="315944"/>
                </a:lnTo>
                <a:lnTo>
                  <a:pt x="751343" y="356151"/>
                </a:lnTo>
                <a:lnTo>
                  <a:pt x="762000" y="405384"/>
                </a:lnTo>
                <a:lnTo>
                  <a:pt x="751343" y="454616"/>
                </a:lnTo>
                <a:lnTo>
                  <a:pt x="722280" y="494823"/>
                </a:lnTo>
                <a:lnTo>
                  <a:pt x="679168" y="521934"/>
                </a:lnTo>
                <a:lnTo>
                  <a:pt x="626363" y="531876"/>
                </a:lnTo>
                <a:lnTo>
                  <a:pt x="573559" y="521934"/>
                </a:lnTo>
                <a:lnTo>
                  <a:pt x="530447" y="494823"/>
                </a:lnTo>
                <a:lnTo>
                  <a:pt x="501384" y="454616"/>
                </a:lnTo>
                <a:lnTo>
                  <a:pt x="490727" y="40538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317993" y="2565273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47032" y="2269235"/>
            <a:ext cx="2839720" cy="1050290"/>
          </a:xfrm>
          <a:custGeom>
            <a:avLst/>
            <a:gdLst/>
            <a:ahLst/>
            <a:cxnLst/>
            <a:rect l="l" t="t" r="r" b="b"/>
            <a:pathLst>
              <a:path w="2839720" h="1050289">
                <a:moveTo>
                  <a:pt x="2723388" y="0"/>
                </a:moveTo>
                <a:lnTo>
                  <a:pt x="2839212" y="315849"/>
                </a:lnTo>
              </a:path>
              <a:path w="2839720" h="1050289">
                <a:moveTo>
                  <a:pt x="0" y="932688"/>
                </a:moveTo>
                <a:lnTo>
                  <a:pt x="10656" y="887027"/>
                </a:lnTo>
                <a:lnTo>
                  <a:pt x="39719" y="849725"/>
                </a:lnTo>
                <a:lnTo>
                  <a:pt x="82831" y="824567"/>
                </a:lnTo>
                <a:lnTo>
                  <a:pt x="135635" y="815339"/>
                </a:lnTo>
                <a:lnTo>
                  <a:pt x="188440" y="824567"/>
                </a:lnTo>
                <a:lnTo>
                  <a:pt x="231552" y="849725"/>
                </a:lnTo>
                <a:lnTo>
                  <a:pt x="260615" y="887027"/>
                </a:lnTo>
                <a:lnTo>
                  <a:pt x="271271" y="932688"/>
                </a:lnTo>
                <a:lnTo>
                  <a:pt x="260615" y="978348"/>
                </a:lnTo>
                <a:lnTo>
                  <a:pt x="231552" y="1015650"/>
                </a:lnTo>
                <a:lnTo>
                  <a:pt x="188440" y="1040808"/>
                </a:lnTo>
                <a:lnTo>
                  <a:pt x="135635" y="1050036"/>
                </a:lnTo>
                <a:lnTo>
                  <a:pt x="82831" y="1040808"/>
                </a:lnTo>
                <a:lnTo>
                  <a:pt x="39719" y="1015650"/>
                </a:lnTo>
                <a:lnTo>
                  <a:pt x="10656" y="978348"/>
                </a:lnTo>
                <a:lnTo>
                  <a:pt x="0" y="93268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517263" y="3099307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78679" y="2764535"/>
            <a:ext cx="1214755" cy="554990"/>
          </a:xfrm>
          <a:custGeom>
            <a:avLst/>
            <a:gdLst/>
            <a:ahLst/>
            <a:cxnLst/>
            <a:rect l="l" t="t" r="r" b="b"/>
            <a:pathLst>
              <a:path w="1214754" h="554989">
                <a:moveTo>
                  <a:pt x="260350" y="0"/>
                </a:moveTo>
                <a:lnTo>
                  <a:pt x="0" y="355600"/>
                </a:lnTo>
              </a:path>
              <a:path w="1214754" h="554989">
                <a:moveTo>
                  <a:pt x="492252" y="437388"/>
                </a:moveTo>
                <a:lnTo>
                  <a:pt x="502842" y="391727"/>
                </a:lnTo>
                <a:lnTo>
                  <a:pt x="531733" y="354425"/>
                </a:lnTo>
                <a:lnTo>
                  <a:pt x="574601" y="329267"/>
                </a:lnTo>
                <a:lnTo>
                  <a:pt x="627126" y="320039"/>
                </a:lnTo>
                <a:lnTo>
                  <a:pt x="679650" y="329267"/>
                </a:lnTo>
                <a:lnTo>
                  <a:pt x="722518" y="354425"/>
                </a:lnTo>
                <a:lnTo>
                  <a:pt x="751409" y="391727"/>
                </a:lnTo>
                <a:lnTo>
                  <a:pt x="762000" y="437388"/>
                </a:lnTo>
                <a:lnTo>
                  <a:pt x="751409" y="483048"/>
                </a:lnTo>
                <a:lnTo>
                  <a:pt x="722518" y="520350"/>
                </a:lnTo>
                <a:lnTo>
                  <a:pt x="679650" y="545508"/>
                </a:lnTo>
                <a:lnTo>
                  <a:pt x="627126" y="554736"/>
                </a:lnTo>
                <a:lnTo>
                  <a:pt x="574601" y="545508"/>
                </a:lnTo>
                <a:lnTo>
                  <a:pt x="531733" y="520350"/>
                </a:lnTo>
                <a:lnTo>
                  <a:pt x="502842" y="483048"/>
                </a:lnTo>
                <a:lnTo>
                  <a:pt x="492252" y="437388"/>
                </a:lnTo>
                <a:close/>
              </a:path>
              <a:path w="1214754" h="554989">
                <a:moveTo>
                  <a:pt x="451104" y="0"/>
                </a:moveTo>
                <a:lnTo>
                  <a:pt x="532003" y="355600"/>
                </a:lnTo>
              </a:path>
              <a:path w="1214754" h="554989">
                <a:moveTo>
                  <a:pt x="943356" y="437388"/>
                </a:moveTo>
                <a:lnTo>
                  <a:pt x="954012" y="391727"/>
                </a:lnTo>
                <a:lnTo>
                  <a:pt x="983075" y="354425"/>
                </a:lnTo>
                <a:lnTo>
                  <a:pt x="1026187" y="329267"/>
                </a:lnTo>
                <a:lnTo>
                  <a:pt x="1078992" y="320039"/>
                </a:lnTo>
                <a:lnTo>
                  <a:pt x="1131796" y="329267"/>
                </a:lnTo>
                <a:lnTo>
                  <a:pt x="1174908" y="354425"/>
                </a:lnTo>
                <a:lnTo>
                  <a:pt x="1203971" y="391727"/>
                </a:lnTo>
                <a:lnTo>
                  <a:pt x="1214628" y="437388"/>
                </a:lnTo>
                <a:lnTo>
                  <a:pt x="1203971" y="483048"/>
                </a:lnTo>
                <a:lnTo>
                  <a:pt x="1174908" y="520350"/>
                </a:lnTo>
                <a:lnTo>
                  <a:pt x="1131796" y="545508"/>
                </a:lnTo>
                <a:lnTo>
                  <a:pt x="1078992" y="554736"/>
                </a:lnTo>
                <a:lnTo>
                  <a:pt x="1026187" y="545508"/>
                </a:lnTo>
                <a:lnTo>
                  <a:pt x="983075" y="520350"/>
                </a:lnTo>
                <a:lnTo>
                  <a:pt x="954012" y="483048"/>
                </a:lnTo>
                <a:lnTo>
                  <a:pt x="943356" y="43738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240528" y="3099307"/>
            <a:ext cx="5842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4184" algn="l"/>
              </a:tabLst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759703" y="2057907"/>
            <a:ext cx="487045" cy="1067435"/>
            <a:chOff x="5759703" y="2057907"/>
            <a:chExt cx="487045" cy="1067435"/>
          </a:xfrm>
        </p:grpSpPr>
        <p:sp>
          <p:nvSpPr>
            <p:cNvPr id="38" name="object 38"/>
            <p:cNvSpPr/>
            <p:nvPr/>
          </p:nvSpPr>
          <p:spPr>
            <a:xfrm>
              <a:off x="5853683" y="2764535"/>
              <a:ext cx="170180" cy="355600"/>
            </a:xfrm>
            <a:custGeom>
              <a:avLst/>
              <a:gdLst/>
              <a:ahLst/>
              <a:cxnLst/>
              <a:rect l="l" t="t" r="r" b="b"/>
              <a:pathLst>
                <a:path w="170179" h="355600">
                  <a:moveTo>
                    <a:pt x="169799" y="0"/>
                  </a:moveTo>
                  <a:lnTo>
                    <a:pt x="0" y="35560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59703" y="2057907"/>
              <a:ext cx="487045" cy="481965"/>
            </a:xfrm>
            <a:custGeom>
              <a:avLst/>
              <a:gdLst/>
              <a:ahLst/>
              <a:cxnLst/>
              <a:rect l="l" t="t" r="r" b="b"/>
              <a:pathLst>
                <a:path w="487045" h="481964">
                  <a:moveTo>
                    <a:pt x="410591" y="405638"/>
                  </a:moveTo>
                  <a:lnTo>
                    <a:pt x="448183" y="481964"/>
                  </a:lnTo>
                  <a:lnTo>
                    <a:pt x="480334" y="418718"/>
                  </a:lnTo>
                  <a:lnTo>
                    <a:pt x="442213" y="418718"/>
                  </a:lnTo>
                  <a:lnTo>
                    <a:pt x="442016" y="405795"/>
                  </a:lnTo>
                  <a:lnTo>
                    <a:pt x="410591" y="405638"/>
                  </a:lnTo>
                  <a:close/>
                </a:path>
                <a:path w="487045" h="481964">
                  <a:moveTo>
                    <a:pt x="442016" y="405795"/>
                  </a:moveTo>
                  <a:lnTo>
                    <a:pt x="442213" y="418718"/>
                  </a:lnTo>
                  <a:lnTo>
                    <a:pt x="454913" y="418338"/>
                  </a:lnTo>
                  <a:lnTo>
                    <a:pt x="454654" y="405858"/>
                  </a:lnTo>
                  <a:lnTo>
                    <a:pt x="442016" y="405795"/>
                  </a:lnTo>
                  <a:close/>
                </a:path>
                <a:path w="487045" h="481964">
                  <a:moveTo>
                    <a:pt x="454654" y="405858"/>
                  </a:moveTo>
                  <a:lnTo>
                    <a:pt x="454913" y="418338"/>
                  </a:lnTo>
                  <a:lnTo>
                    <a:pt x="442213" y="418718"/>
                  </a:lnTo>
                  <a:lnTo>
                    <a:pt x="480334" y="418718"/>
                  </a:lnTo>
                  <a:lnTo>
                    <a:pt x="486791" y="406018"/>
                  </a:lnTo>
                  <a:lnTo>
                    <a:pt x="454654" y="405858"/>
                  </a:lnTo>
                  <a:close/>
                </a:path>
                <a:path w="487045" h="481964">
                  <a:moveTo>
                    <a:pt x="76155" y="31289"/>
                  </a:moveTo>
                  <a:lnTo>
                    <a:pt x="73811" y="43747"/>
                  </a:lnTo>
                  <a:lnTo>
                    <a:pt x="74168" y="43814"/>
                  </a:lnTo>
                  <a:lnTo>
                    <a:pt x="97790" y="50291"/>
                  </a:lnTo>
                  <a:lnTo>
                    <a:pt x="143891" y="65912"/>
                  </a:lnTo>
                  <a:lnTo>
                    <a:pt x="187451" y="84836"/>
                  </a:lnTo>
                  <a:lnTo>
                    <a:pt x="228346" y="106806"/>
                  </a:lnTo>
                  <a:lnTo>
                    <a:pt x="266573" y="131571"/>
                  </a:lnTo>
                  <a:lnTo>
                    <a:pt x="301625" y="158876"/>
                  </a:lnTo>
                  <a:lnTo>
                    <a:pt x="333248" y="188467"/>
                  </a:lnTo>
                  <a:lnTo>
                    <a:pt x="361569" y="220217"/>
                  </a:lnTo>
                  <a:lnTo>
                    <a:pt x="385953" y="253745"/>
                  </a:lnTo>
                  <a:lnTo>
                    <a:pt x="406400" y="288925"/>
                  </a:lnTo>
                  <a:lnTo>
                    <a:pt x="422783" y="325627"/>
                  </a:lnTo>
                  <a:lnTo>
                    <a:pt x="434594" y="363346"/>
                  </a:lnTo>
                  <a:lnTo>
                    <a:pt x="441960" y="402081"/>
                  </a:lnTo>
                  <a:lnTo>
                    <a:pt x="442016" y="405795"/>
                  </a:lnTo>
                  <a:lnTo>
                    <a:pt x="454654" y="405858"/>
                  </a:lnTo>
                  <a:lnTo>
                    <a:pt x="446786" y="359917"/>
                  </a:lnTo>
                  <a:lnTo>
                    <a:pt x="434467" y="320675"/>
                  </a:lnTo>
                  <a:lnTo>
                    <a:pt x="417575" y="282828"/>
                  </a:lnTo>
                  <a:lnTo>
                    <a:pt x="396367" y="246633"/>
                  </a:lnTo>
                  <a:lnTo>
                    <a:pt x="371221" y="211962"/>
                  </a:lnTo>
                  <a:lnTo>
                    <a:pt x="342138" y="179450"/>
                  </a:lnTo>
                  <a:lnTo>
                    <a:pt x="309625" y="149097"/>
                  </a:lnTo>
                  <a:lnTo>
                    <a:pt x="273685" y="121030"/>
                  </a:lnTo>
                  <a:lnTo>
                    <a:pt x="234696" y="95757"/>
                  </a:lnTo>
                  <a:lnTo>
                    <a:pt x="192786" y="73405"/>
                  </a:lnTo>
                  <a:lnTo>
                    <a:pt x="148082" y="53975"/>
                  </a:lnTo>
                  <a:lnTo>
                    <a:pt x="101219" y="38100"/>
                  </a:lnTo>
                  <a:lnTo>
                    <a:pt x="76581" y="31368"/>
                  </a:lnTo>
                  <a:lnTo>
                    <a:pt x="76155" y="31289"/>
                  </a:lnTo>
                  <a:close/>
                </a:path>
                <a:path w="487045" h="481964">
                  <a:moveTo>
                    <a:pt x="82042" y="0"/>
                  </a:moveTo>
                  <a:lnTo>
                    <a:pt x="0" y="23367"/>
                  </a:lnTo>
                  <a:lnTo>
                    <a:pt x="67945" y="74929"/>
                  </a:lnTo>
                  <a:lnTo>
                    <a:pt x="73811" y="43747"/>
                  </a:lnTo>
                  <a:lnTo>
                    <a:pt x="61341" y="41401"/>
                  </a:lnTo>
                  <a:lnTo>
                    <a:pt x="63626" y="28955"/>
                  </a:lnTo>
                  <a:lnTo>
                    <a:pt x="76594" y="28955"/>
                  </a:lnTo>
                  <a:lnTo>
                    <a:pt x="82042" y="0"/>
                  </a:lnTo>
                  <a:close/>
                </a:path>
                <a:path w="487045" h="481964">
                  <a:moveTo>
                    <a:pt x="63626" y="28955"/>
                  </a:moveTo>
                  <a:lnTo>
                    <a:pt x="61341" y="41401"/>
                  </a:lnTo>
                  <a:lnTo>
                    <a:pt x="73811" y="43747"/>
                  </a:lnTo>
                  <a:lnTo>
                    <a:pt x="76155" y="31289"/>
                  </a:lnTo>
                  <a:lnTo>
                    <a:pt x="63626" y="28955"/>
                  </a:lnTo>
                  <a:close/>
                </a:path>
                <a:path w="487045" h="481964">
                  <a:moveTo>
                    <a:pt x="76594" y="28955"/>
                  </a:moveTo>
                  <a:lnTo>
                    <a:pt x="63626" y="28955"/>
                  </a:lnTo>
                  <a:lnTo>
                    <a:pt x="76155" y="31289"/>
                  </a:lnTo>
                  <a:lnTo>
                    <a:pt x="76594" y="28955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/>
          <p:nvPr/>
        </p:nvSpPr>
        <p:spPr>
          <a:xfrm>
            <a:off x="3803903" y="2366772"/>
            <a:ext cx="500380" cy="568960"/>
          </a:xfrm>
          <a:custGeom>
            <a:avLst/>
            <a:gdLst/>
            <a:ahLst/>
            <a:cxnLst/>
            <a:rect l="l" t="t" r="r" b="b"/>
            <a:pathLst>
              <a:path w="500379" h="568960">
                <a:moveTo>
                  <a:pt x="249936" y="0"/>
                </a:moveTo>
                <a:lnTo>
                  <a:pt x="249936" y="142112"/>
                </a:lnTo>
                <a:lnTo>
                  <a:pt x="0" y="142112"/>
                </a:lnTo>
                <a:lnTo>
                  <a:pt x="0" y="426338"/>
                </a:lnTo>
                <a:lnTo>
                  <a:pt x="249936" y="426338"/>
                </a:lnTo>
                <a:lnTo>
                  <a:pt x="249936" y="568451"/>
                </a:lnTo>
                <a:lnTo>
                  <a:pt x="499872" y="284225"/>
                </a:lnTo>
                <a:lnTo>
                  <a:pt x="249936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18540" y="850138"/>
            <a:ext cx="3787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3E3D00"/>
                </a:solidFill>
                <a:latin typeface="Malgun Gothic"/>
                <a:cs typeface="Malgun Gothic"/>
              </a:rPr>
              <a:t>(d)</a:t>
            </a:r>
            <a:r>
              <a:rPr dirty="0" sz="18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depth가</a:t>
            </a:r>
            <a:r>
              <a:rPr dirty="0" sz="18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145">
                <a:solidFill>
                  <a:srgbClr val="3E3D00"/>
                </a:solidFill>
                <a:latin typeface="Malgun Gothic"/>
                <a:cs typeface="Malgun Gothic"/>
              </a:rPr>
              <a:t>d-3</a:t>
            </a:r>
            <a:r>
              <a:rPr dirty="0" sz="18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18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노드의</a:t>
            </a:r>
            <a:r>
              <a:rPr dirty="0" sz="18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20">
                <a:solidFill>
                  <a:srgbClr val="3E3D00"/>
                </a:solidFill>
                <a:latin typeface="Malgun Gothic"/>
                <a:cs typeface="Malgun Gothic"/>
              </a:rPr>
              <a:t>siftdown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1289" y="3080385"/>
            <a:ext cx="132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88964" y="3531108"/>
            <a:ext cx="375285" cy="353695"/>
          </a:xfrm>
          <a:custGeom>
            <a:avLst/>
            <a:gdLst/>
            <a:ahLst/>
            <a:cxnLst/>
            <a:rect l="l" t="t" r="r" b="b"/>
            <a:pathLst>
              <a:path w="375284" h="353695">
                <a:moveTo>
                  <a:pt x="0" y="176783"/>
                </a:moveTo>
                <a:lnTo>
                  <a:pt x="6697" y="129778"/>
                </a:lnTo>
                <a:lnTo>
                  <a:pt x="25597" y="87545"/>
                </a:lnTo>
                <a:lnTo>
                  <a:pt x="54911" y="51768"/>
                </a:lnTo>
                <a:lnTo>
                  <a:pt x="92851" y="24129"/>
                </a:lnTo>
                <a:lnTo>
                  <a:pt x="137627" y="6312"/>
                </a:lnTo>
                <a:lnTo>
                  <a:pt x="187451" y="0"/>
                </a:lnTo>
                <a:lnTo>
                  <a:pt x="237276" y="6312"/>
                </a:lnTo>
                <a:lnTo>
                  <a:pt x="282052" y="24129"/>
                </a:lnTo>
                <a:lnTo>
                  <a:pt x="319992" y="51768"/>
                </a:lnTo>
                <a:lnTo>
                  <a:pt x="349306" y="87545"/>
                </a:lnTo>
                <a:lnTo>
                  <a:pt x="368206" y="129778"/>
                </a:lnTo>
                <a:lnTo>
                  <a:pt x="374904" y="176783"/>
                </a:lnTo>
                <a:lnTo>
                  <a:pt x="368206" y="223789"/>
                </a:lnTo>
                <a:lnTo>
                  <a:pt x="349306" y="266022"/>
                </a:lnTo>
                <a:lnTo>
                  <a:pt x="319992" y="301799"/>
                </a:lnTo>
                <a:lnTo>
                  <a:pt x="282052" y="329437"/>
                </a:lnTo>
                <a:lnTo>
                  <a:pt x="237276" y="347255"/>
                </a:lnTo>
                <a:lnTo>
                  <a:pt x="187451" y="353567"/>
                </a:lnTo>
                <a:lnTo>
                  <a:pt x="137627" y="347255"/>
                </a:lnTo>
                <a:lnTo>
                  <a:pt x="92851" y="329437"/>
                </a:lnTo>
                <a:lnTo>
                  <a:pt x="54911" y="301799"/>
                </a:lnTo>
                <a:lnTo>
                  <a:pt x="25597" y="266022"/>
                </a:lnTo>
                <a:lnTo>
                  <a:pt x="6697" y="223789"/>
                </a:lnTo>
                <a:lnTo>
                  <a:pt x="0" y="176783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257925" y="3551682"/>
            <a:ext cx="2387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68111" y="4175759"/>
            <a:ext cx="370840" cy="302260"/>
          </a:xfrm>
          <a:custGeom>
            <a:avLst/>
            <a:gdLst/>
            <a:ahLst/>
            <a:cxnLst/>
            <a:rect l="l" t="t" r="r" b="b"/>
            <a:pathLst>
              <a:path w="370839" h="302260">
                <a:moveTo>
                  <a:pt x="0" y="150875"/>
                </a:moveTo>
                <a:lnTo>
                  <a:pt x="6616" y="110772"/>
                </a:lnTo>
                <a:lnTo>
                  <a:pt x="25287" y="74732"/>
                </a:lnTo>
                <a:lnTo>
                  <a:pt x="54244" y="44196"/>
                </a:lnTo>
                <a:lnTo>
                  <a:pt x="91722" y="20602"/>
                </a:lnTo>
                <a:lnTo>
                  <a:pt x="135951" y="5390"/>
                </a:lnTo>
                <a:lnTo>
                  <a:pt x="185165" y="0"/>
                </a:lnTo>
                <a:lnTo>
                  <a:pt x="234380" y="5390"/>
                </a:lnTo>
                <a:lnTo>
                  <a:pt x="278609" y="20602"/>
                </a:lnTo>
                <a:lnTo>
                  <a:pt x="316087" y="44196"/>
                </a:lnTo>
                <a:lnTo>
                  <a:pt x="345044" y="74732"/>
                </a:lnTo>
                <a:lnTo>
                  <a:pt x="363715" y="110772"/>
                </a:lnTo>
                <a:lnTo>
                  <a:pt x="370332" y="150875"/>
                </a:lnTo>
                <a:lnTo>
                  <a:pt x="363715" y="190979"/>
                </a:lnTo>
                <a:lnTo>
                  <a:pt x="345044" y="227019"/>
                </a:lnTo>
                <a:lnTo>
                  <a:pt x="316087" y="257555"/>
                </a:lnTo>
                <a:lnTo>
                  <a:pt x="278609" y="281149"/>
                </a:lnTo>
                <a:lnTo>
                  <a:pt x="234380" y="296361"/>
                </a:lnTo>
                <a:lnTo>
                  <a:pt x="185165" y="301751"/>
                </a:lnTo>
                <a:lnTo>
                  <a:pt x="135951" y="296361"/>
                </a:lnTo>
                <a:lnTo>
                  <a:pt x="91722" y="281149"/>
                </a:lnTo>
                <a:lnTo>
                  <a:pt x="54244" y="257555"/>
                </a:lnTo>
                <a:lnTo>
                  <a:pt x="25287" y="227019"/>
                </a:lnTo>
                <a:lnTo>
                  <a:pt x="6616" y="190979"/>
                </a:lnTo>
                <a:lnTo>
                  <a:pt x="0" y="150875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588253" y="4199890"/>
            <a:ext cx="132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04304" y="4175759"/>
            <a:ext cx="332740" cy="302260"/>
          </a:xfrm>
          <a:custGeom>
            <a:avLst/>
            <a:gdLst/>
            <a:ahLst/>
            <a:cxnLst/>
            <a:rect l="l" t="t" r="r" b="b"/>
            <a:pathLst>
              <a:path w="332740" h="302260">
                <a:moveTo>
                  <a:pt x="0" y="150875"/>
                </a:moveTo>
                <a:lnTo>
                  <a:pt x="8473" y="103193"/>
                </a:lnTo>
                <a:lnTo>
                  <a:pt x="32064" y="61776"/>
                </a:lnTo>
                <a:lnTo>
                  <a:pt x="68031" y="29114"/>
                </a:lnTo>
                <a:lnTo>
                  <a:pt x="113629" y="7693"/>
                </a:lnTo>
                <a:lnTo>
                  <a:pt x="166116" y="0"/>
                </a:lnTo>
                <a:lnTo>
                  <a:pt x="218602" y="7693"/>
                </a:lnTo>
                <a:lnTo>
                  <a:pt x="264200" y="29114"/>
                </a:lnTo>
                <a:lnTo>
                  <a:pt x="300167" y="61776"/>
                </a:lnTo>
                <a:lnTo>
                  <a:pt x="323758" y="103193"/>
                </a:lnTo>
                <a:lnTo>
                  <a:pt x="332231" y="150875"/>
                </a:lnTo>
                <a:lnTo>
                  <a:pt x="323758" y="198558"/>
                </a:lnTo>
                <a:lnTo>
                  <a:pt x="300167" y="239975"/>
                </a:lnTo>
                <a:lnTo>
                  <a:pt x="264200" y="272637"/>
                </a:lnTo>
                <a:lnTo>
                  <a:pt x="218602" y="294058"/>
                </a:lnTo>
                <a:lnTo>
                  <a:pt x="166116" y="301751"/>
                </a:lnTo>
                <a:lnTo>
                  <a:pt x="113629" y="294058"/>
                </a:lnTo>
                <a:lnTo>
                  <a:pt x="68031" y="272637"/>
                </a:lnTo>
                <a:lnTo>
                  <a:pt x="32064" y="239975"/>
                </a:lnTo>
                <a:lnTo>
                  <a:pt x="8473" y="198558"/>
                </a:lnTo>
                <a:lnTo>
                  <a:pt x="0" y="150875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105268" y="4199890"/>
            <a:ext cx="132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17008" y="3834384"/>
            <a:ext cx="2036445" cy="1129665"/>
          </a:xfrm>
          <a:custGeom>
            <a:avLst/>
            <a:gdLst/>
            <a:ahLst/>
            <a:cxnLst/>
            <a:rect l="l" t="t" r="r" b="b"/>
            <a:pathLst>
              <a:path w="2036445" h="1129664">
                <a:moveTo>
                  <a:pt x="1228470" y="0"/>
                </a:moveTo>
                <a:lnTo>
                  <a:pt x="768095" y="385699"/>
                </a:lnTo>
              </a:path>
              <a:path w="2036445" h="1129664">
                <a:moveTo>
                  <a:pt x="1493519" y="0"/>
                </a:moveTo>
                <a:lnTo>
                  <a:pt x="2036444" y="385699"/>
                </a:lnTo>
              </a:path>
              <a:path w="2036445" h="1129664">
                <a:moveTo>
                  <a:pt x="0" y="1003554"/>
                </a:moveTo>
                <a:lnTo>
                  <a:pt x="10590" y="954601"/>
                </a:lnTo>
                <a:lnTo>
                  <a:pt x="39481" y="914638"/>
                </a:lnTo>
                <a:lnTo>
                  <a:pt x="82349" y="887700"/>
                </a:lnTo>
                <a:lnTo>
                  <a:pt x="134874" y="877824"/>
                </a:lnTo>
                <a:lnTo>
                  <a:pt x="187398" y="887700"/>
                </a:lnTo>
                <a:lnTo>
                  <a:pt x="230266" y="914638"/>
                </a:lnTo>
                <a:lnTo>
                  <a:pt x="259157" y="954601"/>
                </a:lnTo>
                <a:lnTo>
                  <a:pt x="269747" y="1003554"/>
                </a:lnTo>
                <a:lnTo>
                  <a:pt x="259157" y="1052506"/>
                </a:lnTo>
                <a:lnTo>
                  <a:pt x="230266" y="1092469"/>
                </a:lnTo>
                <a:lnTo>
                  <a:pt x="187398" y="1119407"/>
                </a:lnTo>
                <a:lnTo>
                  <a:pt x="134874" y="1129284"/>
                </a:lnTo>
                <a:lnTo>
                  <a:pt x="82349" y="1119407"/>
                </a:lnTo>
                <a:lnTo>
                  <a:pt x="39481" y="1092469"/>
                </a:lnTo>
                <a:lnTo>
                  <a:pt x="10590" y="1052506"/>
                </a:lnTo>
                <a:lnTo>
                  <a:pt x="0" y="1003554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086603" y="4729352"/>
            <a:ext cx="132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247132" y="4433315"/>
            <a:ext cx="1123315" cy="530860"/>
          </a:xfrm>
          <a:custGeom>
            <a:avLst/>
            <a:gdLst/>
            <a:ahLst/>
            <a:cxnLst/>
            <a:rect l="l" t="t" r="r" b="b"/>
            <a:pathLst>
              <a:path w="1123314" h="530860">
                <a:moveTo>
                  <a:pt x="274573" y="0"/>
                </a:moveTo>
                <a:lnTo>
                  <a:pt x="0" y="315848"/>
                </a:lnTo>
              </a:path>
              <a:path w="1123314" h="530860">
                <a:moveTo>
                  <a:pt x="853439" y="404621"/>
                </a:moveTo>
                <a:lnTo>
                  <a:pt x="864030" y="355669"/>
                </a:lnTo>
                <a:lnTo>
                  <a:pt x="892921" y="315706"/>
                </a:lnTo>
                <a:lnTo>
                  <a:pt x="935789" y="288768"/>
                </a:lnTo>
                <a:lnTo>
                  <a:pt x="988313" y="278891"/>
                </a:lnTo>
                <a:lnTo>
                  <a:pt x="1040838" y="288768"/>
                </a:lnTo>
                <a:lnTo>
                  <a:pt x="1083706" y="315706"/>
                </a:lnTo>
                <a:lnTo>
                  <a:pt x="1112597" y="355669"/>
                </a:lnTo>
                <a:lnTo>
                  <a:pt x="1123188" y="404621"/>
                </a:lnTo>
                <a:lnTo>
                  <a:pt x="1112597" y="453574"/>
                </a:lnTo>
                <a:lnTo>
                  <a:pt x="1083706" y="493537"/>
                </a:lnTo>
                <a:lnTo>
                  <a:pt x="1040838" y="520475"/>
                </a:lnTo>
                <a:lnTo>
                  <a:pt x="988313" y="530351"/>
                </a:lnTo>
                <a:lnTo>
                  <a:pt x="935789" y="520475"/>
                </a:lnTo>
                <a:lnTo>
                  <a:pt x="892921" y="493537"/>
                </a:lnTo>
                <a:lnTo>
                  <a:pt x="864030" y="453574"/>
                </a:lnTo>
                <a:lnTo>
                  <a:pt x="853439" y="40462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170803" y="4729352"/>
            <a:ext cx="132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785103" y="4433315"/>
            <a:ext cx="1127760" cy="530860"/>
          </a:xfrm>
          <a:custGeom>
            <a:avLst/>
            <a:gdLst/>
            <a:ahLst/>
            <a:cxnLst/>
            <a:rect l="l" t="t" r="r" b="b"/>
            <a:pathLst>
              <a:path w="1127759" h="530860">
                <a:moveTo>
                  <a:pt x="0" y="0"/>
                </a:moveTo>
                <a:lnTo>
                  <a:pt x="355600" y="315848"/>
                </a:lnTo>
              </a:path>
              <a:path w="1127759" h="530860">
                <a:moveTo>
                  <a:pt x="856488" y="404621"/>
                </a:moveTo>
                <a:lnTo>
                  <a:pt x="867144" y="355669"/>
                </a:lnTo>
                <a:lnTo>
                  <a:pt x="896207" y="315706"/>
                </a:lnTo>
                <a:lnTo>
                  <a:pt x="939319" y="288768"/>
                </a:lnTo>
                <a:lnTo>
                  <a:pt x="992124" y="278891"/>
                </a:lnTo>
                <a:lnTo>
                  <a:pt x="1044928" y="288768"/>
                </a:lnTo>
                <a:lnTo>
                  <a:pt x="1088040" y="315706"/>
                </a:lnTo>
                <a:lnTo>
                  <a:pt x="1117103" y="355669"/>
                </a:lnTo>
                <a:lnTo>
                  <a:pt x="1127760" y="404621"/>
                </a:lnTo>
                <a:lnTo>
                  <a:pt x="1117103" y="453574"/>
                </a:lnTo>
                <a:lnTo>
                  <a:pt x="1088040" y="493537"/>
                </a:lnTo>
                <a:lnTo>
                  <a:pt x="1044928" y="520475"/>
                </a:lnTo>
                <a:lnTo>
                  <a:pt x="992124" y="530351"/>
                </a:lnTo>
                <a:lnTo>
                  <a:pt x="939319" y="520475"/>
                </a:lnTo>
                <a:lnTo>
                  <a:pt x="896207" y="493537"/>
                </a:lnTo>
                <a:lnTo>
                  <a:pt x="867144" y="453574"/>
                </a:lnTo>
                <a:lnTo>
                  <a:pt x="856488" y="40462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712966" y="4729352"/>
            <a:ext cx="132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73240" y="4433315"/>
            <a:ext cx="762000" cy="530860"/>
          </a:xfrm>
          <a:custGeom>
            <a:avLst/>
            <a:gdLst/>
            <a:ahLst/>
            <a:cxnLst/>
            <a:rect l="l" t="t" r="r" b="b"/>
            <a:pathLst>
              <a:path w="762000" h="530860">
                <a:moveTo>
                  <a:pt x="179324" y="0"/>
                </a:moveTo>
                <a:lnTo>
                  <a:pt x="0" y="315848"/>
                </a:lnTo>
              </a:path>
              <a:path w="762000" h="530860">
                <a:moveTo>
                  <a:pt x="490727" y="404621"/>
                </a:moveTo>
                <a:lnTo>
                  <a:pt x="501384" y="355669"/>
                </a:lnTo>
                <a:lnTo>
                  <a:pt x="530447" y="315706"/>
                </a:lnTo>
                <a:lnTo>
                  <a:pt x="573559" y="288768"/>
                </a:lnTo>
                <a:lnTo>
                  <a:pt x="626363" y="278891"/>
                </a:lnTo>
                <a:lnTo>
                  <a:pt x="679168" y="288768"/>
                </a:lnTo>
                <a:lnTo>
                  <a:pt x="722280" y="315706"/>
                </a:lnTo>
                <a:lnTo>
                  <a:pt x="751343" y="355669"/>
                </a:lnTo>
                <a:lnTo>
                  <a:pt x="762000" y="404621"/>
                </a:lnTo>
                <a:lnTo>
                  <a:pt x="751343" y="453574"/>
                </a:lnTo>
                <a:lnTo>
                  <a:pt x="722280" y="493537"/>
                </a:lnTo>
                <a:lnTo>
                  <a:pt x="679168" y="520475"/>
                </a:lnTo>
                <a:lnTo>
                  <a:pt x="626363" y="530351"/>
                </a:lnTo>
                <a:lnTo>
                  <a:pt x="573559" y="520475"/>
                </a:lnTo>
                <a:lnTo>
                  <a:pt x="530447" y="493537"/>
                </a:lnTo>
                <a:lnTo>
                  <a:pt x="501384" y="453574"/>
                </a:lnTo>
                <a:lnTo>
                  <a:pt x="490727" y="40462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435722" y="4729352"/>
            <a:ext cx="132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564379" y="4433315"/>
            <a:ext cx="2839720" cy="1050290"/>
          </a:xfrm>
          <a:custGeom>
            <a:avLst/>
            <a:gdLst/>
            <a:ahLst/>
            <a:cxnLst/>
            <a:rect l="l" t="t" r="r" b="b"/>
            <a:pathLst>
              <a:path w="2839720" h="1050289">
                <a:moveTo>
                  <a:pt x="2721864" y="0"/>
                </a:moveTo>
                <a:lnTo>
                  <a:pt x="2839339" y="315848"/>
                </a:lnTo>
              </a:path>
              <a:path w="2839720" h="1050289">
                <a:moveTo>
                  <a:pt x="0" y="932687"/>
                </a:moveTo>
                <a:lnTo>
                  <a:pt x="10656" y="887027"/>
                </a:lnTo>
                <a:lnTo>
                  <a:pt x="39719" y="849725"/>
                </a:lnTo>
                <a:lnTo>
                  <a:pt x="82831" y="824567"/>
                </a:lnTo>
                <a:lnTo>
                  <a:pt x="135636" y="815339"/>
                </a:lnTo>
                <a:lnTo>
                  <a:pt x="188440" y="824567"/>
                </a:lnTo>
                <a:lnTo>
                  <a:pt x="231552" y="849725"/>
                </a:lnTo>
                <a:lnTo>
                  <a:pt x="260615" y="887027"/>
                </a:lnTo>
                <a:lnTo>
                  <a:pt x="271272" y="932687"/>
                </a:lnTo>
                <a:lnTo>
                  <a:pt x="260615" y="978348"/>
                </a:lnTo>
                <a:lnTo>
                  <a:pt x="231552" y="1015650"/>
                </a:lnTo>
                <a:lnTo>
                  <a:pt x="188440" y="1040808"/>
                </a:lnTo>
                <a:lnTo>
                  <a:pt x="135636" y="1050035"/>
                </a:lnTo>
                <a:lnTo>
                  <a:pt x="82831" y="1040808"/>
                </a:lnTo>
                <a:lnTo>
                  <a:pt x="39719" y="1015650"/>
                </a:lnTo>
                <a:lnTo>
                  <a:pt x="10656" y="978348"/>
                </a:lnTo>
                <a:lnTo>
                  <a:pt x="0" y="93268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4634610" y="5263083"/>
            <a:ext cx="1327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796028" y="4927091"/>
            <a:ext cx="1214755" cy="556260"/>
          </a:xfrm>
          <a:custGeom>
            <a:avLst/>
            <a:gdLst/>
            <a:ahLst/>
            <a:cxnLst/>
            <a:rect l="l" t="t" r="r" b="b"/>
            <a:pathLst>
              <a:path w="1214754" h="556260">
                <a:moveTo>
                  <a:pt x="260350" y="0"/>
                </a:moveTo>
                <a:lnTo>
                  <a:pt x="0" y="355599"/>
                </a:lnTo>
              </a:path>
              <a:path w="1214754" h="556260">
                <a:moveTo>
                  <a:pt x="490727" y="438911"/>
                </a:moveTo>
                <a:lnTo>
                  <a:pt x="501384" y="393251"/>
                </a:lnTo>
                <a:lnTo>
                  <a:pt x="530447" y="355949"/>
                </a:lnTo>
                <a:lnTo>
                  <a:pt x="573559" y="330791"/>
                </a:lnTo>
                <a:lnTo>
                  <a:pt x="626363" y="321563"/>
                </a:lnTo>
                <a:lnTo>
                  <a:pt x="679168" y="330791"/>
                </a:lnTo>
                <a:lnTo>
                  <a:pt x="722280" y="355949"/>
                </a:lnTo>
                <a:lnTo>
                  <a:pt x="751343" y="393251"/>
                </a:lnTo>
                <a:lnTo>
                  <a:pt x="762000" y="438911"/>
                </a:lnTo>
                <a:lnTo>
                  <a:pt x="751343" y="484572"/>
                </a:lnTo>
                <a:lnTo>
                  <a:pt x="722280" y="521874"/>
                </a:lnTo>
                <a:lnTo>
                  <a:pt x="679168" y="547032"/>
                </a:lnTo>
                <a:lnTo>
                  <a:pt x="626363" y="556259"/>
                </a:lnTo>
                <a:lnTo>
                  <a:pt x="573559" y="547032"/>
                </a:lnTo>
                <a:lnTo>
                  <a:pt x="530447" y="521874"/>
                </a:lnTo>
                <a:lnTo>
                  <a:pt x="501384" y="484572"/>
                </a:lnTo>
                <a:lnTo>
                  <a:pt x="490727" y="438911"/>
                </a:lnTo>
                <a:close/>
              </a:path>
              <a:path w="1214754" h="556260">
                <a:moveTo>
                  <a:pt x="451104" y="0"/>
                </a:moveTo>
                <a:lnTo>
                  <a:pt x="530479" y="355599"/>
                </a:lnTo>
              </a:path>
              <a:path w="1214754" h="556260">
                <a:moveTo>
                  <a:pt x="943356" y="438911"/>
                </a:moveTo>
                <a:lnTo>
                  <a:pt x="954012" y="393251"/>
                </a:lnTo>
                <a:lnTo>
                  <a:pt x="983075" y="355949"/>
                </a:lnTo>
                <a:lnTo>
                  <a:pt x="1026187" y="330791"/>
                </a:lnTo>
                <a:lnTo>
                  <a:pt x="1078992" y="321563"/>
                </a:lnTo>
                <a:lnTo>
                  <a:pt x="1131796" y="330791"/>
                </a:lnTo>
                <a:lnTo>
                  <a:pt x="1174908" y="355949"/>
                </a:lnTo>
                <a:lnTo>
                  <a:pt x="1203971" y="393251"/>
                </a:lnTo>
                <a:lnTo>
                  <a:pt x="1214627" y="438911"/>
                </a:lnTo>
                <a:lnTo>
                  <a:pt x="1203971" y="484572"/>
                </a:lnTo>
                <a:lnTo>
                  <a:pt x="1174908" y="521874"/>
                </a:lnTo>
                <a:lnTo>
                  <a:pt x="1131796" y="547032"/>
                </a:lnTo>
                <a:lnTo>
                  <a:pt x="1078992" y="556259"/>
                </a:lnTo>
                <a:lnTo>
                  <a:pt x="1026187" y="547032"/>
                </a:lnTo>
                <a:lnTo>
                  <a:pt x="983075" y="521874"/>
                </a:lnTo>
                <a:lnTo>
                  <a:pt x="954012" y="484572"/>
                </a:lnTo>
                <a:lnTo>
                  <a:pt x="943356" y="43891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357240" y="5263083"/>
            <a:ext cx="5854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4820" algn="l"/>
              </a:tabLst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971032" y="4927091"/>
            <a:ext cx="170180" cy="355600"/>
          </a:xfrm>
          <a:custGeom>
            <a:avLst/>
            <a:gdLst/>
            <a:ahLst/>
            <a:cxnLst/>
            <a:rect l="l" t="t" r="r" b="b"/>
            <a:pathLst>
              <a:path w="170179" h="355600">
                <a:moveTo>
                  <a:pt x="169798" y="0"/>
                </a:moveTo>
                <a:lnTo>
                  <a:pt x="0" y="355599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11523" y="4390644"/>
            <a:ext cx="500380" cy="568960"/>
          </a:xfrm>
          <a:custGeom>
            <a:avLst/>
            <a:gdLst/>
            <a:ahLst/>
            <a:cxnLst/>
            <a:rect l="l" t="t" r="r" b="b"/>
            <a:pathLst>
              <a:path w="500379" h="568960">
                <a:moveTo>
                  <a:pt x="249936" y="0"/>
                </a:moveTo>
                <a:lnTo>
                  <a:pt x="249936" y="142112"/>
                </a:lnTo>
                <a:lnTo>
                  <a:pt x="0" y="142112"/>
                </a:lnTo>
                <a:lnTo>
                  <a:pt x="0" y="426338"/>
                </a:lnTo>
                <a:lnTo>
                  <a:pt x="249936" y="426338"/>
                </a:lnTo>
                <a:lnTo>
                  <a:pt x="249936" y="568451"/>
                </a:lnTo>
                <a:lnTo>
                  <a:pt x="499872" y="284225"/>
                </a:lnTo>
                <a:lnTo>
                  <a:pt x="249936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244765" y="1418589"/>
            <a:ext cx="603885" cy="490220"/>
          </a:xfrm>
          <a:custGeom>
            <a:avLst/>
            <a:gdLst/>
            <a:ahLst/>
            <a:cxnLst/>
            <a:rect l="l" t="t" r="r" b="b"/>
            <a:pathLst>
              <a:path w="603885" h="490219">
                <a:moveTo>
                  <a:pt x="0" y="407035"/>
                </a:moveTo>
                <a:lnTo>
                  <a:pt x="19481" y="489965"/>
                </a:lnTo>
                <a:lnTo>
                  <a:pt x="69779" y="429768"/>
                </a:lnTo>
                <a:lnTo>
                  <a:pt x="40347" y="429768"/>
                </a:lnTo>
                <a:lnTo>
                  <a:pt x="28028" y="426593"/>
                </a:lnTo>
                <a:lnTo>
                  <a:pt x="31081" y="414383"/>
                </a:lnTo>
                <a:lnTo>
                  <a:pt x="0" y="407035"/>
                </a:lnTo>
                <a:close/>
              </a:path>
              <a:path w="603885" h="490219">
                <a:moveTo>
                  <a:pt x="31081" y="414383"/>
                </a:moveTo>
                <a:lnTo>
                  <a:pt x="28028" y="426593"/>
                </a:lnTo>
                <a:lnTo>
                  <a:pt x="40347" y="429768"/>
                </a:lnTo>
                <a:lnTo>
                  <a:pt x="43462" y="417310"/>
                </a:lnTo>
                <a:lnTo>
                  <a:pt x="31081" y="414383"/>
                </a:lnTo>
                <a:close/>
              </a:path>
              <a:path w="603885" h="490219">
                <a:moveTo>
                  <a:pt x="43462" y="417310"/>
                </a:moveTo>
                <a:lnTo>
                  <a:pt x="40347" y="429768"/>
                </a:lnTo>
                <a:lnTo>
                  <a:pt x="69779" y="429768"/>
                </a:lnTo>
                <a:lnTo>
                  <a:pt x="74129" y="424561"/>
                </a:lnTo>
                <a:lnTo>
                  <a:pt x="43462" y="417310"/>
                </a:lnTo>
                <a:close/>
              </a:path>
              <a:path w="603885" h="490219">
                <a:moveTo>
                  <a:pt x="526884" y="31623"/>
                </a:moveTo>
                <a:lnTo>
                  <a:pt x="476211" y="34162"/>
                </a:lnTo>
                <a:lnTo>
                  <a:pt x="426300" y="41910"/>
                </a:lnTo>
                <a:lnTo>
                  <a:pt x="377913" y="54610"/>
                </a:lnTo>
                <a:lnTo>
                  <a:pt x="331177" y="72262"/>
                </a:lnTo>
                <a:lnTo>
                  <a:pt x="286346" y="94361"/>
                </a:lnTo>
                <a:lnTo>
                  <a:pt x="243547" y="120904"/>
                </a:lnTo>
                <a:lnTo>
                  <a:pt x="203542" y="151384"/>
                </a:lnTo>
                <a:lnTo>
                  <a:pt x="166331" y="185927"/>
                </a:lnTo>
                <a:lnTo>
                  <a:pt x="132168" y="224155"/>
                </a:lnTo>
                <a:lnTo>
                  <a:pt x="101434" y="265684"/>
                </a:lnTo>
                <a:lnTo>
                  <a:pt x="74256" y="310388"/>
                </a:lnTo>
                <a:lnTo>
                  <a:pt x="51269" y="358139"/>
                </a:lnTo>
                <a:lnTo>
                  <a:pt x="32473" y="408813"/>
                </a:lnTo>
                <a:lnTo>
                  <a:pt x="31081" y="414383"/>
                </a:lnTo>
                <a:lnTo>
                  <a:pt x="43462" y="417310"/>
                </a:lnTo>
                <a:lnTo>
                  <a:pt x="44792" y="411988"/>
                </a:lnTo>
                <a:lnTo>
                  <a:pt x="53428" y="387223"/>
                </a:lnTo>
                <a:lnTo>
                  <a:pt x="73875" y="339089"/>
                </a:lnTo>
                <a:lnTo>
                  <a:pt x="98386" y="293877"/>
                </a:lnTo>
                <a:lnTo>
                  <a:pt x="126707" y="251713"/>
                </a:lnTo>
                <a:lnTo>
                  <a:pt x="158457" y="212725"/>
                </a:lnTo>
                <a:lnTo>
                  <a:pt x="193382" y="177292"/>
                </a:lnTo>
                <a:lnTo>
                  <a:pt x="231228" y="145669"/>
                </a:lnTo>
                <a:lnTo>
                  <a:pt x="271614" y="117729"/>
                </a:lnTo>
                <a:lnTo>
                  <a:pt x="314413" y="93980"/>
                </a:lnTo>
                <a:lnTo>
                  <a:pt x="358990" y="74675"/>
                </a:lnTo>
                <a:lnTo>
                  <a:pt x="405472" y="59944"/>
                </a:lnTo>
                <a:lnTo>
                  <a:pt x="453351" y="49784"/>
                </a:lnTo>
                <a:lnTo>
                  <a:pt x="502373" y="44831"/>
                </a:lnTo>
                <a:lnTo>
                  <a:pt x="527094" y="44323"/>
                </a:lnTo>
                <a:lnTo>
                  <a:pt x="528189" y="31729"/>
                </a:lnTo>
                <a:lnTo>
                  <a:pt x="526884" y="31623"/>
                </a:lnTo>
                <a:close/>
              </a:path>
              <a:path w="603885" h="490219">
                <a:moveTo>
                  <a:pt x="527265" y="44323"/>
                </a:moveTo>
                <a:lnTo>
                  <a:pt x="527094" y="44326"/>
                </a:lnTo>
                <a:lnTo>
                  <a:pt x="524344" y="75946"/>
                </a:lnTo>
                <a:lnTo>
                  <a:pt x="601347" y="45465"/>
                </a:lnTo>
                <a:lnTo>
                  <a:pt x="539711" y="45465"/>
                </a:lnTo>
                <a:lnTo>
                  <a:pt x="527265" y="44323"/>
                </a:lnTo>
                <a:close/>
              </a:path>
              <a:path w="603885" h="490219">
                <a:moveTo>
                  <a:pt x="539814" y="44323"/>
                </a:moveTo>
                <a:lnTo>
                  <a:pt x="527265" y="44323"/>
                </a:lnTo>
                <a:lnTo>
                  <a:pt x="539711" y="45465"/>
                </a:lnTo>
                <a:lnTo>
                  <a:pt x="539814" y="44323"/>
                </a:lnTo>
                <a:close/>
              </a:path>
              <a:path w="603885" h="490219">
                <a:moveTo>
                  <a:pt x="530948" y="0"/>
                </a:moveTo>
                <a:lnTo>
                  <a:pt x="528189" y="31729"/>
                </a:lnTo>
                <a:lnTo>
                  <a:pt x="540854" y="32765"/>
                </a:lnTo>
                <a:lnTo>
                  <a:pt x="539711" y="45465"/>
                </a:lnTo>
                <a:lnTo>
                  <a:pt x="601347" y="45465"/>
                </a:lnTo>
                <a:lnTo>
                  <a:pt x="603592" y="44576"/>
                </a:lnTo>
                <a:lnTo>
                  <a:pt x="530948" y="0"/>
                </a:lnTo>
                <a:close/>
              </a:path>
              <a:path w="603885" h="490219">
                <a:moveTo>
                  <a:pt x="528189" y="31729"/>
                </a:moveTo>
                <a:lnTo>
                  <a:pt x="527094" y="44326"/>
                </a:lnTo>
                <a:lnTo>
                  <a:pt x="527265" y="44323"/>
                </a:lnTo>
                <a:lnTo>
                  <a:pt x="539814" y="44323"/>
                </a:lnTo>
                <a:lnTo>
                  <a:pt x="540854" y="32765"/>
                </a:lnTo>
                <a:lnTo>
                  <a:pt x="528189" y="31729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46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256080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1340" y="1062583"/>
            <a:ext cx="8362950" cy="4302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165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복잡도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하한이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대해서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복잡도가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만들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내는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목표이다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5400" marR="133985">
              <a:lnSpc>
                <a:spcPct val="116500"/>
              </a:lnSpc>
              <a:spcBef>
                <a:spcPts val="49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복잡도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하한보다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낮은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만들어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낸다는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불가능하다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 spc="-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물론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상수적으로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향상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시키는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가능하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.)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정렬문제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(sorting)</a:t>
            </a:r>
            <a:endParaRPr sz="2000">
              <a:latin typeface="Times New Roman"/>
              <a:cs typeface="Times New Roman"/>
            </a:endParaRPr>
          </a:p>
          <a:p>
            <a:pPr marL="426084" indent="-287020">
              <a:lnSpc>
                <a:spcPct val="100000"/>
              </a:lnSpc>
              <a:spcBef>
                <a:spcPts val="88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교환정렬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(Exchange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sort):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 spc="7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26084" indent="-287020">
              <a:lnSpc>
                <a:spcPct val="100000"/>
              </a:lnSpc>
              <a:spcBef>
                <a:spcPts val="8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합병정렬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(Mergesort):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26084" marR="106045" indent="-287020">
              <a:lnSpc>
                <a:spcPct val="117000"/>
              </a:lnSpc>
              <a:spcBef>
                <a:spcPts val="47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정렬문제의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계산복잡도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하한은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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비교하여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해당됨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–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성질을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이용할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향상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260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만큼의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복잡도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찾</a:t>
            </a:r>
            <a:endParaRPr sz="2000">
              <a:latin typeface="Malgun Gothic"/>
              <a:cs typeface="Malgun Gothic"/>
            </a:endParaRPr>
          </a:p>
          <a:p>
            <a:pPr marL="426084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았다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028748"/>
            <a:ext cx="121513" cy="130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799892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5545" y="83946"/>
            <a:ext cx="26924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계산복잡도</a:t>
            </a:r>
            <a:endParaRPr sz="4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331393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186893"/>
            <a:ext cx="8163559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makeheap</a:t>
            </a:r>
            <a:r>
              <a:rPr dirty="0" sz="2000" spc="-30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r>
              <a:rPr dirty="0" sz="2000" spc="-10" b="1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5" b="1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9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최악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9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경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우</a:t>
            </a:r>
            <a:r>
              <a:rPr dirty="0" sz="2000" spc="-26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0" b="1">
                <a:solidFill>
                  <a:srgbClr val="3E3D00"/>
                </a:solidFill>
                <a:latin typeface="Malgun Gothic"/>
                <a:cs typeface="Malgun Gothic"/>
              </a:rPr>
              <a:t>시간</a:t>
            </a:r>
            <a:r>
              <a:rPr dirty="0" sz="2000" spc="-35" b="1">
                <a:solidFill>
                  <a:srgbClr val="3E3D00"/>
                </a:solidFill>
                <a:latin typeface="Malgun Gothic"/>
                <a:cs typeface="Malgun Gothic"/>
              </a:rPr>
              <a:t>복</a:t>
            </a:r>
            <a:r>
              <a:rPr dirty="0" sz="2000" spc="-45" b="1">
                <a:solidFill>
                  <a:srgbClr val="3E3D00"/>
                </a:solidFill>
                <a:latin typeface="Malgun Gothic"/>
                <a:cs typeface="Malgun Gothic"/>
              </a:rPr>
              <a:t>잡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도</a:t>
            </a:r>
            <a:r>
              <a:rPr dirty="0" sz="2000" spc="-29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분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석</a:t>
            </a:r>
            <a:r>
              <a:rPr dirty="0" sz="2000" spc="-26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r>
              <a:rPr dirty="0" sz="2000" spc="-35" b="1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9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횟</a:t>
            </a:r>
            <a:r>
              <a:rPr dirty="0" sz="2000" spc="-35" b="1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5" b="1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7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기준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640" y="451230"/>
            <a:ext cx="8133080" cy="189103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just" marL="311785" indent="-287020">
              <a:lnSpc>
                <a:spcPct val="100000"/>
              </a:lnSpc>
              <a:spcBef>
                <a:spcPts val="865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31242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단위연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산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 </a:t>
            </a:r>
            <a:r>
              <a:rPr dirty="0" sz="1800" spc="-15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-down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프로시저에서의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800">
              <a:latin typeface="Malgun Gothic"/>
              <a:cs typeface="Malgun Gothic"/>
            </a:endParaRPr>
          </a:p>
          <a:p>
            <a:pPr algn="just" marL="311785" indent="-287020">
              <a:lnSpc>
                <a:spcPct val="100000"/>
              </a:lnSpc>
              <a:spcBef>
                <a:spcPts val="770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312420" algn="l"/>
              </a:tabLst>
            </a:pP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입력크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기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개수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 spc="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= 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328" sz="1575" spc="15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라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가정</a:t>
            </a:r>
            <a:endParaRPr sz="1800">
              <a:latin typeface="Malgun Gothic"/>
              <a:cs typeface="Malgun Gothic"/>
            </a:endParaRPr>
          </a:p>
          <a:p>
            <a:pPr algn="just" marL="311785" marR="17780" indent="-287020">
              <a:lnSpc>
                <a:spcPct val="129800"/>
              </a:lnSpc>
              <a:spcBef>
                <a:spcPts val="425"/>
              </a:spcBef>
              <a:buClr>
                <a:srgbClr val="FF9933"/>
              </a:buClr>
              <a:buSzPct val="80555"/>
              <a:buFont typeface="Wingdings"/>
              <a:buChar char=""/>
              <a:tabLst>
                <a:tab pos="312420" algn="l"/>
              </a:tabLst>
            </a:pP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실질적인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완전이진트리의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깊이라고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하면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800" spc="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8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이때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1800" i="1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sng" sz="18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의</a:t>
            </a:r>
            <a:r>
              <a:rPr dirty="0" u="sng" sz="1800" spc="-18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깊이를</a:t>
            </a:r>
            <a:r>
              <a:rPr dirty="0" u="sng" sz="1800" spc="-19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가진</a:t>
            </a:r>
            <a:r>
              <a:rPr dirty="0" u="sng" sz="1800" spc="-18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800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마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1800" spc="-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디는</a:t>
            </a:r>
            <a:r>
              <a:rPr dirty="0" u="sng" sz="1800" spc="-195">
                <a:solidFill>
                  <a:srgbClr val="3E3D00"/>
                </a:solidFill>
                <a:uFill>
                  <a:solidFill>
                    <a:srgbClr val="3E3D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정확히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하나이고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마디는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조상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(ancestor)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18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가진다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일단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Malgun Gothic"/>
                <a:cs typeface="Malgun Gothic"/>
              </a:rPr>
              <a:t>깊이가</a:t>
            </a:r>
            <a:r>
              <a:rPr dirty="0" sz="18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i="1">
                <a:solidFill>
                  <a:srgbClr val="3E3D00"/>
                </a:solidFill>
                <a:latin typeface="Times New Roman"/>
                <a:cs typeface="Times New Roman"/>
              </a:rPr>
              <a:t>d </a:t>
            </a:r>
            <a:r>
              <a:rPr dirty="0" sz="1800" spc="-434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마디가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없다고</a:t>
            </a:r>
            <a:r>
              <a:rPr dirty="0" sz="1800" spc="-1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가정하고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키가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 spc="-5">
                <a:solidFill>
                  <a:srgbClr val="3E3D00"/>
                </a:solidFill>
                <a:latin typeface="Times New Roman"/>
                <a:cs typeface="Times New Roman"/>
              </a:rPr>
              <a:t>sift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상한값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(upp</a:t>
            </a:r>
            <a:r>
              <a:rPr dirty="0" sz="1800" spc="10">
                <a:solidFill>
                  <a:srgbClr val="3E3D00"/>
                </a:solidFill>
                <a:latin typeface="Times New Roman"/>
                <a:cs typeface="Times New Roman"/>
              </a:rPr>
              <a:t>e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r bo</a:t>
            </a:r>
            <a:r>
              <a:rPr dirty="0" sz="1800" spc="5">
                <a:solidFill>
                  <a:srgbClr val="3E3D00"/>
                </a:solidFill>
                <a:latin typeface="Times New Roman"/>
                <a:cs typeface="Times New Roman"/>
              </a:rPr>
              <a:t>u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nd</a:t>
            </a:r>
            <a:r>
              <a:rPr dirty="0" sz="1800" spc="-2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18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구해</a:t>
            </a:r>
            <a:r>
              <a:rPr dirty="0" sz="1800" spc="-1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800">
                <a:solidFill>
                  <a:srgbClr val="3E3D00"/>
                </a:solidFill>
                <a:latin typeface="Malgun Gothic"/>
                <a:cs typeface="Malgun Gothic"/>
              </a:rPr>
              <a:t>보자</a:t>
            </a:r>
            <a:r>
              <a:rPr dirty="0" sz="18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4851" y="5053882"/>
            <a:ext cx="461009" cy="68326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700" spc="15" i="1">
                <a:latin typeface="Times New Roman"/>
                <a:cs typeface="Times New Roman"/>
              </a:rPr>
              <a:t>d</a:t>
            </a:r>
            <a:r>
              <a:rPr dirty="0" sz="1700" spc="25" i="1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Symbol"/>
                <a:cs typeface="Symbol"/>
              </a:rPr>
              <a:t>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550"/>
              </a:spcBef>
            </a:pPr>
            <a:r>
              <a:rPr dirty="0" sz="1700" spc="15" i="1">
                <a:latin typeface="Times New Roman"/>
                <a:cs typeface="Times New Roman"/>
              </a:rPr>
              <a:t>d</a:t>
            </a:r>
            <a:r>
              <a:rPr dirty="0" sz="1700" spc="-20" i="1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Symbol"/>
                <a:cs typeface="Symbol"/>
              </a:rPr>
              <a:t>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5504" y="4362473"/>
            <a:ext cx="25400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6143" sz="2550" spc="22">
                <a:latin typeface="Times New Roman"/>
                <a:cs typeface="Times New Roman"/>
              </a:rPr>
              <a:t>2</a:t>
            </a:r>
            <a:r>
              <a:rPr dirty="0" baseline="-26143" sz="2550" spc="-262">
                <a:latin typeface="Times New Roman"/>
                <a:cs typeface="Times New Roman"/>
              </a:rPr>
              <a:t> </a:t>
            </a:r>
            <a:r>
              <a:rPr dirty="0" sz="1000" i="1">
                <a:latin typeface="Times New Roman"/>
                <a:cs typeface="Times New Roman"/>
              </a:rPr>
              <a:t>j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3981" y="3078473"/>
            <a:ext cx="139065" cy="101346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645"/>
              </a:spcBef>
            </a:pPr>
            <a:r>
              <a:rPr dirty="0" sz="1700" spc="15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700" spc="1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550"/>
              </a:spcBef>
            </a:pPr>
            <a:r>
              <a:rPr dirty="0" sz="1700" spc="15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5942" y="2980292"/>
            <a:ext cx="258445" cy="101346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645"/>
              </a:spcBef>
            </a:pPr>
            <a:r>
              <a:rPr dirty="0" baseline="-24509" sz="2550" spc="44">
                <a:latin typeface="Times New Roman"/>
                <a:cs typeface="Times New Roman"/>
              </a:rPr>
              <a:t>2</a:t>
            </a:r>
            <a:r>
              <a:rPr dirty="0" sz="1000" spc="3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555"/>
              </a:spcBef>
            </a:pPr>
            <a:r>
              <a:rPr dirty="0" baseline="-24509" sz="2550" spc="-22">
                <a:latin typeface="Times New Roman"/>
                <a:cs typeface="Times New Roman"/>
              </a:rPr>
              <a:t>2</a:t>
            </a:r>
            <a:r>
              <a:rPr dirty="0" sz="1000" spc="-1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dirty="0" baseline="-24509" sz="2550" spc="60">
                <a:latin typeface="Times New Roman"/>
                <a:cs typeface="Times New Roman"/>
              </a:rPr>
              <a:t>2</a:t>
            </a:r>
            <a:r>
              <a:rPr dirty="0" sz="1000" spc="4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7832" y="3078473"/>
            <a:ext cx="461009" cy="68453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645"/>
              </a:spcBef>
            </a:pPr>
            <a:r>
              <a:rPr dirty="0" sz="1700" spc="15" i="1">
                <a:latin typeface="Times New Roman"/>
                <a:cs typeface="Times New Roman"/>
              </a:rPr>
              <a:t>d</a:t>
            </a:r>
            <a:r>
              <a:rPr dirty="0" sz="1700" spc="-75" i="1">
                <a:latin typeface="Times New Roman"/>
                <a:cs typeface="Times New Roman"/>
              </a:rPr>
              <a:t> </a:t>
            </a:r>
            <a:r>
              <a:rPr dirty="0" sz="1700" spc="65">
                <a:latin typeface="Symbol"/>
                <a:cs typeface="Symbol"/>
              </a:rPr>
              <a:t></a:t>
            </a:r>
            <a:r>
              <a:rPr dirty="0" sz="1700" spc="6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700" spc="15" i="1">
                <a:latin typeface="Times New Roman"/>
                <a:cs typeface="Times New Roman"/>
              </a:rPr>
              <a:t>d</a:t>
            </a:r>
            <a:r>
              <a:rPr dirty="0" sz="1700" spc="25" i="1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Symbol"/>
                <a:cs typeface="Symbol"/>
              </a:rPr>
              <a:t>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045" y="2815356"/>
            <a:ext cx="497840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02005" algn="l"/>
                <a:tab pos="1675130" algn="l"/>
                <a:tab pos="4965065" algn="l"/>
              </a:tabLst>
            </a:pPr>
            <a:r>
              <a:rPr dirty="0" u="heavy" sz="1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-1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17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17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17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17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1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7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17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17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1700" spc="2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1700" spc="3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수</a:t>
            </a:r>
            <a:r>
              <a:rPr dirty="0" u="heavy" sz="170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	</a:t>
            </a:r>
            <a:r>
              <a:rPr dirty="0" u="heavy" sz="1700" spc="7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키</a:t>
            </a:r>
            <a:r>
              <a:rPr dirty="0" u="heavy" sz="1700" spc="3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가</a:t>
            </a:r>
            <a:r>
              <a:rPr dirty="0" u="heavy" sz="1700" spc="75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heavy" sz="1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17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17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sz="1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1700" spc="-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dirty="0" u="heavy" sz="1700" spc="-1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17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170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dirty="0" u="heavy" sz="1700" spc="-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1700" spc="7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되</a:t>
            </a:r>
            <a:r>
              <a:rPr dirty="0" u="heavy" sz="1700" spc="19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는</a:t>
            </a:r>
            <a:r>
              <a:rPr dirty="0" u="heavy" sz="1700" spc="65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최</a:t>
            </a:r>
            <a:r>
              <a:rPr dirty="0" u="heavy" sz="1700" spc="7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대</a:t>
            </a:r>
            <a:r>
              <a:rPr dirty="0" u="heavy" sz="1700" spc="3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횟</a:t>
            </a:r>
            <a:r>
              <a:rPr dirty="0" u="heavy" sz="170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	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6891" y="4461090"/>
            <a:ext cx="8699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5" i="1">
                <a:latin typeface="Times New Roman"/>
                <a:cs typeface="Times New Roman"/>
              </a:rPr>
              <a:t>j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7969" y="4847002"/>
            <a:ext cx="7366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20"/>
              </a:lnSpc>
            </a:pPr>
            <a:r>
              <a:rPr dirty="0" sz="1700" spc="-315">
                <a:latin typeface="Microsoft Sans Serif"/>
                <a:cs typeface="Microsoft Sans Serif"/>
              </a:rPr>
              <a:t>⁝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5454" y="4847002"/>
            <a:ext cx="7366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20"/>
              </a:lnSpc>
            </a:pPr>
            <a:r>
              <a:rPr dirty="0" sz="1700" spc="-315">
                <a:latin typeface="Microsoft Sans Serif"/>
                <a:cs typeface="Microsoft Sans Serif"/>
              </a:rPr>
              <a:t>⁝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7969" y="4188829"/>
            <a:ext cx="7366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20"/>
              </a:lnSpc>
            </a:pPr>
            <a:r>
              <a:rPr dirty="0" sz="1700" spc="-315">
                <a:latin typeface="Microsoft Sans Serif"/>
                <a:cs typeface="Microsoft Sans Serif"/>
              </a:rPr>
              <a:t>⁝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5454" y="4188829"/>
            <a:ext cx="7366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20"/>
              </a:lnSpc>
            </a:pPr>
            <a:r>
              <a:rPr dirty="0" sz="1700" spc="-315">
                <a:latin typeface="Microsoft Sans Serif"/>
                <a:cs typeface="Microsoft Sans Serif"/>
              </a:rPr>
              <a:t>⁝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57705" y="2801873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 h="0">
                <a:moveTo>
                  <a:pt x="0" y="0"/>
                </a:moveTo>
                <a:lnTo>
                  <a:pt x="4953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25117" y="5805678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 h="0">
                <a:moveTo>
                  <a:pt x="0" y="0"/>
                </a:moveTo>
                <a:lnTo>
                  <a:pt x="4953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77856" y="5962907"/>
            <a:ext cx="2749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70" i="1">
                <a:latin typeface="Times New Roman"/>
                <a:cs typeface="Times New Roman"/>
              </a:rPr>
              <a:t>d</a:t>
            </a:r>
            <a:r>
              <a:rPr dirty="0" sz="1050" spc="-90" i="1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Symbol"/>
                <a:cs typeface="Symbol"/>
              </a:rPr>
              <a:t></a:t>
            </a:r>
            <a:r>
              <a:rPr dirty="0" sz="1050" spc="7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00030" y="5986015"/>
            <a:ext cx="2062480" cy="4394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469900" algn="l"/>
              </a:tabLst>
            </a:pPr>
            <a:r>
              <a:rPr dirty="0" sz="1800" spc="254">
                <a:latin typeface="Malgun Gothic"/>
                <a:cs typeface="Malgun Gothic"/>
              </a:rPr>
              <a:t>총</a:t>
            </a:r>
            <a:r>
              <a:rPr dirty="0" sz="1800" spc="254">
                <a:latin typeface="Malgun Gothic"/>
                <a:cs typeface="Malgun Gothic"/>
              </a:rPr>
              <a:t>	</a:t>
            </a:r>
            <a:r>
              <a:rPr dirty="0" baseline="-8230" sz="4050" spc="757">
                <a:latin typeface="Symbol"/>
                <a:cs typeface="Symbol"/>
              </a:rPr>
              <a:t></a:t>
            </a:r>
            <a:r>
              <a:rPr dirty="0" sz="1800" spc="125">
                <a:latin typeface="Times New Roman"/>
                <a:cs typeface="Times New Roman"/>
              </a:rPr>
              <a:t>2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baseline="42328" sz="1575" spc="60" i="1">
                <a:latin typeface="Times New Roman"/>
                <a:cs typeface="Times New Roman"/>
              </a:rPr>
              <a:t>j</a:t>
            </a:r>
            <a:r>
              <a:rPr dirty="0" baseline="42328" sz="1575" spc="30" i="1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(</a:t>
            </a:r>
            <a:r>
              <a:rPr dirty="0" sz="1800" spc="125" i="1">
                <a:latin typeface="Times New Roman"/>
                <a:cs typeface="Times New Roman"/>
              </a:rPr>
              <a:t>d</a:t>
            </a:r>
            <a:r>
              <a:rPr dirty="0" sz="1800" spc="70" i="1">
                <a:latin typeface="Times New Roman"/>
                <a:cs typeface="Times New Roman"/>
              </a:rPr>
              <a:t> </a:t>
            </a:r>
            <a:r>
              <a:rPr dirty="0" sz="1800" spc="140">
                <a:latin typeface="Symbol"/>
                <a:cs typeface="Symbol"/>
              </a:rPr>
              <a:t>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 spc="70" i="1">
                <a:latin typeface="Times New Roman"/>
                <a:cs typeface="Times New Roman"/>
              </a:rPr>
              <a:t>j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spc="240">
                <a:latin typeface="Symbol"/>
                <a:cs typeface="Symbol"/>
              </a:rPr>
              <a:t></a:t>
            </a:r>
            <a:r>
              <a:rPr dirty="0" sz="1800" spc="-50">
                <a:latin typeface="Times New Roman"/>
                <a:cs typeface="Times New Roman"/>
              </a:rPr>
              <a:t>1</a:t>
            </a:r>
            <a:r>
              <a:rPr dirty="0" sz="1800" spc="8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30961" y="1625346"/>
            <a:ext cx="2004695" cy="2619375"/>
            <a:chOff x="6930961" y="1625346"/>
            <a:chExt cx="2004695" cy="261937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4011" y="2756916"/>
              <a:ext cx="1981200" cy="148742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004684" y="1625346"/>
              <a:ext cx="224790" cy="2301240"/>
            </a:xfrm>
            <a:custGeom>
              <a:avLst/>
              <a:gdLst/>
              <a:ahLst/>
              <a:cxnLst/>
              <a:rect l="l" t="t" r="r" b="b"/>
              <a:pathLst>
                <a:path w="224790" h="2301240">
                  <a:moveTo>
                    <a:pt x="5588" y="2223642"/>
                  </a:moveTo>
                  <a:lnTo>
                    <a:pt x="0" y="2299589"/>
                  </a:lnTo>
                  <a:lnTo>
                    <a:pt x="19050" y="2300985"/>
                  </a:lnTo>
                  <a:lnTo>
                    <a:pt x="24511" y="2224912"/>
                  </a:lnTo>
                  <a:lnTo>
                    <a:pt x="5588" y="2223642"/>
                  </a:lnTo>
                  <a:close/>
                </a:path>
                <a:path w="224790" h="2301240">
                  <a:moveTo>
                    <a:pt x="15113" y="2090546"/>
                  </a:moveTo>
                  <a:lnTo>
                    <a:pt x="9651" y="2166620"/>
                  </a:lnTo>
                  <a:lnTo>
                    <a:pt x="28701" y="2168016"/>
                  </a:lnTo>
                  <a:lnTo>
                    <a:pt x="34163" y="2091943"/>
                  </a:lnTo>
                  <a:lnTo>
                    <a:pt x="15113" y="2090546"/>
                  </a:lnTo>
                  <a:close/>
                </a:path>
                <a:path w="224790" h="2301240">
                  <a:moveTo>
                    <a:pt x="24765" y="1957577"/>
                  </a:moveTo>
                  <a:lnTo>
                    <a:pt x="19304" y="2033651"/>
                  </a:lnTo>
                  <a:lnTo>
                    <a:pt x="38354" y="2034920"/>
                  </a:lnTo>
                  <a:lnTo>
                    <a:pt x="43815" y="1958975"/>
                  </a:lnTo>
                  <a:lnTo>
                    <a:pt x="24765" y="1957577"/>
                  </a:lnTo>
                  <a:close/>
                </a:path>
                <a:path w="224790" h="2301240">
                  <a:moveTo>
                    <a:pt x="34417" y="1824608"/>
                  </a:moveTo>
                  <a:lnTo>
                    <a:pt x="28956" y="1900554"/>
                  </a:lnTo>
                  <a:lnTo>
                    <a:pt x="47879" y="1901952"/>
                  </a:lnTo>
                  <a:lnTo>
                    <a:pt x="53467" y="1826005"/>
                  </a:lnTo>
                  <a:lnTo>
                    <a:pt x="34417" y="1824608"/>
                  </a:lnTo>
                  <a:close/>
                </a:path>
                <a:path w="224790" h="2301240">
                  <a:moveTo>
                    <a:pt x="44069" y="1691639"/>
                  </a:moveTo>
                  <a:lnTo>
                    <a:pt x="38608" y="1767586"/>
                  </a:lnTo>
                  <a:lnTo>
                    <a:pt x="57531" y="1768982"/>
                  </a:lnTo>
                  <a:lnTo>
                    <a:pt x="63119" y="1692909"/>
                  </a:lnTo>
                  <a:lnTo>
                    <a:pt x="44069" y="1691639"/>
                  </a:lnTo>
                  <a:close/>
                </a:path>
                <a:path w="224790" h="2301240">
                  <a:moveTo>
                    <a:pt x="53721" y="1558543"/>
                  </a:moveTo>
                  <a:lnTo>
                    <a:pt x="48260" y="1634616"/>
                  </a:lnTo>
                  <a:lnTo>
                    <a:pt x="67183" y="1636014"/>
                  </a:lnTo>
                  <a:lnTo>
                    <a:pt x="72771" y="1559940"/>
                  </a:lnTo>
                  <a:lnTo>
                    <a:pt x="53721" y="1558543"/>
                  </a:lnTo>
                  <a:close/>
                </a:path>
                <a:path w="224790" h="2301240">
                  <a:moveTo>
                    <a:pt x="63373" y="1425575"/>
                  </a:moveTo>
                  <a:lnTo>
                    <a:pt x="57785" y="1501648"/>
                  </a:lnTo>
                  <a:lnTo>
                    <a:pt x="76835" y="1502917"/>
                  </a:lnTo>
                  <a:lnTo>
                    <a:pt x="82296" y="1426971"/>
                  </a:lnTo>
                  <a:lnTo>
                    <a:pt x="63373" y="1425575"/>
                  </a:lnTo>
                  <a:close/>
                </a:path>
                <a:path w="224790" h="2301240">
                  <a:moveTo>
                    <a:pt x="73025" y="1292605"/>
                  </a:moveTo>
                  <a:lnTo>
                    <a:pt x="67437" y="1368552"/>
                  </a:lnTo>
                  <a:lnTo>
                    <a:pt x="86487" y="1369949"/>
                  </a:lnTo>
                  <a:lnTo>
                    <a:pt x="91948" y="1294002"/>
                  </a:lnTo>
                  <a:lnTo>
                    <a:pt x="73025" y="1292605"/>
                  </a:lnTo>
                  <a:close/>
                </a:path>
                <a:path w="224790" h="2301240">
                  <a:moveTo>
                    <a:pt x="82676" y="1159637"/>
                  </a:moveTo>
                  <a:lnTo>
                    <a:pt x="77089" y="1235582"/>
                  </a:lnTo>
                  <a:lnTo>
                    <a:pt x="96139" y="1236979"/>
                  </a:lnTo>
                  <a:lnTo>
                    <a:pt x="101600" y="1160906"/>
                  </a:lnTo>
                  <a:lnTo>
                    <a:pt x="82676" y="1159637"/>
                  </a:lnTo>
                  <a:close/>
                </a:path>
                <a:path w="224790" h="2301240">
                  <a:moveTo>
                    <a:pt x="92329" y="1026540"/>
                  </a:moveTo>
                  <a:lnTo>
                    <a:pt x="86741" y="1102614"/>
                  </a:lnTo>
                  <a:lnTo>
                    <a:pt x="105791" y="1104011"/>
                  </a:lnTo>
                  <a:lnTo>
                    <a:pt x="111251" y="1027938"/>
                  </a:lnTo>
                  <a:lnTo>
                    <a:pt x="92329" y="1026540"/>
                  </a:lnTo>
                  <a:close/>
                </a:path>
                <a:path w="224790" h="2301240">
                  <a:moveTo>
                    <a:pt x="101854" y="893571"/>
                  </a:moveTo>
                  <a:lnTo>
                    <a:pt x="96393" y="969644"/>
                  </a:lnTo>
                  <a:lnTo>
                    <a:pt x="115443" y="970914"/>
                  </a:lnTo>
                  <a:lnTo>
                    <a:pt x="120904" y="894968"/>
                  </a:lnTo>
                  <a:lnTo>
                    <a:pt x="101854" y="893571"/>
                  </a:lnTo>
                  <a:close/>
                </a:path>
                <a:path w="224790" h="2301240">
                  <a:moveTo>
                    <a:pt x="111506" y="760602"/>
                  </a:moveTo>
                  <a:lnTo>
                    <a:pt x="106045" y="836549"/>
                  </a:lnTo>
                  <a:lnTo>
                    <a:pt x="125095" y="837945"/>
                  </a:lnTo>
                  <a:lnTo>
                    <a:pt x="130556" y="762000"/>
                  </a:lnTo>
                  <a:lnTo>
                    <a:pt x="111506" y="760602"/>
                  </a:lnTo>
                  <a:close/>
                </a:path>
                <a:path w="224790" h="2301240">
                  <a:moveTo>
                    <a:pt x="121158" y="627633"/>
                  </a:moveTo>
                  <a:lnTo>
                    <a:pt x="115697" y="703579"/>
                  </a:lnTo>
                  <a:lnTo>
                    <a:pt x="134620" y="704976"/>
                  </a:lnTo>
                  <a:lnTo>
                    <a:pt x="140208" y="628903"/>
                  </a:lnTo>
                  <a:lnTo>
                    <a:pt x="121158" y="627633"/>
                  </a:lnTo>
                  <a:close/>
                </a:path>
                <a:path w="224790" h="2301240">
                  <a:moveTo>
                    <a:pt x="130810" y="494538"/>
                  </a:moveTo>
                  <a:lnTo>
                    <a:pt x="125349" y="570611"/>
                  </a:lnTo>
                  <a:lnTo>
                    <a:pt x="144272" y="572007"/>
                  </a:lnTo>
                  <a:lnTo>
                    <a:pt x="149860" y="495934"/>
                  </a:lnTo>
                  <a:lnTo>
                    <a:pt x="130810" y="494538"/>
                  </a:lnTo>
                  <a:close/>
                </a:path>
                <a:path w="224790" h="2301240">
                  <a:moveTo>
                    <a:pt x="140462" y="361568"/>
                  </a:moveTo>
                  <a:lnTo>
                    <a:pt x="135000" y="437641"/>
                  </a:lnTo>
                  <a:lnTo>
                    <a:pt x="153924" y="438912"/>
                  </a:lnTo>
                  <a:lnTo>
                    <a:pt x="159512" y="362965"/>
                  </a:lnTo>
                  <a:lnTo>
                    <a:pt x="140462" y="361568"/>
                  </a:lnTo>
                  <a:close/>
                </a:path>
                <a:path w="224790" h="2301240">
                  <a:moveTo>
                    <a:pt x="150114" y="228600"/>
                  </a:moveTo>
                  <a:lnTo>
                    <a:pt x="144525" y="304545"/>
                  </a:lnTo>
                  <a:lnTo>
                    <a:pt x="163575" y="305942"/>
                  </a:lnTo>
                  <a:lnTo>
                    <a:pt x="169037" y="229996"/>
                  </a:lnTo>
                  <a:lnTo>
                    <a:pt x="150114" y="228600"/>
                  </a:lnTo>
                  <a:close/>
                </a:path>
                <a:path w="224790" h="2301240">
                  <a:moveTo>
                    <a:pt x="159766" y="95630"/>
                  </a:moveTo>
                  <a:lnTo>
                    <a:pt x="154178" y="171576"/>
                  </a:lnTo>
                  <a:lnTo>
                    <a:pt x="173228" y="172974"/>
                  </a:lnTo>
                  <a:lnTo>
                    <a:pt x="178689" y="96900"/>
                  </a:lnTo>
                  <a:lnTo>
                    <a:pt x="159766" y="95630"/>
                  </a:lnTo>
                  <a:close/>
                </a:path>
                <a:path w="224790" h="2301240">
                  <a:moveTo>
                    <a:pt x="174279" y="39374"/>
                  </a:moveTo>
                  <a:lnTo>
                    <a:pt x="205228" y="102488"/>
                  </a:lnTo>
                  <a:lnTo>
                    <a:pt x="207391" y="106933"/>
                  </a:lnTo>
                  <a:lnTo>
                    <a:pt x="213106" y="108838"/>
                  </a:lnTo>
                  <a:lnTo>
                    <a:pt x="217805" y="106552"/>
                  </a:lnTo>
                  <a:lnTo>
                    <a:pt x="222631" y="104266"/>
                  </a:lnTo>
                  <a:lnTo>
                    <a:pt x="224536" y="98551"/>
                  </a:lnTo>
                  <a:lnTo>
                    <a:pt x="222250" y="93852"/>
                  </a:lnTo>
                  <a:lnTo>
                    <a:pt x="195872" y="40004"/>
                  </a:lnTo>
                  <a:lnTo>
                    <a:pt x="182880" y="40004"/>
                  </a:lnTo>
                  <a:lnTo>
                    <a:pt x="174279" y="39374"/>
                  </a:lnTo>
                  <a:close/>
                </a:path>
                <a:path w="224790" h="2301240">
                  <a:moveTo>
                    <a:pt x="176275" y="0"/>
                  </a:moveTo>
                  <a:lnTo>
                    <a:pt x="117094" y="86232"/>
                  </a:lnTo>
                  <a:lnTo>
                    <a:pt x="114173" y="90550"/>
                  </a:lnTo>
                  <a:lnTo>
                    <a:pt x="115316" y="96519"/>
                  </a:lnTo>
                  <a:lnTo>
                    <a:pt x="119634" y="99440"/>
                  </a:lnTo>
                  <a:lnTo>
                    <a:pt x="123951" y="102488"/>
                  </a:lnTo>
                  <a:lnTo>
                    <a:pt x="129921" y="101345"/>
                  </a:lnTo>
                  <a:lnTo>
                    <a:pt x="132928" y="96900"/>
                  </a:lnTo>
                  <a:lnTo>
                    <a:pt x="172409" y="39237"/>
                  </a:lnTo>
                  <a:lnTo>
                    <a:pt x="163830" y="38607"/>
                  </a:lnTo>
                  <a:lnTo>
                    <a:pt x="165354" y="18161"/>
                  </a:lnTo>
                  <a:lnTo>
                    <a:pt x="185172" y="18161"/>
                  </a:lnTo>
                  <a:lnTo>
                    <a:pt x="176275" y="0"/>
                  </a:lnTo>
                  <a:close/>
                </a:path>
                <a:path w="224790" h="2301240">
                  <a:moveTo>
                    <a:pt x="184140" y="22987"/>
                  </a:moveTo>
                  <a:lnTo>
                    <a:pt x="166243" y="22987"/>
                  </a:lnTo>
                  <a:lnTo>
                    <a:pt x="182753" y="24129"/>
                  </a:lnTo>
                  <a:lnTo>
                    <a:pt x="173459" y="37703"/>
                  </a:lnTo>
                  <a:lnTo>
                    <a:pt x="174279" y="39374"/>
                  </a:lnTo>
                  <a:lnTo>
                    <a:pt x="182880" y="40004"/>
                  </a:lnTo>
                  <a:lnTo>
                    <a:pt x="184140" y="22987"/>
                  </a:lnTo>
                  <a:close/>
                </a:path>
                <a:path w="224790" h="2301240">
                  <a:moveTo>
                    <a:pt x="185172" y="18161"/>
                  </a:moveTo>
                  <a:lnTo>
                    <a:pt x="165354" y="18161"/>
                  </a:lnTo>
                  <a:lnTo>
                    <a:pt x="184404" y="19430"/>
                  </a:lnTo>
                  <a:lnTo>
                    <a:pt x="182880" y="40004"/>
                  </a:lnTo>
                  <a:lnTo>
                    <a:pt x="195872" y="40004"/>
                  </a:lnTo>
                  <a:lnTo>
                    <a:pt x="185172" y="18161"/>
                  </a:lnTo>
                  <a:close/>
                </a:path>
                <a:path w="224790" h="2301240">
                  <a:moveTo>
                    <a:pt x="173459" y="37703"/>
                  </a:moveTo>
                  <a:lnTo>
                    <a:pt x="172409" y="39237"/>
                  </a:lnTo>
                  <a:lnTo>
                    <a:pt x="174279" y="39374"/>
                  </a:lnTo>
                  <a:lnTo>
                    <a:pt x="173459" y="37703"/>
                  </a:lnTo>
                  <a:close/>
                </a:path>
                <a:path w="224790" h="2301240">
                  <a:moveTo>
                    <a:pt x="165354" y="18161"/>
                  </a:moveTo>
                  <a:lnTo>
                    <a:pt x="163830" y="38607"/>
                  </a:lnTo>
                  <a:lnTo>
                    <a:pt x="172409" y="39237"/>
                  </a:lnTo>
                  <a:lnTo>
                    <a:pt x="173459" y="37703"/>
                  </a:lnTo>
                  <a:lnTo>
                    <a:pt x="166243" y="22987"/>
                  </a:lnTo>
                  <a:lnTo>
                    <a:pt x="184140" y="22987"/>
                  </a:lnTo>
                  <a:lnTo>
                    <a:pt x="184404" y="19430"/>
                  </a:lnTo>
                  <a:lnTo>
                    <a:pt x="165354" y="18161"/>
                  </a:lnTo>
                  <a:close/>
                </a:path>
                <a:path w="224790" h="2301240">
                  <a:moveTo>
                    <a:pt x="166243" y="22987"/>
                  </a:moveTo>
                  <a:lnTo>
                    <a:pt x="173459" y="37703"/>
                  </a:lnTo>
                  <a:lnTo>
                    <a:pt x="182753" y="24129"/>
                  </a:lnTo>
                  <a:lnTo>
                    <a:pt x="166243" y="22987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35723" y="3950208"/>
              <a:ext cx="288290" cy="234950"/>
            </a:xfrm>
            <a:custGeom>
              <a:avLst/>
              <a:gdLst/>
              <a:ahLst/>
              <a:cxnLst/>
              <a:rect l="l" t="t" r="r" b="b"/>
              <a:pathLst>
                <a:path w="288290" h="234950">
                  <a:moveTo>
                    <a:pt x="144018" y="0"/>
                  </a:moveTo>
                  <a:lnTo>
                    <a:pt x="87975" y="9227"/>
                  </a:lnTo>
                  <a:lnTo>
                    <a:pt x="42195" y="34385"/>
                  </a:lnTo>
                  <a:lnTo>
                    <a:pt x="11322" y="71687"/>
                  </a:lnTo>
                  <a:lnTo>
                    <a:pt x="0" y="117348"/>
                  </a:lnTo>
                  <a:lnTo>
                    <a:pt x="11322" y="163008"/>
                  </a:lnTo>
                  <a:lnTo>
                    <a:pt x="42195" y="200310"/>
                  </a:lnTo>
                  <a:lnTo>
                    <a:pt x="87975" y="225468"/>
                  </a:lnTo>
                  <a:lnTo>
                    <a:pt x="144018" y="234696"/>
                  </a:lnTo>
                  <a:lnTo>
                    <a:pt x="200060" y="225468"/>
                  </a:lnTo>
                  <a:lnTo>
                    <a:pt x="245840" y="200310"/>
                  </a:lnTo>
                  <a:lnTo>
                    <a:pt x="276713" y="163008"/>
                  </a:lnTo>
                  <a:lnTo>
                    <a:pt x="288035" y="117348"/>
                  </a:lnTo>
                  <a:lnTo>
                    <a:pt x="276713" y="71687"/>
                  </a:lnTo>
                  <a:lnTo>
                    <a:pt x="245840" y="34385"/>
                  </a:lnTo>
                  <a:lnTo>
                    <a:pt x="200060" y="9227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A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935723" y="3950208"/>
              <a:ext cx="288290" cy="234950"/>
            </a:xfrm>
            <a:custGeom>
              <a:avLst/>
              <a:gdLst/>
              <a:ahLst/>
              <a:cxnLst/>
              <a:rect l="l" t="t" r="r" b="b"/>
              <a:pathLst>
                <a:path w="288290" h="234950">
                  <a:moveTo>
                    <a:pt x="0" y="117348"/>
                  </a:moveTo>
                  <a:lnTo>
                    <a:pt x="11322" y="71687"/>
                  </a:lnTo>
                  <a:lnTo>
                    <a:pt x="42195" y="34385"/>
                  </a:lnTo>
                  <a:lnTo>
                    <a:pt x="87975" y="9227"/>
                  </a:lnTo>
                  <a:lnTo>
                    <a:pt x="144018" y="0"/>
                  </a:lnTo>
                  <a:lnTo>
                    <a:pt x="200060" y="9227"/>
                  </a:lnTo>
                  <a:lnTo>
                    <a:pt x="245840" y="34385"/>
                  </a:lnTo>
                  <a:lnTo>
                    <a:pt x="276713" y="71687"/>
                  </a:lnTo>
                  <a:lnTo>
                    <a:pt x="288035" y="117348"/>
                  </a:lnTo>
                  <a:lnTo>
                    <a:pt x="276713" y="163008"/>
                  </a:lnTo>
                  <a:lnTo>
                    <a:pt x="245840" y="200310"/>
                  </a:lnTo>
                  <a:lnTo>
                    <a:pt x="200060" y="225468"/>
                  </a:lnTo>
                  <a:lnTo>
                    <a:pt x="144018" y="234696"/>
                  </a:lnTo>
                  <a:lnTo>
                    <a:pt x="87975" y="225468"/>
                  </a:lnTo>
                  <a:lnTo>
                    <a:pt x="42195" y="200310"/>
                  </a:lnTo>
                  <a:lnTo>
                    <a:pt x="11322" y="163008"/>
                  </a:lnTo>
                  <a:lnTo>
                    <a:pt x="0" y="11734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025131" y="3958590"/>
            <a:ext cx="111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β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71827" y="4209288"/>
            <a:ext cx="307975" cy="256540"/>
          </a:xfrm>
          <a:custGeom>
            <a:avLst/>
            <a:gdLst/>
            <a:ahLst/>
            <a:cxnLst/>
            <a:rect l="l" t="t" r="r" b="b"/>
            <a:pathLst>
              <a:path w="307975" h="256539">
                <a:moveTo>
                  <a:pt x="307848" y="0"/>
                </a:moveTo>
                <a:lnTo>
                  <a:pt x="0" y="0"/>
                </a:lnTo>
                <a:lnTo>
                  <a:pt x="0" y="256031"/>
                </a:lnTo>
                <a:lnTo>
                  <a:pt x="307848" y="256031"/>
                </a:lnTo>
                <a:lnTo>
                  <a:pt x="307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667043" y="4196841"/>
            <a:ext cx="309880" cy="2800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97251" y="4209288"/>
            <a:ext cx="307975" cy="256540"/>
          </a:xfrm>
          <a:custGeom>
            <a:avLst/>
            <a:gdLst/>
            <a:ahLst/>
            <a:cxnLst/>
            <a:rect l="l" t="t" r="r" b="b"/>
            <a:pathLst>
              <a:path w="307975" h="256539">
                <a:moveTo>
                  <a:pt x="307848" y="0"/>
                </a:moveTo>
                <a:lnTo>
                  <a:pt x="0" y="0"/>
                </a:lnTo>
                <a:lnTo>
                  <a:pt x="0" y="256031"/>
                </a:lnTo>
                <a:lnTo>
                  <a:pt x="307848" y="256031"/>
                </a:lnTo>
                <a:lnTo>
                  <a:pt x="307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392467" y="4196841"/>
            <a:ext cx="309880" cy="2800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13037" y="4196841"/>
            <a:ext cx="309880" cy="2800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87067" y="4834128"/>
            <a:ext cx="279400" cy="281940"/>
          </a:xfrm>
          <a:custGeom>
            <a:avLst/>
            <a:gdLst/>
            <a:ahLst/>
            <a:cxnLst/>
            <a:rect l="l" t="t" r="r" b="b"/>
            <a:pathLst>
              <a:path w="279400" h="281939">
                <a:moveTo>
                  <a:pt x="278892" y="0"/>
                </a:moveTo>
                <a:lnTo>
                  <a:pt x="0" y="0"/>
                </a:lnTo>
                <a:lnTo>
                  <a:pt x="0" y="281940"/>
                </a:lnTo>
                <a:lnTo>
                  <a:pt x="278892" y="281940"/>
                </a:lnTo>
                <a:lnTo>
                  <a:pt x="278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653073" y="4821682"/>
            <a:ext cx="309880" cy="2800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12492" y="4834128"/>
            <a:ext cx="279400" cy="281940"/>
          </a:xfrm>
          <a:custGeom>
            <a:avLst/>
            <a:gdLst/>
            <a:ahLst/>
            <a:cxnLst/>
            <a:rect l="l" t="t" r="r" b="b"/>
            <a:pathLst>
              <a:path w="279400" h="281939">
                <a:moveTo>
                  <a:pt x="278892" y="0"/>
                </a:moveTo>
                <a:lnTo>
                  <a:pt x="0" y="0"/>
                </a:lnTo>
                <a:lnTo>
                  <a:pt x="0" y="281940"/>
                </a:lnTo>
                <a:lnTo>
                  <a:pt x="278892" y="281940"/>
                </a:lnTo>
                <a:lnTo>
                  <a:pt x="278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378497" y="4821682"/>
            <a:ext cx="309880" cy="2800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50</a:t>
            </a:fld>
          </a:p>
        </p:txBody>
      </p:sp>
      <p:sp>
        <p:nvSpPr>
          <p:cNvPr id="37" name="object 37"/>
          <p:cNvSpPr txBox="1"/>
          <p:nvPr/>
        </p:nvSpPr>
        <p:spPr>
          <a:xfrm>
            <a:off x="3699926" y="6415712"/>
            <a:ext cx="246379" cy="189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40" i="1">
                <a:latin typeface="Times New Roman"/>
                <a:cs typeface="Times New Roman"/>
              </a:rPr>
              <a:t>j</a:t>
            </a:r>
            <a:r>
              <a:rPr dirty="0" sz="1050" spc="-155" i="1">
                <a:latin typeface="Times New Roman"/>
                <a:cs typeface="Times New Roman"/>
              </a:rPr>
              <a:t> </a:t>
            </a:r>
            <a:r>
              <a:rPr dirty="0" sz="1050" spc="114">
                <a:latin typeface="Symbol"/>
                <a:cs typeface="Symbol"/>
              </a:rPr>
              <a:t></a:t>
            </a:r>
            <a:r>
              <a:rPr dirty="0" sz="1050" spc="7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99256" y="4821682"/>
            <a:ext cx="310515" cy="28067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1031" y="4719466"/>
            <a:ext cx="1048385" cy="0"/>
          </a:xfrm>
          <a:custGeom>
            <a:avLst/>
            <a:gdLst/>
            <a:ahLst/>
            <a:cxnLst/>
            <a:rect l="l" t="t" r="r" b="b"/>
            <a:pathLst>
              <a:path w="1048385" h="0">
                <a:moveTo>
                  <a:pt x="0" y="0"/>
                </a:moveTo>
                <a:lnTo>
                  <a:pt x="1048255" y="0"/>
                </a:lnTo>
              </a:path>
            </a:pathLst>
          </a:custGeom>
          <a:ln w="93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38560" y="4713728"/>
            <a:ext cx="481330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20">
                <a:latin typeface="Times New Roman"/>
                <a:cs typeface="Times New Roman"/>
              </a:rPr>
              <a:t>2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 spc="245">
                <a:latin typeface="Symbol"/>
                <a:cs typeface="Symbol"/>
              </a:rPr>
              <a:t></a:t>
            </a:r>
            <a:r>
              <a:rPr dirty="0" sz="1800" spc="12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9009" y="4964718"/>
            <a:ext cx="2012950" cy="71501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dirty="0" sz="1800" spc="130">
                <a:latin typeface="Symbol"/>
                <a:cs typeface="Symbol"/>
              </a:rPr>
              <a:t>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200" i="1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l</a:t>
            </a:r>
            <a:r>
              <a:rPr dirty="0" sz="1800" spc="120">
                <a:latin typeface="Times New Roman"/>
                <a:cs typeface="Times New Roman"/>
              </a:rPr>
              <a:t>g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105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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110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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190">
                <a:latin typeface="Times New Roman"/>
                <a:cs typeface="Times New Roman"/>
              </a:rPr>
              <a:t>2</a:t>
            </a:r>
            <a:r>
              <a:rPr dirty="0" baseline="42328" sz="1575" spc="104" i="1">
                <a:latin typeface="Times New Roman"/>
                <a:cs typeface="Times New Roman"/>
              </a:rPr>
              <a:t>d</a:t>
            </a:r>
            <a:r>
              <a:rPr dirty="0" baseline="42328" sz="1575" i="1">
                <a:latin typeface="Times New Roman"/>
                <a:cs typeface="Times New Roman"/>
              </a:rPr>
              <a:t>  </a:t>
            </a:r>
            <a:r>
              <a:rPr dirty="0" baseline="42328" sz="1575" spc="-172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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dirty="0" sz="1800" spc="130">
                <a:latin typeface="Symbol"/>
                <a:cs typeface="Symbol"/>
              </a:rPr>
              <a:t>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200" i="1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l</a:t>
            </a:r>
            <a:r>
              <a:rPr dirty="0" sz="1800" spc="120">
                <a:latin typeface="Times New Roman"/>
                <a:cs typeface="Times New Roman"/>
              </a:rPr>
              <a:t>g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105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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145">
                <a:latin typeface="Times New Roman"/>
                <a:cs typeface="Times New Roman"/>
              </a:rPr>
              <a:t>2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110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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0309" y="4389894"/>
            <a:ext cx="1095375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800" spc="110">
                <a:latin typeface="Times New Roman"/>
                <a:cs typeface="Times New Roman"/>
              </a:rPr>
              <a:t>2</a:t>
            </a:r>
            <a:r>
              <a:rPr dirty="0" sz="1800" spc="130">
                <a:latin typeface="Times New Roman"/>
                <a:cs typeface="Times New Roman"/>
              </a:rPr>
              <a:t>(</a:t>
            </a:r>
            <a:r>
              <a:rPr dirty="0" sz="1800" spc="190">
                <a:latin typeface="Times New Roman"/>
                <a:cs typeface="Times New Roman"/>
              </a:rPr>
              <a:t>2</a:t>
            </a:r>
            <a:r>
              <a:rPr dirty="0" baseline="42328" sz="1575" spc="104" i="1">
                <a:latin typeface="Times New Roman"/>
                <a:cs typeface="Times New Roman"/>
              </a:rPr>
              <a:t>d</a:t>
            </a:r>
            <a:r>
              <a:rPr dirty="0" baseline="42328" sz="1575" spc="-120" i="1">
                <a:latin typeface="Times New Roman"/>
                <a:cs typeface="Times New Roman"/>
              </a:rPr>
              <a:t> </a:t>
            </a:r>
            <a:r>
              <a:rPr dirty="0" baseline="42328" sz="1575" spc="7">
                <a:latin typeface="Symbol"/>
                <a:cs typeface="Symbol"/>
              </a:rPr>
              <a:t></a:t>
            </a:r>
            <a:r>
              <a:rPr dirty="0" baseline="42328" sz="1575" spc="104">
                <a:latin typeface="Times New Roman"/>
                <a:cs typeface="Times New Roman"/>
              </a:rPr>
              <a:t>1</a:t>
            </a:r>
            <a:r>
              <a:rPr dirty="0" baseline="42328" sz="1575">
                <a:latin typeface="Times New Roman"/>
                <a:cs typeface="Times New Roman"/>
              </a:rPr>
              <a:t> </a:t>
            </a:r>
            <a:r>
              <a:rPr dirty="0" baseline="42328" sz="1575" spc="-120">
                <a:latin typeface="Times New Roman"/>
                <a:cs typeface="Times New Roman"/>
              </a:rPr>
              <a:t> </a:t>
            </a:r>
            <a:r>
              <a:rPr dirty="0" sz="1800" spc="245">
                <a:latin typeface="Symbol"/>
                <a:cs typeface="Symbol"/>
              </a:rPr>
              <a:t></a:t>
            </a:r>
            <a:r>
              <a:rPr dirty="0" sz="1800" spc="-45">
                <a:latin typeface="Times New Roman"/>
                <a:cs typeface="Times New Roman"/>
              </a:rPr>
              <a:t>1</a:t>
            </a:r>
            <a:r>
              <a:rPr dirty="0" sz="1800" spc="8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4409" y="4534331"/>
            <a:ext cx="1392555" cy="30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30">
                <a:latin typeface="Symbol"/>
                <a:cs typeface="Symbol"/>
              </a:rPr>
              <a:t>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(</a:t>
            </a:r>
            <a:r>
              <a:rPr dirty="0" sz="1800" spc="20">
                <a:latin typeface="Times New Roman"/>
                <a:cs typeface="Times New Roman"/>
              </a:rPr>
              <a:t>l</a:t>
            </a:r>
            <a:r>
              <a:rPr dirty="0" sz="1800" spc="120">
                <a:latin typeface="Times New Roman"/>
                <a:cs typeface="Times New Roman"/>
              </a:rPr>
              <a:t>g</a:t>
            </a:r>
            <a:r>
              <a:rPr dirty="0" sz="1800" spc="-155">
                <a:latin typeface="Times New Roman"/>
                <a:cs typeface="Times New Roman"/>
              </a:rPr>
              <a:t> 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110" i="1">
                <a:latin typeface="Times New Roman"/>
                <a:cs typeface="Times New Roman"/>
              </a:rPr>
              <a:t> </a:t>
            </a:r>
            <a:r>
              <a:rPr dirty="0" sz="1800" spc="245">
                <a:latin typeface="Symbol"/>
                <a:cs typeface="Symbol"/>
              </a:rPr>
              <a:t></a:t>
            </a:r>
            <a:r>
              <a:rPr dirty="0" sz="1800" spc="-45">
                <a:latin typeface="Times New Roman"/>
                <a:cs typeface="Times New Roman"/>
              </a:rPr>
              <a:t>1</a:t>
            </a:r>
            <a:r>
              <a:rPr dirty="0" sz="1800" spc="125">
                <a:latin typeface="Times New Roman"/>
                <a:cs typeface="Times New Roman"/>
              </a:rPr>
              <a:t>)</a:t>
            </a:r>
            <a:r>
              <a:rPr dirty="0" sz="1800" spc="120" i="1">
                <a:latin typeface="Times New Roman"/>
                <a:cs typeface="Times New Roman"/>
              </a:rPr>
              <a:t>n</a:t>
            </a:r>
            <a:r>
              <a:rPr dirty="0" sz="1800" spc="-110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82876" y="179394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 h="0">
                <a:moveTo>
                  <a:pt x="0" y="0"/>
                </a:moveTo>
                <a:lnTo>
                  <a:pt x="612940" y="0"/>
                </a:lnTo>
              </a:path>
            </a:pathLst>
          </a:custGeom>
          <a:ln w="9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7383" y="3302470"/>
            <a:ext cx="530860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155">
                <a:latin typeface="Times New Roman"/>
                <a:cs typeface="Times New Roman"/>
              </a:rPr>
              <a:t>2</a:t>
            </a:r>
            <a:r>
              <a:rPr dirty="0" sz="1850" spc="155" i="1">
                <a:latin typeface="Times New Roman"/>
                <a:cs typeface="Times New Roman"/>
              </a:rPr>
              <a:t>S</a:t>
            </a:r>
            <a:r>
              <a:rPr dirty="0" sz="1850" spc="105" i="1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137" y="2184700"/>
            <a:ext cx="283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 i="1">
                <a:latin typeface="Times New Roman"/>
                <a:cs typeface="Times New Roman"/>
              </a:rPr>
              <a:t>d</a:t>
            </a:r>
            <a:r>
              <a:rPr dirty="0" sz="1100" spc="-85" i="1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</a:t>
            </a:r>
            <a:r>
              <a:rPr dirty="0" sz="1100" spc="6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483" y="2597576"/>
            <a:ext cx="1924050" cy="62928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520700">
              <a:lnSpc>
                <a:spcPct val="100000"/>
              </a:lnSpc>
              <a:spcBef>
                <a:spcPts val="530"/>
              </a:spcBef>
            </a:pPr>
            <a:r>
              <a:rPr dirty="0" sz="1100" spc="35" i="1">
                <a:latin typeface="Times New Roman"/>
                <a:cs typeface="Times New Roman"/>
              </a:rPr>
              <a:t>j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Symbol"/>
                <a:cs typeface="Symbol"/>
              </a:rPr>
              <a:t></a:t>
            </a:r>
            <a:r>
              <a:rPr dirty="0" sz="1100" spc="6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75"/>
              </a:spcBef>
              <a:tabLst>
                <a:tab pos="362585" algn="l"/>
              </a:tabLst>
            </a:pPr>
            <a:r>
              <a:rPr dirty="0" sz="1850" spc="140">
                <a:latin typeface="Times New Roman"/>
                <a:cs typeface="Times New Roman"/>
              </a:rPr>
              <a:t>S</a:t>
            </a:r>
            <a:r>
              <a:rPr dirty="0" sz="1850" spc="140">
                <a:latin typeface="Times New Roman"/>
                <a:cs typeface="Times New Roman"/>
              </a:rPr>
              <a:t>	</a:t>
            </a:r>
            <a:r>
              <a:rPr dirty="0" sz="1850" spc="140">
                <a:latin typeface="Symbol"/>
                <a:cs typeface="Symbol"/>
              </a:rPr>
              <a:t></a:t>
            </a:r>
            <a:r>
              <a:rPr dirty="0" sz="1850" spc="-210">
                <a:latin typeface="Times New Roman"/>
                <a:cs typeface="Times New Roman"/>
              </a:rPr>
              <a:t> </a:t>
            </a:r>
            <a:r>
              <a:rPr dirty="0" sz="1850" spc="150">
                <a:latin typeface="Times New Roman"/>
                <a:cs typeface="Times New Roman"/>
              </a:rPr>
              <a:t>1</a:t>
            </a:r>
            <a:r>
              <a:rPr dirty="0" sz="1850" spc="140">
                <a:latin typeface="Symbol"/>
                <a:cs typeface="Symbol"/>
              </a:rPr>
              <a:t></a:t>
            </a:r>
            <a:r>
              <a:rPr dirty="0" sz="1850" spc="-180">
                <a:latin typeface="Times New Roman"/>
                <a:cs typeface="Times New Roman"/>
              </a:rPr>
              <a:t> </a:t>
            </a:r>
            <a:r>
              <a:rPr dirty="0" sz="1850" spc="65">
                <a:latin typeface="Times New Roman"/>
                <a:cs typeface="Times New Roman"/>
              </a:rPr>
              <a:t>2</a:t>
            </a:r>
            <a:r>
              <a:rPr dirty="0" baseline="42929" sz="1650" spc="89">
                <a:latin typeface="Times New Roman"/>
                <a:cs typeface="Times New Roman"/>
              </a:rPr>
              <a:t>1</a:t>
            </a:r>
            <a:r>
              <a:rPr dirty="0" baseline="42929" sz="1650">
                <a:latin typeface="Times New Roman"/>
                <a:cs typeface="Times New Roman"/>
              </a:rPr>
              <a:t> </a:t>
            </a:r>
            <a:r>
              <a:rPr dirty="0" baseline="42929" sz="1650" spc="-127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</a:t>
            </a:r>
            <a:r>
              <a:rPr dirty="0" sz="1850" spc="-80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Times New Roman"/>
                <a:cs typeface="Times New Roman"/>
              </a:rPr>
              <a:t>2</a:t>
            </a:r>
            <a:r>
              <a:rPr dirty="0" sz="1850" spc="-275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</a:t>
            </a:r>
            <a:r>
              <a:rPr dirty="0" sz="1850" spc="-180">
                <a:latin typeface="Times New Roman"/>
                <a:cs typeface="Times New Roman"/>
              </a:rPr>
              <a:t> </a:t>
            </a:r>
            <a:r>
              <a:rPr dirty="0" sz="1850" spc="200">
                <a:latin typeface="Times New Roman"/>
                <a:cs typeface="Times New Roman"/>
              </a:rPr>
              <a:t>2</a:t>
            </a:r>
            <a:r>
              <a:rPr dirty="0" baseline="42929" sz="1650" spc="89">
                <a:latin typeface="Times New Roman"/>
                <a:cs typeface="Times New Roman"/>
              </a:rPr>
              <a:t>2</a:t>
            </a:r>
            <a:endParaRPr baseline="42929"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6411" y="1595891"/>
            <a:ext cx="103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 i="1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2696" y="1346380"/>
            <a:ext cx="298450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25525" sz="2775" spc="195">
                <a:latin typeface="Times New Roman"/>
                <a:cs typeface="Times New Roman"/>
              </a:rPr>
              <a:t>2</a:t>
            </a:r>
            <a:r>
              <a:rPr dirty="0" sz="1100" spc="130" i="1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8052" y="1595891"/>
            <a:ext cx="692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5" i="1">
                <a:latin typeface="Times New Roman"/>
                <a:cs typeface="Times New Roman"/>
              </a:rPr>
              <a:t>j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8924" y="1453007"/>
            <a:ext cx="32194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260">
                <a:latin typeface="Symbol"/>
                <a:cs typeface="Symbol"/>
              </a:rPr>
              <a:t></a:t>
            </a:r>
            <a:r>
              <a:rPr dirty="0" sz="1850" spc="125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401" y="1460795"/>
            <a:ext cx="282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0" i="1">
                <a:latin typeface="Times New Roman"/>
                <a:cs typeface="Times New Roman"/>
              </a:rPr>
              <a:t>d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</a:t>
            </a:r>
            <a:r>
              <a:rPr dirty="0" sz="1100" spc="6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222" y="1929383"/>
            <a:ext cx="253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5" i="1">
                <a:latin typeface="Times New Roman"/>
                <a:cs typeface="Times New Roman"/>
              </a:rPr>
              <a:t>j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114">
                <a:latin typeface="Symbol"/>
                <a:cs typeface="Symbol"/>
              </a:rPr>
              <a:t></a:t>
            </a:r>
            <a:r>
              <a:rPr dirty="0" sz="1100" spc="6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45385" y="721779"/>
            <a:ext cx="363092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54605" algn="l"/>
                <a:tab pos="3360420" algn="l"/>
              </a:tabLst>
            </a:pPr>
            <a:r>
              <a:rPr dirty="0" sz="1100" spc="60" i="1">
                <a:latin typeface="Times New Roman"/>
                <a:cs typeface="Times New Roman"/>
              </a:rPr>
              <a:t>d</a:t>
            </a:r>
            <a:r>
              <a:rPr dirty="0" sz="1100" spc="-85" i="1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</a:t>
            </a:r>
            <a:r>
              <a:rPr dirty="0" sz="1100" spc="6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60" i="1">
                <a:latin typeface="Times New Roman"/>
                <a:cs typeface="Times New Roman"/>
              </a:rPr>
              <a:t>d</a:t>
            </a:r>
            <a:r>
              <a:rPr dirty="0" sz="1100" spc="-85" i="1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</a:t>
            </a:r>
            <a:r>
              <a:rPr dirty="0" sz="1100" spc="6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60" i="1">
                <a:latin typeface="Times New Roman"/>
                <a:cs typeface="Times New Roman"/>
              </a:rPr>
              <a:t>d</a:t>
            </a:r>
            <a:r>
              <a:rPr dirty="0" sz="1100" spc="-85" i="1">
                <a:latin typeface="Times New Roman"/>
                <a:cs typeface="Times New Roman"/>
              </a:rPr>
              <a:t> </a:t>
            </a:r>
            <a:r>
              <a:rPr dirty="0" sz="1100">
                <a:latin typeface="Symbol"/>
                <a:cs typeface="Symbol"/>
              </a:rPr>
              <a:t></a:t>
            </a:r>
            <a:r>
              <a:rPr dirty="0" sz="1100" spc="6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7109" y="1141653"/>
            <a:ext cx="6007735" cy="79629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393315">
              <a:lnSpc>
                <a:spcPct val="100000"/>
              </a:lnSpc>
              <a:spcBef>
                <a:spcPts val="475"/>
              </a:spcBef>
              <a:tabLst>
                <a:tab pos="4935855" algn="l"/>
                <a:tab pos="5741035" algn="l"/>
              </a:tabLst>
            </a:pPr>
            <a:r>
              <a:rPr dirty="0" sz="1100" spc="35" i="1">
                <a:latin typeface="Times New Roman"/>
                <a:cs typeface="Times New Roman"/>
              </a:rPr>
              <a:t>j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Symbol"/>
                <a:cs typeface="Symbol"/>
              </a:rPr>
              <a:t></a:t>
            </a:r>
            <a:r>
              <a:rPr dirty="0" sz="1100" spc="6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35" i="1">
                <a:latin typeface="Times New Roman"/>
                <a:cs typeface="Times New Roman"/>
              </a:rPr>
              <a:t>j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Symbol"/>
                <a:cs typeface="Symbol"/>
              </a:rPr>
              <a:t></a:t>
            </a:r>
            <a:r>
              <a:rPr dirty="0" sz="1100" spc="60">
                <a:latin typeface="Times New Roman"/>
                <a:cs typeface="Times New Roman"/>
              </a:rPr>
              <a:t>0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35" i="1">
                <a:latin typeface="Times New Roman"/>
                <a:cs typeface="Times New Roman"/>
              </a:rPr>
              <a:t>j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Symbol"/>
                <a:cs typeface="Symbol"/>
              </a:rPr>
              <a:t></a:t>
            </a:r>
            <a:r>
              <a:rPr dirty="0" sz="1100" spc="6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05"/>
              </a:spcBef>
              <a:tabLst>
                <a:tab pos="682625" algn="l"/>
                <a:tab pos="980440" algn="l"/>
                <a:tab pos="1579245" algn="l"/>
                <a:tab pos="2098040" algn="l"/>
              </a:tabLst>
            </a:pPr>
            <a:r>
              <a:rPr dirty="0" baseline="-8928" sz="4200" spc="787">
                <a:latin typeface="Symbol"/>
                <a:cs typeface="Symbol"/>
              </a:rPr>
              <a:t></a:t>
            </a:r>
            <a:r>
              <a:rPr dirty="0" sz="1850" spc="125">
                <a:latin typeface="Times New Roman"/>
                <a:cs typeface="Times New Roman"/>
              </a:rPr>
              <a:t>2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140">
                <a:latin typeface="Symbol"/>
                <a:cs typeface="Symbol"/>
              </a:rPr>
              <a:t>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baseline="-43543" sz="2775" spc="187">
                <a:latin typeface="Times New Roman"/>
                <a:cs typeface="Times New Roman"/>
              </a:rPr>
              <a:t>2</a:t>
            </a:r>
            <a:r>
              <a:rPr dirty="0" baseline="-43543" sz="2775" spc="-209">
                <a:latin typeface="Times New Roman"/>
                <a:cs typeface="Times New Roman"/>
              </a:rPr>
              <a:t> </a:t>
            </a:r>
            <a:r>
              <a:rPr dirty="0" baseline="-43543" sz="2775" spc="390">
                <a:latin typeface="Symbol"/>
                <a:cs typeface="Symbol"/>
              </a:rPr>
              <a:t></a:t>
            </a:r>
            <a:r>
              <a:rPr dirty="0" baseline="-43543" sz="2775" spc="187">
                <a:latin typeface="Times New Roman"/>
                <a:cs typeface="Times New Roman"/>
              </a:rPr>
              <a:t>1</a:t>
            </a:r>
            <a:r>
              <a:rPr dirty="0" baseline="-43543" sz="2775">
                <a:latin typeface="Times New Roman"/>
                <a:cs typeface="Times New Roman"/>
              </a:rPr>
              <a:t>	</a:t>
            </a:r>
            <a:r>
              <a:rPr dirty="0" sz="1850" spc="140">
                <a:latin typeface="Symbol"/>
                <a:cs typeface="Symbol"/>
              </a:rPr>
              <a:t></a:t>
            </a:r>
            <a:r>
              <a:rPr dirty="0" sz="1850" spc="15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Times New Roman"/>
                <a:cs typeface="Times New Roman"/>
              </a:rPr>
              <a:t>2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260">
                <a:latin typeface="Symbol"/>
                <a:cs typeface="Symbol"/>
              </a:rPr>
              <a:t></a:t>
            </a:r>
            <a:r>
              <a:rPr dirty="0" sz="1850" spc="125">
                <a:latin typeface="Times New Roman"/>
                <a:cs typeface="Times New Roman"/>
              </a:rPr>
              <a:t>1</a:t>
            </a:r>
            <a:r>
              <a:rPr dirty="0" sz="1850" spc="-175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</a:t>
            </a:r>
            <a:r>
              <a:rPr dirty="0" sz="1850" spc="20">
                <a:latin typeface="Times New Roman"/>
                <a:cs typeface="Times New Roman"/>
              </a:rPr>
              <a:t> </a:t>
            </a:r>
            <a:r>
              <a:rPr dirty="0" sz="1850" spc="125" i="1">
                <a:latin typeface="Times New Roman"/>
                <a:cs typeface="Times New Roman"/>
              </a:rPr>
              <a:t>n</a:t>
            </a:r>
            <a:r>
              <a:rPr dirty="0" sz="1850" spc="-110" i="1">
                <a:latin typeface="Times New Roman"/>
                <a:cs typeface="Times New Roman"/>
              </a:rPr>
              <a:t> </a:t>
            </a:r>
            <a:r>
              <a:rPr dirty="0" sz="1850" spc="260">
                <a:latin typeface="Symbol"/>
                <a:cs typeface="Symbol"/>
              </a:rPr>
              <a:t></a:t>
            </a:r>
            <a:r>
              <a:rPr dirty="0" sz="1850" spc="125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10336" y="745534"/>
            <a:ext cx="6378575" cy="4540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850" spc="254">
                <a:solidFill>
                  <a:srgbClr val="000000"/>
                </a:solidFill>
              </a:rPr>
              <a:t>총</a:t>
            </a:r>
            <a:r>
              <a:rPr dirty="0" sz="1850" spc="-235">
                <a:solidFill>
                  <a:srgbClr val="000000"/>
                </a:solidFill>
              </a:rPr>
              <a:t> </a:t>
            </a:r>
            <a:r>
              <a:rPr dirty="0" sz="1850" spc="85" i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1850" spc="25" i="1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dirty="0" sz="1850" spc="70" i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1850" spc="10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14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1850" spc="-1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150" i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1850" spc="145" i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1850" spc="20" i="1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dirty="0" sz="1850" spc="125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1850" spc="-114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305">
                <a:solidFill>
                  <a:srgbClr val="000000"/>
                </a:solidFill>
              </a:rPr>
              <a:t>횟</a:t>
            </a:r>
            <a:r>
              <a:rPr dirty="0" sz="1850" spc="254">
                <a:solidFill>
                  <a:srgbClr val="000000"/>
                </a:solidFill>
              </a:rPr>
              <a:t>수</a:t>
            </a:r>
            <a:r>
              <a:rPr dirty="0" sz="1850" spc="-330">
                <a:solidFill>
                  <a:srgbClr val="000000"/>
                </a:solidFill>
              </a:rPr>
              <a:t> </a:t>
            </a:r>
            <a:r>
              <a:rPr dirty="0" sz="1850" spc="14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18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-8928" sz="4200" spc="787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dirty="0" sz="1850" spc="125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sz="1850" spc="-1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42929" sz="1650" spc="52" i="1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dirty="0" baseline="42929" sz="1650" spc="37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13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1850" spc="125" i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1850" spc="9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14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18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-1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70" i="1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dirty="0" sz="1850" spc="-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26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1850" spc="-45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sz="1850" spc="85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dirty="0" sz="185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14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1850" spc="-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14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1850" spc="125" i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1850" spc="8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26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1850" spc="-45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sz="1850" spc="12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dirty="0" baseline="-8928" sz="4200" spc="787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dirty="0" sz="1850" spc="125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sz="1850" spc="-1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42929" sz="1650" spc="52" i="1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dirty="0" baseline="42929" sz="165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42929" sz="1650" spc="112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14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1850" spc="-1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-8928" sz="4200" spc="382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dirty="0" baseline="-8928" sz="42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50" spc="204" i="1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dirty="0" sz="1850" spc="125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sz="1850" spc="-1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42929" sz="1650" spc="52" i="1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endParaRPr baseline="42929"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70055" y="2326587"/>
            <a:ext cx="1774189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295">
                <a:latin typeface="Malgun Gothic"/>
                <a:cs typeface="Malgun Gothic"/>
              </a:rPr>
              <a:t>계산하기</a:t>
            </a:r>
            <a:r>
              <a:rPr dirty="0" sz="1850" spc="130">
                <a:latin typeface="Malgun Gothic"/>
                <a:cs typeface="Malgun Gothic"/>
              </a:rPr>
              <a:t> </a:t>
            </a:r>
            <a:r>
              <a:rPr dirty="0" sz="1850" spc="305">
                <a:latin typeface="Malgun Gothic"/>
                <a:cs typeface="Malgun Gothic"/>
              </a:rPr>
              <a:t>위해</a:t>
            </a:r>
            <a:endParaRPr sz="185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330" y="2207843"/>
            <a:ext cx="1457960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850" spc="125" i="1">
                <a:latin typeface="Times New Roman"/>
                <a:cs typeface="Times New Roman"/>
              </a:rPr>
              <a:t>S</a:t>
            </a:r>
            <a:r>
              <a:rPr dirty="0" sz="1850" spc="185" i="1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</a:t>
            </a:r>
            <a:r>
              <a:rPr dirty="0" sz="1850" spc="5">
                <a:latin typeface="Times New Roman"/>
                <a:cs typeface="Times New Roman"/>
              </a:rPr>
              <a:t> </a:t>
            </a:r>
            <a:r>
              <a:rPr dirty="0" baseline="-8928" sz="4200" spc="382">
                <a:latin typeface="Symbol"/>
                <a:cs typeface="Symbol"/>
              </a:rPr>
              <a:t></a:t>
            </a:r>
            <a:r>
              <a:rPr dirty="0" baseline="-8928" sz="4200" spc="-60">
                <a:latin typeface="Times New Roman"/>
                <a:cs typeface="Times New Roman"/>
              </a:rPr>
              <a:t> </a:t>
            </a:r>
            <a:r>
              <a:rPr dirty="0" sz="1850" spc="204" i="1">
                <a:latin typeface="Times New Roman"/>
                <a:cs typeface="Times New Roman"/>
              </a:rPr>
              <a:t>j</a:t>
            </a:r>
            <a:r>
              <a:rPr dirty="0" sz="1850" spc="125">
                <a:latin typeface="Times New Roman"/>
                <a:cs typeface="Times New Roman"/>
              </a:rPr>
              <a:t>2</a:t>
            </a:r>
            <a:r>
              <a:rPr dirty="0" sz="1850" spc="-165">
                <a:latin typeface="Times New Roman"/>
                <a:cs typeface="Times New Roman"/>
              </a:rPr>
              <a:t> </a:t>
            </a:r>
            <a:r>
              <a:rPr dirty="0" baseline="42929" sz="1650" spc="195" i="1">
                <a:latin typeface="Times New Roman"/>
                <a:cs typeface="Times New Roman"/>
              </a:rPr>
              <a:t>j</a:t>
            </a:r>
            <a:r>
              <a:rPr dirty="0" sz="1850" spc="254">
                <a:latin typeface="Malgun Gothic"/>
                <a:cs typeface="Malgun Gothic"/>
              </a:rPr>
              <a:t>를</a:t>
            </a:r>
            <a:endParaRPr sz="18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70988" y="2924555"/>
            <a:ext cx="257810" cy="307975"/>
          </a:xfrm>
          <a:custGeom>
            <a:avLst/>
            <a:gdLst/>
            <a:ahLst/>
            <a:cxnLst/>
            <a:rect l="l" t="t" r="r" b="b"/>
            <a:pathLst>
              <a:path w="257810" h="307975">
                <a:moveTo>
                  <a:pt x="257556" y="0"/>
                </a:moveTo>
                <a:lnTo>
                  <a:pt x="0" y="0"/>
                </a:lnTo>
                <a:lnTo>
                  <a:pt x="0" y="307848"/>
                </a:lnTo>
                <a:lnTo>
                  <a:pt x="257556" y="307848"/>
                </a:lnTo>
                <a:lnTo>
                  <a:pt x="2575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60291" y="2912364"/>
            <a:ext cx="256540" cy="307975"/>
          </a:xfrm>
          <a:custGeom>
            <a:avLst/>
            <a:gdLst/>
            <a:ahLst/>
            <a:cxnLst/>
            <a:rect l="l" t="t" r="r" b="b"/>
            <a:pathLst>
              <a:path w="256539" h="307975">
                <a:moveTo>
                  <a:pt x="256032" y="0"/>
                </a:moveTo>
                <a:lnTo>
                  <a:pt x="0" y="0"/>
                </a:lnTo>
                <a:lnTo>
                  <a:pt x="0" y="307848"/>
                </a:lnTo>
                <a:lnTo>
                  <a:pt x="256032" y="307848"/>
                </a:lnTo>
                <a:lnTo>
                  <a:pt x="256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383333" y="2905506"/>
            <a:ext cx="5639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5294630" algn="l"/>
              </a:tabLst>
            </a:pPr>
            <a:r>
              <a:rPr dirty="0" baseline="1501" sz="2775" spc="-712">
                <a:latin typeface="Symbol"/>
                <a:cs typeface="Symbol"/>
              </a:rPr>
              <a:t></a:t>
            </a:r>
            <a:r>
              <a:rPr dirty="0" sz="2000" spc="-475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r>
              <a:rPr dirty="0" baseline="1501" sz="2775" spc="-712">
                <a:latin typeface="Microsoft Sans Serif"/>
                <a:cs typeface="Microsoft Sans Serif"/>
              </a:rPr>
              <a:t></a:t>
            </a:r>
            <a:r>
              <a:rPr dirty="0" baseline="1501" sz="2775" spc="-457">
                <a:latin typeface="Microsoft Sans Serif"/>
                <a:cs typeface="Microsoft Sans Serif"/>
              </a:rPr>
              <a:t> </a:t>
            </a:r>
            <a:r>
              <a:rPr dirty="0" baseline="1501" sz="2775" spc="209">
                <a:latin typeface="Symbol"/>
                <a:cs typeface="Symbol"/>
              </a:rPr>
              <a:t></a:t>
            </a:r>
            <a:r>
              <a:rPr dirty="0" baseline="1501" sz="2775" spc="480">
                <a:latin typeface="Times New Roman"/>
                <a:cs typeface="Times New Roman"/>
              </a:rPr>
              <a:t> </a:t>
            </a:r>
            <a:r>
              <a:rPr dirty="0" baseline="1501" sz="2775" spc="104" i="1">
                <a:latin typeface="Times New Roman"/>
                <a:cs typeface="Times New Roman"/>
              </a:rPr>
              <a:t>j</a:t>
            </a:r>
            <a:r>
              <a:rPr dirty="0" baseline="1501" sz="2775" spc="-240" i="1">
                <a:latin typeface="Times New Roman"/>
                <a:cs typeface="Times New Roman"/>
              </a:rPr>
              <a:t> </a:t>
            </a:r>
            <a:r>
              <a:rPr dirty="0" baseline="1501" sz="2775" spc="209">
                <a:latin typeface="Symbol"/>
                <a:cs typeface="Symbol"/>
              </a:rPr>
              <a:t></a:t>
            </a:r>
            <a:r>
              <a:rPr dirty="0" baseline="1501" sz="2775" spc="-270">
                <a:latin typeface="Times New Roman"/>
                <a:cs typeface="Times New Roman"/>
              </a:rPr>
              <a:t> </a:t>
            </a:r>
            <a:r>
              <a:rPr dirty="0" baseline="1501" sz="2775" spc="187">
                <a:latin typeface="Times New Roman"/>
                <a:cs typeface="Times New Roman"/>
              </a:rPr>
              <a:t>2</a:t>
            </a:r>
            <a:r>
              <a:rPr dirty="0" baseline="1501" sz="2775" spc="-240">
                <a:latin typeface="Times New Roman"/>
                <a:cs typeface="Times New Roman"/>
              </a:rPr>
              <a:t> </a:t>
            </a:r>
            <a:r>
              <a:rPr dirty="0" baseline="45454" sz="1650" spc="52" i="1">
                <a:latin typeface="Times New Roman"/>
                <a:cs typeface="Times New Roman"/>
              </a:rPr>
              <a:t>j </a:t>
            </a:r>
            <a:r>
              <a:rPr dirty="0" baseline="45454" sz="1650" spc="67" i="1">
                <a:latin typeface="Times New Roman"/>
                <a:cs typeface="Times New Roman"/>
              </a:rPr>
              <a:t> </a:t>
            </a:r>
            <a:r>
              <a:rPr dirty="0" baseline="1501" sz="2775" spc="-412">
                <a:latin typeface="Symbol"/>
                <a:cs typeface="Symbol"/>
              </a:rPr>
              <a:t></a:t>
            </a:r>
            <a:r>
              <a:rPr dirty="0" baseline="2777" sz="3000" spc="-412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r>
              <a:rPr dirty="0" baseline="1501" sz="2775" spc="-412">
                <a:latin typeface="Microsoft Sans Serif"/>
                <a:cs typeface="Microsoft Sans Serif"/>
              </a:rPr>
              <a:t></a:t>
            </a:r>
            <a:r>
              <a:rPr dirty="0" baseline="1501" sz="2775" spc="-412">
                <a:latin typeface="Symbol"/>
                <a:cs typeface="Symbol"/>
              </a:rPr>
              <a:t></a:t>
            </a:r>
            <a:r>
              <a:rPr dirty="0" baseline="1501" sz="2775" spc="-165">
                <a:latin typeface="Times New Roman"/>
                <a:cs typeface="Times New Roman"/>
              </a:rPr>
              <a:t> </a:t>
            </a:r>
            <a:r>
              <a:rPr dirty="0" baseline="1501" sz="2775" spc="195">
                <a:latin typeface="Times New Roman"/>
                <a:cs typeface="Times New Roman"/>
              </a:rPr>
              <a:t>(</a:t>
            </a:r>
            <a:r>
              <a:rPr dirty="0" baseline="1501" sz="2775" spc="195" i="1">
                <a:latin typeface="Times New Roman"/>
                <a:cs typeface="Times New Roman"/>
              </a:rPr>
              <a:t>d</a:t>
            </a:r>
            <a:r>
              <a:rPr dirty="0" baseline="1501" sz="2775" spc="150" i="1">
                <a:latin typeface="Times New Roman"/>
                <a:cs typeface="Times New Roman"/>
              </a:rPr>
              <a:t> </a:t>
            </a:r>
            <a:r>
              <a:rPr dirty="0" baseline="1501" sz="2775" spc="209">
                <a:latin typeface="Symbol"/>
                <a:cs typeface="Symbol"/>
              </a:rPr>
              <a:t></a:t>
            </a:r>
            <a:r>
              <a:rPr dirty="0" baseline="1501" sz="2775" spc="-172">
                <a:latin typeface="Times New Roman"/>
                <a:cs typeface="Times New Roman"/>
              </a:rPr>
              <a:t> </a:t>
            </a:r>
            <a:r>
              <a:rPr dirty="0" baseline="1501" sz="2775" spc="157">
                <a:latin typeface="Times New Roman"/>
                <a:cs typeface="Times New Roman"/>
              </a:rPr>
              <a:t>2)</a:t>
            </a:r>
            <a:r>
              <a:rPr dirty="0" baseline="1501" sz="2775" spc="-367">
                <a:latin typeface="Times New Roman"/>
                <a:cs typeface="Times New Roman"/>
              </a:rPr>
              <a:t> </a:t>
            </a:r>
            <a:r>
              <a:rPr dirty="0" baseline="1501" sz="2775" spc="209">
                <a:latin typeface="Symbol"/>
                <a:cs typeface="Symbol"/>
              </a:rPr>
              <a:t></a:t>
            </a:r>
            <a:r>
              <a:rPr dirty="0" baseline="1501" sz="2775" spc="-262">
                <a:latin typeface="Times New Roman"/>
                <a:cs typeface="Times New Roman"/>
              </a:rPr>
              <a:t> </a:t>
            </a:r>
            <a:r>
              <a:rPr dirty="0" baseline="1501" sz="2775" spc="195">
                <a:latin typeface="Times New Roman"/>
                <a:cs typeface="Times New Roman"/>
              </a:rPr>
              <a:t>2</a:t>
            </a:r>
            <a:r>
              <a:rPr dirty="0" baseline="45454" sz="1650" spc="195" i="1">
                <a:latin typeface="Times New Roman"/>
                <a:cs typeface="Times New Roman"/>
              </a:rPr>
              <a:t>d</a:t>
            </a:r>
            <a:r>
              <a:rPr dirty="0" baseline="45454" sz="1650" spc="-120" i="1">
                <a:latin typeface="Times New Roman"/>
                <a:cs typeface="Times New Roman"/>
              </a:rPr>
              <a:t> </a:t>
            </a:r>
            <a:r>
              <a:rPr dirty="0" baseline="45454" sz="1650" spc="150">
                <a:latin typeface="Symbol"/>
                <a:cs typeface="Symbol"/>
              </a:rPr>
              <a:t></a:t>
            </a:r>
            <a:r>
              <a:rPr dirty="0" baseline="45454" sz="1650" spc="150">
                <a:latin typeface="Times New Roman"/>
                <a:cs typeface="Times New Roman"/>
              </a:rPr>
              <a:t>2</a:t>
            </a:r>
            <a:r>
              <a:rPr dirty="0" baseline="45454" sz="1650" spc="427">
                <a:latin typeface="Times New Roman"/>
                <a:cs typeface="Times New Roman"/>
              </a:rPr>
              <a:t> </a:t>
            </a:r>
            <a:r>
              <a:rPr dirty="0" baseline="1501" sz="2775" spc="209">
                <a:latin typeface="Symbol"/>
                <a:cs typeface="Symbol"/>
              </a:rPr>
              <a:t></a:t>
            </a:r>
            <a:r>
              <a:rPr dirty="0" baseline="1501" sz="2775" spc="-157">
                <a:latin typeface="Times New Roman"/>
                <a:cs typeface="Times New Roman"/>
              </a:rPr>
              <a:t> </a:t>
            </a:r>
            <a:r>
              <a:rPr dirty="0" baseline="1501" sz="2775" spc="195">
                <a:latin typeface="Times New Roman"/>
                <a:cs typeface="Times New Roman"/>
              </a:rPr>
              <a:t>(</a:t>
            </a:r>
            <a:r>
              <a:rPr dirty="0" baseline="1501" sz="2775" spc="195" i="1">
                <a:latin typeface="Times New Roman"/>
                <a:cs typeface="Times New Roman"/>
              </a:rPr>
              <a:t>d</a:t>
            </a:r>
            <a:r>
              <a:rPr dirty="0" baseline="1501" sz="2775" spc="142" i="1">
                <a:latin typeface="Times New Roman"/>
                <a:cs typeface="Times New Roman"/>
              </a:rPr>
              <a:t> </a:t>
            </a:r>
            <a:r>
              <a:rPr dirty="0" baseline="1501" sz="2775" spc="150">
                <a:latin typeface="Symbol"/>
                <a:cs typeface="Symbol"/>
              </a:rPr>
              <a:t></a:t>
            </a:r>
            <a:r>
              <a:rPr dirty="0" baseline="1501" sz="2775" spc="150">
                <a:latin typeface="Times New Roman"/>
                <a:cs typeface="Times New Roman"/>
              </a:rPr>
              <a:t>1)</a:t>
            </a:r>
            <a:r>
              <a:rPr dirty="0" baseline="1501" sz="2775" spc="-359">
                <a:latin typeface="Times New Roman"/>
                <a:cs typeface="Times New Roman"/>
              </a:rPr>
              <a:t> </a:t>
            </a:r>
            <a:r>
              <a:rPr dirty="0" baseline="1501" sz="2775" spc="209">
                <a:latin typeface="Symbol"/>
                <a:cs typeface="Symbol"/>
              </a:rPr>
              <a:t></a:t>
            </a:r>
            <a:r>
              <a:rPr dirty="0" baseline="1501" sz="2775" spc="-270">
                <a:latin typeface="Times New Roman"/>
                <a:cs typeface="Times New Roman"/>
              </a:rPr>
              <a:t> </a:t>
            </a:r>
            <a:r>
              <a:rPr dirty="0" baseline="1501" sz="2775" spc="195">
                <a:latin typeface="Times New Roman"/>
                <a:cs typeface="Times New Roman"/>
              </a:rPr>
              <a:t>2</a:t>
            </a:r>
            <a:r>
              <a:rPr dirty="0" baseline="45454" sz="1650" spc="195" i="1">
                <a:latin typeface="Times New Roman"/>
                <a:cs typeface="Times New Roman"/>
              </a:rPr>
              <a:t>d</a:t>
            </a:r>
            <a:r>
              <a:rPr dirty="0" baseline="45454" sz="1650" spc="-127" i="1">
                <a:latin typeface="Times New Roman"/>
                <a:cs typeface="Times New Roman"/>
              </a:rPr>
              <a:t> </a:t>
            </a:r>
            <a:r>
              <a:rPr dirty="0" baseline="45454" sz="1650" spc="44">
                <a:latin typeface="Symbol"/>
                <a:cs typeface="Symbol"/>
              </a:rPr>
              <a:t></a:t>
            </a:r>
            <a:r>
              <a:rPr dirty="0" baseline="45454" sz="1650" spc="44">
                <a:latin typeface="Times New Roman"/>
                <a:cs typeface="Times New Roman"/>
              </a:rPr>
              <a:t>1	</a:t>
            </a:r>
            <a:r>
              <a:rPr dirty="0" baseline="1501" sz="2775" spc="120">
                <a:latin typeface="Times New Roman"/>
                <a:cs typeface="Times New Roman"/>
              </a:rPr>
              <a:t>(1)</a:t>
            </a:r>
            <a:endParaRPr baseline="1501" sz="27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48228" y="3360420"/>
            <a:ext cx="256540" cy="307975"/>
          </a:xfrm>
          <a:custGeom>
            <a:avLst/>
            <a:gdLst/>
            <a:ahLst/>
            <a:cxnLst/>
            <a:rect l="l" t="t" r="r" b="b"/>
            <a:pathLst>
              <a:path w="256539" h="307975">
                <a:moveTo>
                  <a:pt x="256032" y="0"/>
                </a:moveTo>
                <a:lnTo>
                  <a:pt x="0" y="0"/>
                </a:lnTo>
                <a:lnTo>
                  <a:pt x="0" y="307847"/>
                </a:lnTo>
                <a:lnTo>
                  <a:pt x="256032" y="307847"/>
                </a:lnTo>
                <a:lnTo>
                  <a:pt x="256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51578" y="3285940"/>
            <a:ext cx="70472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6701790" algn="l"/>
              </a:tabLst>
            </a:pPr>
            <a:r>
              <a:rPr dirty="0" sz="1850" spc="145">
                <a:latin typeface="Times New Roman"/>
                <a:cs typeface="Times New Roman"/>
              </a:rPr>
              <a:t>1</a:t>
            </a:r>
            <a:r>
              <a:rPr dirty="0" sz="1850" spc="145">
                <a:latin typeface="Symbol"/>
                <a:cs typeface="Symbol"/>
              </a:rPr>
              <a:t></a:t>
            </a:r>
            <a:r>
              <a:rPr dirty="0" sz="1850" spc="-180">
                <a:latin typeface="Times New Roman"/>
                <a:cs typeface="Times New Roman"/>
              </a:rPr>
              <a:t> </a:t>
            </a:r>
            <a:r>
              <a:rPr dirty="0" sz="1850" spc="130">
                <a:latin typeface="Times New Roman"/>
                <a:cs typeface="Times New Roman"/>
              </a:rPr>
              <a:t>2</a:t>
            </a:r>
            <a:r>
              <a:rPr dirty="0" baseline="42929" sz="1650" spc="195">
                <a:latin typeface="Times New Roman"/>
                <a:cs typeface="Times New Roman"/>
              </a:rPr>
              <a:t>2</a:t>
            </a:r>
            <a:r>
              <a:rPr dirty="0" baseline="42929" sz="1650" spc="427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</a:t>
            </a:r>
            <a:r>
              <a:rPr dirty="0" sz="1850" spc="-75">
                <a:latin typeface="Times New Roman"/>
                <a:cs typeface="Times New Roman"/>
              </a:rPr>
              <a:t> </a:t>
            </a:r>
            <a:r>
              <a:rPr dirty="0" sz="1850" spc="125">
                <a:latin typeface="Times New Roman"/>
                <a:cs typeface="Times New Roman"/>
              </a:rPr>
              <a:t>2</a:t>
            </a:r>
            <a:r>
              <a:rPr dirty="0" sz="1850" spc="-270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</a:t>
            </a:r>
            <a:r>
              <a:rPr dirty="0" sz="1850" spc="-180">
                <a:latin typeface="Times New Roman"/>
                <a:cs typeface="Times New Roman"/>
              </a:rPr>
              <a:t> </a:t>
            </a:r>
            <a:r>
              <a:rPr dirty="0" sz="1850" spc="114">
                <a:latin typeface="Times New Roman"/>
                <a:cs typeface="Times New Roman"/>
              </a:rPr>
              <a:t>2</a:t>
            </a:r>
            <a:r>
              <a:rPr dirty="0" baseline="42929" sz="1650" spc="172">
                <a:latin typeface="Times New Roman"/>
                <a:cs typeface="Times New Roman"/>
              </a:rPr>
              <a:t>3</a:t>
            </a:r>
            <a:r>
              <a:rPr dirty="0" baseline="42929" sz="1650" spc="382">
                <a:latin typeface="Times New Roman"/>
                <a:cs typeface="Times New Roman"/>
              </a:rPr>
              <a:t> </a:t>
            </a:r>
            <a:r>
              <a:rPr dirty="0" sz="1850" spc="-475">
                <a:latin typeface="Symbol"/>
                <a:cs typeface="Symbol"/>
              </a:rPr>
              <a:t></a:t>
            </a:r>
            <a:r>
              <a:rPr dirty="0" baseline="-12500" sz="3000" spc="-712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r>
              <a:rPr dirty="0" sz="1850" spc="-475">
                <a:latin typeface="Microsoft Sans Serif"/>
                <a:cs typeface="Microsoft Sans Serif"/>
              </a:rPr>
              <a:t></a:t>
            </a:r>
            <a:r>
              <a:rPr dirty="0" sz="1850" spc="-305">
                <a:latin typeface="Microsoft Sans Serif"/>
                <a:cs typeface="Microsoft Sans Serif"/>
              </a:rPr>
              <a:t> </a:t>
            </a:r>
            <a:r>
              <a:rPr dirty="0" sz="1850" spc="140">
                <a:latin typeface="Symbol"/>
                <a:cs typeface="Symbol"/>
              </a:rPr>
              <a:t>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130">
                <a:latin typeface="Times New Roman"/>
                <a:cs typeface="Times New Roman"/>
              </a:rPr>
              <a:t>(</a:t>
            </a:r>
            <a:r>
              <a:rPr dirty="0" sz="1850" spc="130" i="1">
                <a:latin typeface="Times New Roman"/>
                <a:cs typeface="Times New Roman"/>
              </a:rPr>
              <a:t>d</a:t>
            </a:r>
            <a:r>
              <a:rPr dirty="0" sz="1850" spc="90" i="1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</a:t>
            </a:r>
            <a:r>
              <a:rPr dirty="0" sz="1850" spc="-175">
                <a:latin typeface="Times New Roman"/>
                <a:cs typeface="Times New Roman"/>
              </a:rPr>
              <a:t> </a:t>
            </a:r>
            <a:r>
              <a:rPr dirty="0" sz="1850" spc="70">
                <a:latin typeface="Times New Roman"/>
                <a:cs typeface="Times New Roman"/>
              </a:rPr>
              <a:t>3)</a:t>
            </a:r>
            <a:r>
              <a:rPr dirty="0" sz="1850" spc="-245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</a:t>
            </a:r>
            <a:r>
              <a:rPr dirty="0" sz="1850" spc="-175">
                <a:latin typeface="Times New Roman"/>
                <a:cs typeface="Times New Roman"/>
              </a:rPr>
              <a:t> </a:t>
            </a:r>
            <a:r>
              <a:rPr dirty="0" sz="1850" spc="130">
                <a:latin typeface="Times New Roman"/>
                <a:cs typeface="Times New Roman"/>
              </a:rPr>
              <a:t>2</a:t>
            </a:r>
            <a:r>
              <a:rPr dirty="0" baseline="42929" sz="1650" spc="195" i="1">
                <a:latin typeface="Times New Roman"/>
                <a:cs typeface="Times New Roman"/>
              </a:rPr>
              <a:t>d</a:t>
            </a:r>
            <a:r>
              <a:rPr dirty="0" baseline="42929" sz="1650" spc="-127" i="1">
                <a:latin typeface="Times New Roman"/>
                <a:cs typeface="Times New Roman"/>
              </a:rPr>
              <a:t> </a:t>
            </a:r>
            <a:r>
              <a:rPr dirty="0" baseline="42929" sz="1650" spc="142">
                <a:latin typeface="Symbol"/>
                <a:cs typeface="Symbol"/>
              </a:rPr>
              <a:t></a:t>
            </a:r>
            <a:r>
              <a:rPr dirty="0" baseline="42929" sz="1650" spc="142">
                <a:latin typeface="Times New Roman"/>
                <a:cs typeface="Times New Roman"/>
              </a:rPr>
              <a:t>2</a:t>
            </a:r>
            <a:r>
              <a:rPr dirty="0" baseline="42929" sz="1650" spc="442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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 spc="130">
                <a:latin typeface="Times New Roman"/>
                <a:cs typeface="Times New Roman"/>
              </a:rPr>
              <a:t>(</a:t>
            </a:r>
            <a:r>
              <a:rPr dirty="0" sz="1850" spc="130" i="1">
                <a:latin typeface="Times New Roman"/>
                <a:cs typeface="Times New Roman"/>
              </a:rPr>
              <a:t>d</a:t>
            </a:r>
            <a:r>
              <a:rPr dirty="0" sz="1850" spc="100" i="1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</a:t>
            </a:r>
            <a:r>
              <a:rPr dirty="0" sz="1850" spc="-114">
                <a:latin typeface="Times New Roman"/>
                <a:cs typeface="Times New Roman"/>
              </a:rPr>
              <a:t> </a:t>
            </a:r>
            <a:r>
              <a:rPr dirty="0" sz="1850" spc="105">
                <a:latin typeface="Times New Roman"/>
                <a:cs typeface="Times New Roman"/>
              </a:rPr>
              <a:t>2)</a:t>
            </a:r>
            <a:r>
              <a:rPr dirty="0" sz="1850" spc="-245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</a:t>
            </a:r>
            <a:r>
              <a:rPr dirty="0" sz="1850" spc="-170">
                <a:latin typeface="Times New Roman"/>
                <a:cs typeface="Times New Roman"/>
              </a:rPr>
              <a:t> </a:t>
            </a:r>
            <a:r>
              <a:rPr dirty="0" sz="1850" spc="130">
                <a:latin typeface="Times New Roman"/>
                <a:cs typeface="Times New Roman"/>
              </a:rPr>
              <a:t>2</a:t>
            </a:r>
            <a:r>
              <a:rPr dirty="0" baseline="42929" sz="1650" spc="195" i="1">
                <a:latin typeface="Times New Roman"/>
                <a:cs typeface="Times New Roman"/>
              </a:rPr>
              <a:t>d</a:t>
            </a:r>
            <a:r>
              <a:rPr dirty="0" baseline="42929" sz="1650" spc="-127" i="1">
                <a:latin typeface="Times New Roman"/>
                <a:cs typeface="Times New Roman"/>
              </a:rPr>
              <a:t> </a:t>
            </a:r>
            <a:r>
              <a:rPr dirty="0" baseline="42929" sz="1650" spc="44">
                <a:latin typeface="Symbol"/>
                <a:cs typeface="Symbol"/>
              </a:rPr>
              <a:t></a:t>
            </a:r>
            <a:r>
              <a:rPr dirty="0" baseline="42929" sz="1650" spc="44">
                <a:latin typeface="Times New Roman"/>
                <a:cs typeface="Times New Roman"/>
              </a:rPr>
              <a:t>1</a:t>
            </a:r>
            <a:r>
              <a:rPr dirty="0" baseline="42929" sz="1650" spc="292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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130">
                <a:latin typeface="Times New Roman"/>
                <a:cs typeface="Times New Roman"/>
              </a:rPr>
              <a:t>(</a:t>
            </a:r>
            <a:r>
              <a:rPr dirty="0" sz="1850" spc="130" i="1">
                <a:latin typeface="Times New Roman"/>
                <a:cs typeface="Times New Roman"/>
              </a:rPr>
              <a:t>d</a:t>
            </a:r>
            <a:r>
              <a:rPr dirty="0" sz="1850" spc="95" i="1">
                <a:latin typeface="Times New Roman"/>
                <a:cs typeface="Times New Roman"/>
              </a:rPr>
              <a:t> </a:t>
            </a:r>
            <a:r>
              <a:rPr dirty="0" sz="1850" spc="100">
                <a:latin typeface="Symbol"/>
                <a:cs typeface="Symbol"/>
              </a:rPr>
              <a:t></a:t>
            </a:r>
            <a:r>
              <a:rPr dirty="0" sz="1850" spc="100">
                <a:latin typeface="Times New Roman"/>
                <a:cs typeface="Times New Roman"/>
              </a:rPr>
              <a:t>1)</a:t>
            </a:r>
            <a:r>
              <a:rPr dirty="0" sz="1850" spc="-245">
                <a:latin typeface="Times New Roman"/>
                <a:cs typeface="Times New Roman"/>
              </a:rPr>
              <a:t> </a:t>
            </a:r>
            <a:r>
              <a:rPr dirty="0" sz="1850" spc="140">
                <a:latin typeface="Symbol"/>
                <a:cs typeface="Symbol"/>
              </a:rPr>
              <a:t></a:t>
            </a:r>
            <a:r>
              <a:rPr dirty="0" sz="1850" spc="-170">
                <a:latin typeface="Times New Roman"/>
                <a:cs typeface="Times New Roman"/>
              </a:rPr>
              <a:t> </a:t>
            </a:r>
            <a:r>
              <a:rPr dirty="0" sz="1850" spc="130">
                <a:latin typeface="Times New Roman"/>
                <a:cs typeface="Times New Roman"/>
              </a:rPr>
              <a:t>2</a:t>
            </a:r>
            <a:r>
              <a:rPr dirty="0" baseline="42929" sz="1650" spc="195" i="1">
                <a:latin typeface="Times New Roman"/>
                <a:cs typeface="Times New Roman"/>
              </a:rPr>
              <a:t>d	</a:t>
            </a:r>
            <a:r>
              <a:rPr dirty="0" sz="1850" spc="80">
                <a:latin typeface="Times New Roman"/>
                <a:cs typeface="Times New Roman"/>
              </a:rPr>
              <a:t>(2)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76444" y="3970020"/>
            <a:ext cx="256540" cy="307975"/>
          </a:xfrm>
          <a:custGeom>
            <a:avLst/>
            <a:gdLst/>
            <a:ahLst/>
            <a:cxnLst/>
            <a:rect l="l" t="t" r="r" b="b"/>
            <a:pathLst>
              <a:path w="256539" h="307975">
                <a:moveTo>
                  <a:pt x="256032" y="0"/>
                </a:moveTo>
                <a:lnTo>
                  <a:pt x="0" y="0"/>
                </a:lnTo>
                <a:lnTo>
                  <a:pt x="0" y="307847"/>
                </a:lnTo>
                <a:lnTo>
                  <a:pt x="256032" y="307847"/>
                </a:lnTo>
                <a:lnTo>
                  <a:pt x="256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24709" y="3990986"/>
            <a:ext cx="52050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95">
                <a:latin typeface="Times New Roman"/>
                <a:cs typeface="Times New Roman"/>
              </a:rPr>
              <a:t>(</a:t>
            </a:r>
            <a:r>
              <a:rPr dirty="0" sz="1800" spc="55">
                <a:latin typeface="Times New Roman"/>
                <a:cs typeface="Times New Roman"/>
              </a:rPr>
              <a:t>2</a:t>
            </a:r>
            <a:r>
              <a:rPr dirty="0" sz="1800" spc="80">
                <a:latin typeface="Times New Roman"/>
                <a:cs typeface="Times New Roman"/>
              </a:rPr>
              <a:t>)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-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(</a:t>
            </a:r>
            <a:r>
              <a:rPr dirty="0" sz="1800" spc="55">
                <a:latin typeface="Times New Roman"/>
                <a:cs typeface="Times New Roman"/>
              </a:rPr>
              <a:t>1</a:t>
            </a:r>
            <a:r>
              <a:rPr dirty="0" sz="1800" spc="80">
                <a:latin typeface="Times New Roman"/>
                <a:cs typeface="Times New Roman"/>
              </a:rPr>
              <a:t>)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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S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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(</a:t>
            </a:r>
            <a:r>
              <a:rPr dirty="0" sz="1800" spc="120" i="1">
                <a:latin typeface="Times New Roman"/>
                <a:cs typeface="Times New Roman"/>
              </a:rPr>
              <a:t>d</a:t>
            </a:r>
            <a:r>
              <a:rPr dirty="0" sz="1800" spc="80" i="1">
                <a:latin typeface="Times New Roman"/>
                <a:cs typeface="Times New Roman"/>
              </a:rPr>
              <a:t> </a:t>
            </a:r>
            <a:r>
              <a:rPr dirty="0" sz="1800" spc="245">
                <a:latin typeface="Symbol"/>
                <a:cs typeface="Symbol"/>
              </a:rPr>
              <a:t></a:t>
            </a:r>
            <a:r>
              <a:rPr dirty="0" sz="1800" spc="-45">
                <a:latin typeface="Times New Roman"/>
                <a:cs typeface="Times New Roman"/>
              </a:rPr>
              <a:t>1</a:t>
            </a:r>
            <a:r>
              <a:rPr dirty="0" sz="1800" spc="80">
                <a:latin typeface="Times New Roman"/>
                <a:cs typeface="Times New Roman"/>
              </a:rPr>
              <a:t>)</a:t>
            </a:r>
            <a:r>
              <a:rPr dirty="0" sz="1800" spc="-245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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190">
                <a:latin typeface="Times New Roman"/>
                <a:cs typeface="Times New Roman"/>
              </a:rPr>
              <a:t>2</a:t>
            </a:r>
            <a:r>
              <a:rPr dirty="0" baseline="42328" sz="1575" spc="104" i="1">
                <a:latin typeface="Times New Roman"/>
                <a:cs typeface="Times New Roman"/>
              </a:rPr>
              <a:t>d</a:t>
            </a:r>
            <a:r>
              <a:rPr dirty="0" baseline="42328" sz="1575" i="1">
                <a:latin typeface="Times New Roman"/>
                <a:cs typeface="Times New Roman"/>
              </a:rPr>
              <a:t>  </a:t>
            </a:r>
            <a:r>
              <a:rPr dirty="0" baseline="42328" sz="1575" spc="-172" i="1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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(</a:t>
            </a:r>
            <a:r>
              <a:rPr dirty="0" sz="1800" spc="55">
                <a:latin typeface="Times New Roman"/>
                <a:cs typeface="Times New Roman"/>
              </a:rPr>
              <a:t>2</a:t>
            </a:r>
            <a:r>
              <a:rPr dirty="0" baseline="42328" sz="1575" spc="104">
                <a:latin typeface="Times New Roman"/>
                <a:cs typeface="Times New Roman"/>
              </a:rPr>
              <a:t>1</a:t>
            </a:r>
            <a:r>
              <a:rPr dirty="0" baseline="42328" sz="1575">
                <a:latin typeface="Times New Roman"/>
                <a:cs typeface="Times New Roman"/>
              </a:rPr>
              <a:t> </a:t>
            </a:r>
            <a:r>
              <a:rPr dirty="0" baseline="42328" sz="1575" spc="-112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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95">
                <a:latin typeface="Times New Roman"/>
                <a:cs typeface="Times New Roman"/>
              </a:rPr>
              <a:t>2</a:t>
            </a:r>
            <a:r>
              <a:rPr dirty="0" baseline="42328" sz="1575" spc="104">
                <a:latin typeface="Times New Roman"/>
                <a:cs typeface="Times New Roman"/>
              </a:rPr>
              <a:t>2</a:t>
            </a:r>
            <a:r>
              <a:rPr dirty="0" baseline="42328" sz="1575">
                <a:latin typeface="Times New Roman"/>
                <a:cs typeface="Times New Roman"/>
              </a:rPr>
              <a:t> </a:t>
            </a:r>
            <a:r>
              <a:rPr dirty="0" baseline="42328" sz="1575" spc="15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Symbol"/>
                <a:cs typeface="Symbol"/>
              </a:rPr>
              <a:t>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55">
                <a:latin typeface="Times New Roman"/>
                <a:cs typeface="Times New Roman"/>
              </a:rPr>
              <a:t>2</a:t>
            </a:r>
            <a:r>
              <a:rPr dirty="0" baseline="42328" sz="1575" spc="104">
                <a:latin typeface="Times New Roman"/>
                <a:cs typeface="Times New Roman"/>
              </a:rPr>
              <a:t>3</a:t>
            </a:r>
            <a:r>
              <a:rPr dirty="0" baseline="42328" sz="1575">
                <a:latin typeface="Times New Roman"/>
                <a:cs typeface="Times New Roman"/>
              </a:rPr>
              <a:t> </a:t>
            </a:r>
            <a:r>
              <a:rPr dirty="0" baseline="42328" sz="1575" spc="-37"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Symbol"/>
                <a:cs typeface="Symbol"/>
              </a:rPr>
              <a:t></a:t>
            </a:r>
            <a:r>
              <a:rPr dirty="0" baseline="8333" sz="3000" spc="-2392">
                <a:solidFill>
                  <a:srgbClr val="3E3D00"/>
                </a:solidFill>
                <a:latin typeface="Arial MT"/>
                <a:cs typeface="Arial MT"/>
              </a:rPr>
              <a:t>…</a:t>
            </a:r>
            <a:r>
              <a:rPr dirty="0" sz="1800" spc="415">
                <a:latin typeface="Microsoft Sans Serif"/>
                <a:cs typeface="Microsoft Sans Serif"/>
              </a:rPr>
              <a:t></a:t>
            </a:r>
            <a:r>
              <a:rPr dirty="0" sz="1800" spc="130">
                <a:latin typeface="Symbol"/>
                <a:cs typeface="Symbol"/>
              </a:rPr>
              <a:t>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95">
                <a:latin typeface="Times New Roman"/>
                <a:cs typeface="Times New Roman"/>
              </a:rPr>
              <a:t>2</a:t>
            </a:r>
            <a:r>
              <a:rPr dirty="0" baseline="42328" sz="1575" spc="104" i="1">
                <a:latin typeface="Times New Roman"/>
                <a:cs typeface="Times New Roman"/>
              </a:rPr>
              <a:t>d</a:t>
            </a:r>
            <a:r>
              <a:rPr dirty="0" baseline="42328" sz="1575" spc="-127" i="1">
                <a:latin typeface="Times New Roman"/>
                <a:cs typeface="Times New Roman"/>
              </a:rPr>
              <a:t> </a:t>
            </a:r>
            <a:r>
              <a:rPr dirty="0" baseline="42328" sz="1575" spc="7">
                <a:latin typeface="Symbol"/>
                <a:cs typeface="Symbol"/>
              </a:rPr>
              <a:t></a:t>
            </a:r>
            <a:r>
              <a:rPr dirty="0" baseline="42328" sz="1575" spc="104">
                <a:latin typeface="Times New Roman"/>
                <a:cs typeface="Times New Roman"/>
              </a:rPr>
              <a:t>1</a:t>
            </a:r>
            <a:r>
              <a:rPr dirty="0" baseline="42328" sz="1575" spc="-202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51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8916" y="967399"/>
            <a:ext cx="4510405" cy="131254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250" spc="160">
                <a:latin typeface="Symbol"/>
                <a:cs typeface="Symbol"/>
              </a:rPr>
              <a:t></a:t>
            </a:r>
            <a:r>
              <a:rPr dirty="0" sz="2250" spc="-25">
                <a:latin typeface="Times New Roman"/>
                <a:cs typeface="Times New Roman"/>
              </a:rPr>
              <a:t> </a:t>
            </a:r>
            <a:r>
              <a:rPr dirty="0" sz="2250" spc="114">
                <a:latin typeface="Times New Roman"/>
                <a:cs typeface="Times New Roman"/>
              </a:rPr>
              <a:t>(</a:t>
            </a:r>
            <a:r>
              <a:rPr dirty="0" sz="2250" spc="15">
                <a:latin typeface="Times New Roman"/>
                <a:cs typeface="Times New Roman"/>
              </a:rPr>
              <a:t>l</a:t>
            </a:r>
            <a:r>
              <a:rPr dirty="0" sz="2250" spc="145">
                <a:latin typeface="Times New Roman"/>
                <a:cs typeface="Times New Roman"/>
              </a:rPr>
              <a:t>g</a:t>
            </a:r>
            <a:r>
              <a:rPr dirty="0" sz="2250" spc="-185">
                <a:latin typeface="Times New Roman"/>
                <a:cs typeface="Times New Roman"/>
              </a:rPr>
              <a:t> 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145" i="1">
                <a:latin typeface="Times New Roman"/>
                <a:cs typeface="Times New Roman"/>
              </a:rPr>
              <a:t> </a:t>
            </a:r>
            <a:r>
              <a:rPr dirty="0" sz="2250" spc="305">
                <a:latin typeface="Symbol"/>
                <a:cs typeface="Symbol"/>
              </a:rPr>
              <a:t></a:t>
            </a:r>
            <a:r>
              <a:rPr dirty="0" sz="2250" spc="-65">
                <a:latin typeface="Times New Roman"/>
                <a:cs typeface="Times New Roman"/>
              </a:rPr>
              <a:t>1</a:t>
            </a:r>
            <a:r>
              <a:rPr dirty="0" sz="2250" spc="114">
                <a:latin typeface="Times New Roman"/>
                <a:cs typeface="Times New Roman"/>
              </a:rPr>
              <a:t>)</a:t>
            </a:r>
            <a:r>
              <a:rPr dirty="0" sz="2250" spc="110">
                <a:latin typeface="Times New Roman"/>
                <a:cs typeface="Times New Roman"/>
              </a:rPr>
              <a:t>(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135" i="1">
                <a:latin typeface="Times New Roman"/>
                <a:cs typeface="Times New Roman"/>
              </a:rPr>
              <a:t> </a:t>
            </a:r>
            <a:r>
              <a:rPr dirty="0" sz="2250" spc="300">
                <a:latin typeface="Symbol"/>
                <a:cs typeface="Symbol"/>
              </a:rPr>
              <a:t></a:t>
            </a:r>
            <a:r>
              <a:rPr dirty="0" sz="2250" spc="-65">
                <a:latin typeface="Times New Roman"/>
                <a:cs typeface="Times New Roman"/>
              </a:rPr>
              <a:t>1</a:t>
            </a:r>
            <a:r>
              <a:rPr dirty="0" sz="2250" spc="95">
                <a:latin typeface="Times New Roman"/>
                <a:cs typeface="Times New Roman"/>
              </a:rPr>
              <a:t>)</a:t>
            </a:r>
            <a:r>
              <a:rPr dirty="0" sz="2250" spc="-145">
                <a:latin typeface="Times New Roman"/>
                <a:cs typeface="Times New Roman"/>
              </a:rPr>
              <a:t> </a:t>
            </a:r>
            <a:r>
              <a:rPr dirty="0" sz="2250" spc="160">
                <a:latin typeface="Symbol"/>
                <a:cs typeface="Symbol"/>
              </a:rPr>
              <a:t></a:t>
            </a:r>
            <a:r>
              <a:rPr dirty="0" sz="2250" spc="-150">
                <a:latin typeface="Times New Roman"/>
                <a:cs typeface="Times New Roman"/>
              </a:rPr>
              <a:t> 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254" i="1">
                <a:latin typeface="Times New Roman"/>
                <a:cs typeface="Times New Roman"/>
              </a:rPr>
              <a:t> </a:t>
            </a:r>
            <a:r>
              <a:rPr dirty="0" sz="2250" spc="25">
                <a:latin typeface="Times New Roman"/>
                <a:cs typeface="Times New Roman"/>
              </a:rPr>
              <a:t>l</a:t>
            </a:r>
            <a:r>
              <a:rPr dirty="0" sz="2250" spc="145">
                <a:latin typeface="Times New Roman"/>
                <a:cs typeface="Times New Roman"/>
              </a:rPr>
              <a:t>g</a:t>
            </a:r>
            <a:r>
              <a:rPr dirty="0" sz="2250" spc="-160">
                <a:latin typeface="Times New Roman"/>
                <a:cs typeface="Times New Roman"/>
              </a:rPr>
              <a:t> 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140" i="1">
                <a:latin typeface="Times New Roman"/>
                <a:cs typeface="Times New Roman"/>
              </a:rPr>
              <a:t> </a:t>
            </a:r>
            <a:r>
              <a:rPr dirty="0" sz="2250" spc="160">
                <a:latin typeface="Symbol"/>
                <a:cs typeface="Symbol"/>
              </a:rPr>
              <a:t></a:t>
            </a:r>
            <a:r>
              <a:rPr dirty="0" sz="2250" spc="-105">
                <a:latin typeface="Times New Roman"/>
                <a:cs typeface="Times New Roman"/>
              </a:rPr>
              <a:t> </a:t>
            </a:r>
            <a:r>
              <a:rPr dirty="0" sz="2250" spc="175">
                <a:latin typeface="Times New Roman"/>
                <a:cs typeface="Times New Roman"/>
              </a:rPr>
              <a:t>2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135" i="1">
                <a:latin typeface="Times New Roman"/>
                <a:cs typeface="Times New Roman"/>
              </a:rPr>
              <a:t> </a:t>
            </a:r>
            <a:r>
              <a:rPr dirty="0" sz="2250" spc="160">
                <a:latin typeface="Symbol"/>
                <a:cs typeface="Symbol"/>
              </a:rPr>
              <a:t></a:t>
            </a:r>
            <a:r>
              <a:rPr dirty="0" sz="2250" spc="-145">
                <a:latin typeface="Times New Roman"/>
                <a:cs typeface="Times New Roman"/>
              </a:rPr>
              <a:t> </a:t>
            </a:r>
            <a:r>
              <a:rPr dirty="0" sz="2250" spc="145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250" spc="160">
                <a:latin typeface="Symbol"/>
                <a:cs typeface="Symbol"/>
              </a:rPr>
              <a:t></a:t>
            </a:r>
            <a:r>
              <a:rPr dirty="0" sz="2250" spc="15">
                <a:latin typeface="Times New Roman"/>
                <a:cs typeface="Times New Roman"/>
              </a:rPr>
              <a:t> 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260" i="1">
                <a:latin typeface="Times New Roman"/>
                <a:cs typeface="Times New Roman"/>
              </a:rPr>
              <a:t> </a:t>
            </a:r>
            <a:r>
              <a:rPr dirty="0" sz="2250" spc="25">
                <a:latin typeface="Times New Roman"/>
                <a:cs typeface="Times New Roman"/>
              </a:rPr>
              <a:t>l</a:t>
            </a:r>
            <a:r>
              <a:rPr dirty="0" sz="2250" spc="145">
                <a:latin typeface="Times New Roman"/>
                <a:cs typeface="Times New Roman"/>
              </a:rPr>
              <a:t>g</a:t>
            </a:r>
            <a:r>
              <a:rPr dirty="0" sz="2250" spc="-160">
                <a:latin typeface="Times New Roman"/>
                <a:cs typeface="Times New Roman"/>
              </a:rPr>
              <a:t> 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135" i="1">
                <a:latin typeface="Times New Roman"/>
                <a:cs typeface="Times New Roman"/>
              </a:rPr>
              <a:t> </a:t>
            </a:r>
            <a:r>
              <a:rPr dirty="0" sz="2250" spc="160">
                <a:latin typeface="Symbol"/>
                <a:cs typeface="Symbol"/>
              </a:rPr>
              <a:t></a:t>
            </a:r>
            <a:r>
              <a:rPr dirty="0" sz="2250" spc="-145">
                <a:latin typeface="Times New Roman"/>
                <a:cs typeface="Times New Roman"/>
              </a:rPr>
              <a:t> 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145" i="1">
                <a:latin typeface="Times New Roman"/>
                <a:cs typeface="Times New Roman"/>
              </a:rPr>
              <a:t> </a:t>
            </a:r>
            <a:r>
              <a:rPr dirty="0" sz="2250" spc="160">
                <a:latin typeface="Symbol"/>
                <a:cs typeface="Symbol"/>
              </a:rPr>
              <a:t></a:t>
            </a:r>
            <a:r>
              <a:rPr dirty="0" sz="2250" spc="-180">
                <a:latin typeface="Times New Roman"/>
                <a:cs typeface="Times New Roman"/>
              </a:rPr>
              <a:t> </a:t>
            </a:r>
            <a:r>
              <a:rPr dirty="0" sz="2250" spc="25">
                <a:latin typeface="Times New Roman"/>
                <a:cs typeface="Times New Roman"/>
              </a:rPr>
              <a:t>l</a:t>
            </a:r>
            <a:r>
              <a:rPr dirty="0" sz="2250" spc="145">
                <a:latin typeface="Times New Roman"/>
                <a:cs typeface="Times New Roman"/>
              </a:rPr>
              <a:t>g</a:t>
            </a:r>
            <a:r>
              <a:rPr dirty="0" sz="2250" spc="-160">
                <a:latin typeface="Times New Roman"/>
                <a:cs typeface="Times New Roman"/>
              </a:rPr>
              <a:t> 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140" i="1">
                <a:latin typeface="Times New Roman"/>
                <a:cs typeface="Times New Roman"/>
              </a:rPr>
              <a:t> </a:t>
            </a:r>
            <a:r>
              <a:rPr dirty="0" sz="2250" spc="340">
                <a:latin typeface="Symbol"/>
                <a:cs typeface="Symbol"/>
              </a:rPr>
              <a:t></a:t>
            </a:r>
            <a:r>
              <a:rPr dirty="0" sz="2250" spc="335">
                <a:latin typeface="Times New Roman"/>
                <a:cs typeface="Times New Roman"/>
              </a:rPr>
              <a:t>1</a:t>
            </a:r>
            <a:r>
              <a:rPr dirty="0" sz="2250" spc="160">
                <a:latin typeface="Symbol"/>
                <a:cs typeface="Symbol"/>
              </a:rPr>
              <a:t></a:t>
            </a:r>
            <a:r>
              <a:rPr dirty="0" sz="2250" spc="-145">
                <a:latin typeface="Times New Roman"/>
                <a:cs typeface="Times New Roman"/>
              </a:rPr>
              <a:t> 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254" i="1">
                <a:latin typeface="Times New Roman"/>
                <a:cs typeface="Times New Roman"/>
              </a:rPr>
              <a:t> </a:t>
            </a:r>
            <a:r>
              <a:rPr dirty="0" sz="2250" spc="25">
                <a:latin typeface="Times New Roman"/>
                <a:cs typeface="Times New Roman"/>
              </a:rPr>
              <a:t>l</a:t>
            </a:r>
            <a:r>
              <a:rPr dirty="0" sz="2250" spc="145">
                <a:latin typeface="Times New Roman"/>
                <a:cs typeface="Times New Roman"/>
              </a:rPr>
              <a:t>g</a:t>
            </a:r>
            <a:r>
              <a:rPr dirty="0" sz="2250" spc="-160">
                <a:latin typeface="Times New Roman"/>
                <a:cs typeface="Times New Roman"/>
              </a:rPr>
              <a:t> 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140" i="1">
                <a:latin typeface="Times New Roman"/>
                <a:cs typeface="Times New Roman"/>
              </a:rPr>
              <a:t> </a:t>
            </a:r>
            <a:r>
              <a:rPr dirty="0" sz="2250" spc="160">
                <a:latin typeface="Symbol"/>
                <a:cs typeface="Symbol"/>
              </a:rPr>
              <a:t></a:t>
            </a:r>
            <a:r>
              <a:rPr dirty="0" sz="2250" spc="-105">
                <a:latin typeface="Times New Roman"/>
                <a:cs typeface="Times New Roman"/>
              </a:rPr>
              <a:t> </a:t>
            </a:r>
            <a:r>
              <a:rPr dirty="0" sz="2250" spc="175">
                <a:latin typeface="Times New Roman"/>
                <a:cs typeface="Times New Roman"/>
              </a:rPr>
              <a:t>2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135" i="1">
                <a:latin typeface="Times New Roman"/>
                <a:cs typeface="Times New Roman"/>
              </a:rPr>
              <a:t> </a:t>
            </a:r>
            <a:r>
              <a:rPr dirty="0" sz="2250" spc="160">
                <a:latin typeface="Symbol"/>
                <a:cs typeface="Symbol"/>
              </a:rPr>
              <a:t></a:t>
            </a:r>
            <a:r>
              <a:rPr dirty="0" sz="2250" spc="-145">
                <a:latin typeface="Times New Roman"/>
                <a:cs typeface="Times New Roman"/>
              </a:rPr>
              <a:t> </a:t>
            </a:r>
            <a:r>
              <a:rPr dirty="0" sz="2250" spc="145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250" spc="160">
                <a:latin typeface="Symbol"/>
                <a:cs typeface="Symbol"/>
              </a:rPr>
              <a:t></a:t>
            </a:r>
            <a:r>
              <a:rPr dirty="0" sz="2250" spc="15">
                <a:latin typeface="Times New Roman"/>
                <a:cs typeface="Times New Roman"/>
              </a:rPr>
              <a:t> 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145" i="1">
                <a:latin typeface="Times New Roman"/>
                <a:cs typeface="Times New Roman"/>
              </a:rPr>
              <a:t> </a:t>
            </a:r>
            <a:r>
              <a:rPr dirty="0" sz="2250" spc="160">
                <a:latin typeface="Symbol"/>
                <a:cs typeface="Symbol"/>
              </a:rPr>
              <a:t></a:t>
            </a:r>
            <a:r>
              <a:rPr dirty="0" sz="2250" spc="-180">
                <a:latin typeface="Times New Roman"/>
                <a:cs typeface="Times New Roman"/>
              </a:rPr>
              <a:t> </a:t>
            </a:r>
            <a:r>
              <a:rPr dirty="0" sz="2250" spc="25">
                <a:latin typeface="Times New Roman"/>
                <a:cs typeface="Times New Roman"/>
              </a:rPr>
              <a:t>l</a:t>
            </a:r>
            <a:r>
              <a:rPr dirty="0" sz="2250" spc="145">
                <a:latin typeface="Times New Roman"/>
                <a:cs typeface="Times New Roman"/>
              </a:rPr>
              <a:t>g</a:t>
            </a:r>
            <a:r>
              <a:rPr dirty="0" sz="2250" spc="-160">
                <a:latin typeface="Times New Roman"/>
                <a:cs typeface="Times New Roman"/>
              </a:rPr>
              <a:t> </a:t>
            </a:r>
            <a:r>
              <a:rPr dirty="0" sz="2250" spc="145" i="1">
                <a:latin typeface="Times New Roman"/>
                <a:cs typeface="Times New Roman"/>
              </a:rPr>
              <a:t>n</a:t>
            </a:r>
            <a:r>
              <a:rPr dirty="0" sz="2250" spc="-140" i="1">
                <a:latin typeface="Times New Roman"/>
                <a:cs typeface="Times New Roman"/>
              </a:rPr>
              <a:t> </a:t>
            </a:r>
            <a:r>
              <a:rPr dirty="0" sz="2250" spc="300">
                <a:latin typeface="Symbol"/>
                <a:cs typeface="Symbol"/>
              </a:rPr>
              <a:t></a:t>
            </a:r>
            <a:r>
              <a:rPr dirty="0" sz="2250" spc="145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7787" y="624676"/>
            <a:ext cx="6281420" cy="368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290">
                <a:solidFill>
                  <a:srgbClr val="000000"/>
                </a:solidFill>
              </a:rPr>
              <a:t>총</a:t>
            </a:r>
            <a:r>
              <a:rPr dirty="0" sz="2250" spc="-300">
                <a:solidFill>
                  <a:srgbClr val="000000"/>
                </a:solidFill>
              </a:rPr>
              <a:t> </a:t>
            </a:r>
            <a:r>
              <a:rPr dirty="0" sz="2250" spc="90" i="1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dirty="0" sz="2250" spc="25" i="1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dirty="0" sz="2250" spc="125" i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2250" spc="170" i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2250" spc="165" i="1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2250" spc="15" i="1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dirty="0" sz="2250" spc="145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225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50" spc="345">
                <a:solidFill>
                  <a:srgbClr val="000000"/>
                </a:solidFill>
              </a:rPr>
              <a:t>횟</a:t>
            </a:r>
            <a:r>
              <a:rPr dirty="0" sz="2250" spc="290">
                <a:solidFill>
                  <a:srgbClr val="000000"/>
                </a:solidFill>
              </a:rPr>
              <a:t>수</a:t>
            </a:r>
            <a:r>
              <a:rPr dirty="0" sz="2250" spc="-409">
                <a:solidFill>
                  <a:srgbClr val="000000"/>
                </a:solidFill>
              </a:rPr>
              <a:t> </a:t>
            </a:r>
            <a:r>
              <a:rPr dirty="0" sz="2250" spc="16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225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50" spc="155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250" spc="145" i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2250" spc="1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50" spc="30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2250" spc="-65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sz="2250" spc="114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dirty="0" sz="2250" spc="11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250" spc="145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2250" spc="-1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50" spc="30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2250" spc="-65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sz="2250" spc="95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dirty="0" sz="2250" spc="-1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50" spc="16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2250" spc="-1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50" spc="15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2250" spc="145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2250" spc="-254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50" spc="25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2250" spc="145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sz="2250" spc="-1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50" spc="145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2250" spc="-13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50" spc="16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2250" spc="-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50" spc="18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sz="2250" spc="145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2250" spc="-1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50" spc="16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sz="2250" spc="-1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250" spc="13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sz="2250" spc="95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1216" y="4657695"/>
            <a:ext cx="85090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05"/>
              </a:lnSpc>
            </a:pPr>
            <a:r>
              <a:rPr dirty="0" sz="2000" spc="229">
                <a:solidFill>
                  <a:srgbClr val="3E3D00"/>
                </a:solidFill>
                <a:latin typeface="Malgun Gothic"/>
                <a:cs typeface="Malgun Gothic"/>
              </a:rPr>
              <a:t>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217" y="3040507"/>
            <a:ext cx="8177530" cy="322707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455930" marR="5080" indent="-443865">
              <a:lnSpc>
                <a:spcPts val="2160"/>
              </a:lnSpc>
              <a:spcBef>
                <a:spcPts val="37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455930" algn="l"/>
                <a:tab pos="456565" algn="l"/>
              </a:tabLst>
            </a:pP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depth가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35">
                <a:solidFill>
                  <a:srgbClr val="3E3D00"/>
                </a:solidFill>
                <a:latin typeface="Malgun Gothic"/>
                <a:cs typeface="Malgun Gothic"/>
              </a:rPr>
              <a:t>노드(β노드)에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의한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5">
                <a:solidFill>
                  <a:srgbClr val="3E3D00"/>
                </a:solidFill>
                <a:latin typeface="Malgun Gothic"/>
                <a:cs typeface="Malgun Gothic"/>
              </a:rPr>
              <a:t>sift-down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횟수는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d=lg</a:t>
            </a:r>
            <a:r>
              <a:rPr dirty="0" sz="20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이므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횟수는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40">
                <a:solidFill>
                  <a:srgbClr val="3E3D00"/>
                </a:solidFill>
                <a:latin typeface="Malgun Gothic"/>
                <a:cs typeface="Malgun Gothic"/>
              </a:rPr>
              <a:t>(</a:t>
            </a:r>
            <a:r>
              <a:rPr dirty="0" sz="2000" spc="14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100" spc="14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2000" spc="140">
                <a:solidFill>
                  <a:srgbClr val="3E3D00"/>
                </a:solidFill>
                <a:latin typeface="Malgun Gothic"/>
                <a:cs typeface="Malgun Gothic"/>
              </a:rPr>
              <a:t>1)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229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endParaRPr sz="2000">
              <a:latin typeface="Malgun Gothic"/>
              <a:cs typeface="Malgun Gothic"/>
            </a:endParaRPr>
          </a:p>
          <a:p>
            <a:pPr marL="433070">
              <a:lnSpc>
                <a:spcPts val="2280"/>
              </a:lnSpc>
              <a:spcBef>
                <a:spcPts val="315"/>
              </a:spcBef>
            </a:pPr>
            <a:r>
              <a:rPr dirty="0" sz="2000" spc="100">
                <a:solidFill>
                  <a:srgbClr val="3E3D00"/>
                </a:solidFill>
                <a:latin typeface="Malgun Gothic"/>
                <a:cs typeface="Malgun Gothic"/>
              </a:rPr>
              <a:t>[이유]β노드의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0">
                <a:solidFill>
                  <a:srgbClr val="3E3D00"/>
                </a:solidFill>
                <a:latin typeface="Malgun Gothic"/>
                <a:cs typeface="Malgun Gothic"/>
              </a:rPr>
              <a:t>ancestor들(d개)이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한번씩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sift-down이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추가로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발생</a:t>
            </a:r>
            <a:endParaRPr sz="2000">
              <a:latin typeface="Malgun Gothic"/>
              <a:cs typeface="Malgun Gothic"/>
            </a:endParaRPr>
          </a:p>
          <a:p>
            <a:pPr marL="455930">
              <a:lnSpc>
                <a:spcPts val="2280"/>
              </a:lnSpc>
            </a:pP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80">
                <a:solidFill>
                  <a:srgbClr val="3E3D00"/>
                </a:solidFill>
                <a:latin typeface="Malgun Gothic"/>
                <a:cs typeface="Malgun Gothic"/>
              </a:rPr>
              <a:t>있음.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550">
              <a:latin typeface="Malgun Gothic"/>
              <a:cs typeface="Malgun Gothic"/>
            </a:endParaRPr>
          </a:p>
          <a:p>
            <a:pPr marL="248920" indent="-236220">
              <a:lnSpc>
                <a:spcPct val="100000"/>
              </a:lnSpc>
              <a:buClr>
                <a:srgbClr val="1F407E"/>
              </a:buClr>
              <a:buSzPct val="80000"/>
              <a:buFont typeface="Wingdings"/>
              <a:buChar char=""/>
              <a:tabLst>
                <a:tab pos="2489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번의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0">
                <a:solidFill>
                  <a:srgbClr val="3E3D00"/>
                </a:solidFill>
                <a:latin typeface="Malgun Gothic"/>
                <a:cs typeface="Malgun Gothic"/>
              </a:rPr>
              <a:t>sift-down에서는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5">
                <a:solidFill>
                  <a:srgbClr val="3E3D00"/>
                </a:solidFill>
                <a:latin typeface="Malgun Gothic"/>
                <a:cs typeface="Malgun Gothic"/>
              </a:rPr>
              <a:t>2번의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비교가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필요하다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407E"/>
              </a:buClr>
              <a:buFont typeface="Wingdings"/>
              <a:buChar char=""/>
            </a:pPr>
            <a:endParaRPr sz="1450">
              <a:latin typeface="Malgun Gothic"/>
              <a:cs typeface="Malgun Gothic"/>
            </a:endParaRPr>
          </a:p>
          <a:p>
            <a:pPr marL="248920" indent="-236220">
              <a:lnSpc>
                <a:spcPct val="100000"/>
              </a:lnSpc>
              <a:buClr>
                <a:srgbClr val="1F407E"/>
              </a:buClr>
              <a:buSzPct val="80000"/>
              <a:buFont typeface="Wingdings"/>
              <a:buChar char=""/>
              <a:tabLst>
                <a:tab pos="2489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횟수는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25">
                <a:solidFill>
                  <a:srgbClr val="3E3D00"/>
                </a:solidFill>
                <a:latin typeface="Malgun Gothic"/>
                <a:cs typeface="Malgun Gothic"/>
              </a:rPr>
              <a:t>2(</a:t>
            </a:r>
            <a:r>
              <a:rPr dirty="0" sz="2000" spc="12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100" spc="125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2000" spc="125">
                <a:solidFill>
                  <a:srgbClr val="3E3D00"/>
                </a:solidFill>
                <a:latin typeface="Malgun Gothic"/>
                <a:cs typeface="Malgun Gothic"/>
              </a:rPr>
              <a:t>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F407E"/>
              </a:buClr>
              <a:buFont typeface="Wingdings"/>
              <a:buChar char=""/>
            </a:pPr>
            <a:endParaRPr sz="1550">
              <a:latin typeface="Malgun Gothic"/>
              <a:cs typeface="Malgun Gothic"/>
            </a:endParaRPr>
          </a:p>
          <a:p>
            <a:pPr marL="342900" indent="-330835">
              <a:lnSpc>
                <a:spcPct val="100000"/>
              </a:lnSpc>
              <a:buClr>
                <a:srgbClr val="1F407E"/>
              </a:buClr>
              <a:buSzPct val="80000"/>
              <a:buFont typeface="Wingdings"/>
              <a:buChar char=""/>
              <a:tabLst>
                <a:tab pos="342900" algn="l"/>
                <a:tab pos="34353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필요함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01028" y="4372659"/>
            <a:ext cx="2011680" cy="1619885"/>
            <a:chOff x="6701028" y="4372659"/>
            <a:chExt cx="2011680" cy="16198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508" y="4504944"/>
              <a:ext cx="1981200" cy="14874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737194" y="4377421"/>
              <a:ext cx="1332230" cy="1261110"/>
            </a:xfrm>
            <a:custGeom>
              <a:avLst/>
              <a:gdLst/>
              <a:ahLst/>
              <a:cxnLst/>
              <a:rect l="l" t="t" r="r" b="b"/>
              <a:pathLst>
                <a:path w="1332229" h="1261110">
                  <a:moveTo>
                    <a:pt x="1222351" y="0"/>
                  </a:moveTo>
                  <a:lnTo>
                    <a:pt x="1158651" y="10217"/>
                  </a:lnTo>
                  <a:lnTo>
                    <a:pt x="1083782" y="35201"/>
                  </a:lnTo>
                  <a:lnTo>
                    <a:pt x="1042684" y="52960"/>
                  </a:lnTo>
                  <a:lnTo>
                    <a:pt x="999423" y="74086"/>
                  </a:lnTo>
                  <a:lnTo>
                    <a:pt x="954209" y="98472"/>
                  </a:lnTo>
                  <a:lnTo>
                    <a:pt x="907253" y="126010"/>
                  </a:lnTo>
                  <a:lnTo>
                    <a:pt x="858764" y="156591"/>
                  </a:lnTo>
                  <a:lnTo>
                    <a:pt x="808952" y="190107"/>
                  </a:lnTo>
                  <a:lnTo>
                    <a:pt x="758028" y="226451"/>
                  </a:lnTo>
                  <a:lnTo>
                    <a:pt x="706200" y="265514"/>
                  </a:lnTo>
                  <a:lnTo>
                    <a:pt x="653679" y="307188"/>
                  </a:lnTo>
                  <a:lnTo>
                    <a:pt x="600675" y="351366"/>
                  </a:lnTo>
                  <a:lnTo>
                    <a:pt x="547398" y="397939"/>
                  </a:lnTo>
                  <a:lnTo>
                    <a:pt x="494058" y="446800"/>
                  </a:lnTo>
                  <a:lnTo>
                    <a:pt x="441858" y="496859"/>
                  </a:lnTo>
                  <a:lnTo>
                    <a:pt x="391944" y="547003"/>
                  </a:lnTo>
                  <a:lnTo>
                    <a:pt x="344437" y="597031"/>
                  </a:lnTo>
                  <a:lnTo>
                    <a:pt x="299457" y="646738"/>
                  </a:lnTo>
                  <a:lnTo>
                    <a:pt x="257128" y="695924"/>
                  </a:lnTo>
                  <a:lnTo>
                    <a:pt x="217569" y="744385"/>
                  </a:lnTo>
                  <a:lnTo>
                    <a:pt x="180902" y="791919"/>
                  </a:lnTo>
                  <a:lnTo>
                    <a:pt x="147248" y="838324"/>
                  </a:lnTo>
                  <a:lnTo>
                    <a:pt x="116730" y="883397"/>
                  </a:lnTo>
                  <a:lnTo>
                    <a:pt x="89468" y="926936"/>
                  </a:lnTo>
                  <a:lnTo>
                    <a:pt x="65583" y="968738"/>
                  </a:lnTo>
                  <a:lnTo>
                    <a:pt x="45197" y="1008602"/>
                  </a:lnTo>
                  <a:lnTo>
                    <a:pt x="28432" y="1046323"/>
                  </a:lnTo>
                  <a:lnTo>
                    <a:pt x="6247" y="1114533"/>
                  </a:lnTo>
                  <a:lnTo>
                    <a:pt x="0" y="1171748"/>
                  </a:lnTo>
                  <a:lnTo>
                    <a:pt x="3156" y="1195726"/>
                  </a:lnTo>
                  <a:lnTo>
                    <a:pt x="22634" y="1233412"/>
                  </a:lnTo>
                  <a:lnTo>
                    <a:pt x="58991" y="1255295"/>
                  </a:lnTo>
                  <a:lnTo>
                    <a:pt x="109870" y="1260688"/>
                  </a:lnTo>
                  <a:lnTo>
                    <a:pt x="140230" y="1257471"/>
                  </a:lnTo>
                  <a:lnTo>
                    <a:pt x="209743" y="1239751"/>
                  </a:lnTo>
                  <a:lnTo>
                    <a:pt x="248477" y="1225464"/>
                  </a:lnTo>
                  <a:lnTo>
                    <a:pt x="289581" y="1207703"/>
                  </a:lnTo>
                  <a:lnTo>
                    <a:pt x="332847" y="1186576"/>
                  </a:lnTo>
                  <a:lnTo>
                    <a:pt x="378065" y="1162192"/>
                  </a:lnTo>
                  <a:lnTo>
                    <a:pt x="425025" y="1134657"/>
                  </a:lnTo>
                  <a:lnTo>
                    <a:pt x="473517" y="1104081"/>
                  </a:lnTo>
                  <a:lnTo>
                    <a:pt x="523330" y="1070571"/>
                  </a:lnTo>
                  <a:lnTo>
                    <a:pt x="574257" y="1034236"/>
                  </a:lnTo>
                  <a:lnTo>
                    <a:pt x="626085" y="995183"/>
                  </a:lnTo>
                  <a:lnTo>
                    <a:pt x="678607" y="953520"/>
                  </a:lnTo>
                  <a:lnTo>
                    <a:pt x="731611" y="909356"/>
                  </a:lnTo>
                  <a:lnTo>
                    <a:pt x="784888" y="862799"/>
                  </a:lnTo>
                  <a:lnTo>
                    <a:pt x="838228" y="813957"/>
                  </a:lnTo>
                  <a:lnTo>
                    <a:pt x="890427" y="763879"/>
                  </a:lnTo>
                  <a:lnTo>
                    <a:pt x="940338" y="713719"/>
                  </a:lnTo>
                  <a:lnTo>
                    <a:pt x="987842" y="663677"/>
                  </a:lnTo>
                  <a:lnTo>
                    <a:pt x="1032815" y="613957"/>
                  </a:lnTo>
                  <a:lnTo>
                    <a:pt x="1075139" y="564761"/>
                  </a:lnTo>
                  <a:lnTo>
                    <a:pt x="1114690" y="516291"/>
                  </a:lnTo>
                  <a:lnTo>
                    <a:pt x="1151349" y="468750"/>
                  </a:lnTo>
                  <a:lnTo>
                    <a:pt x="1184993" y="422340"/>
                  </a:lnTo>
                  <a:lnTo>
                    <a:pt x="1215502" y="377263"/>
                  </a:lnTo>
                  <a:lnTo>
                    <a:pt x="1242755" y="333722"/>
                  </a:lnTo>
                  <a:lnTo>
                    <a:pt x="1266630" y="291920"/>
                  </a:lnTo>
                  <a:lnTo>
                    <a:pt x="1287006" y="252058"/>
                  </a:lnTo>
                  <a:lnTo>
                    <a:pt x="1303763" y="214339"/>
                  </a:lnTo>
                  <a:lnTo>
                    <a:pt x="1325932" y="146141"/>
                  </a:lnTo>
                  <a:lnTo>
                    <a:pt x="1332167" y="88944"/>
                  </a:lnTo>
                  <a:lnTo>
                    <a:pt x="1329007" y="64977"/>
                  </a:lnTo>
                  <a:lnTo>
                    <a:pt x="1309525" y="27319"/>
                  </a:lnTo>
                  <a:lnTo>
                    <a:pt x="1273202" y="5412"/>
                  </a:lnTo>
                  <a:lnTo>
                    <a:pt x="1222351" y="0"/>
                  </a:lnTo>
                  <a:close/>
                </a:path>
              </a:pathLst>
            </a:custGeom>
            <a:solidFill>
              <a:srgbClr val="FFFFD5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37194" y="4377421"/>
              <a:ext cx="1332230" cy="1261110"/>
            </a:xfrm>
            <a:custGeom>
              <a:avLst/>
              <a:gdLst/>
              <a:ahLst/>
              <a:cxnLst/>
              <a:rect l="l" t="t" r="r" b="b"/>
              <a:pathLst>
                <a:path w="1332229" h="1261110">
                  <a:moveTo>
                    <a:pt x="22634" y="1233412"/>
                  </a:moveTo>
                  <a:lnTo>
                    <a:pt x="10660" y="1216348"/>
                  </a:lnTo>
                  <a:lnTo>
                    <a:pt x="3156" y="1195726"/>
                  </a:lnTo>
                  <a:lnTo>
                    <a:pt x="0" y="1171748"/>
                  </a:lnTo>
                  <a:lnTo>
                    <a:pt x="1070" y="1144616"/>
                  </a:lnTo>
                  <a:lnTo>
                    <a:pt x="15408" y="1081701"/>
                  </a:lnTo>
                  <a:lnTo>
                    <a:pt x="45197" y="1008602"/>
                  </a:lnTo>
                  <a:lnTo>
                    <a:pt x="65583" y="968738"/>
                  </a:lnTo>
                  <a:lnTo>
                    <a:pt x="89468" y="926936"/>
                  </a:lnTo>
                  <a:lnTo>
                    <a:pt x="116730" y="883397"/>
                  </a:lnTo>
                  <a:lnTo>
                    <a:pt x="147248" y="838324"/>
                  </a:lnTo>
                  <a:lnTo>
                    <a:pt x="180902" y="791919"/>
                  </a:lnTo>
                  <a:lnTo>
                    <a:pt x="217569" y="744385"/>
                  </a:lnTo>
                  <a:lnTo>
                    <a:pt x="257128" y="695924"/>
                  </a:lnTo>
                  <a:lnTo>
                    <a:pt x="299457" y="646738"/>
                  </a:lnTo>
                  <a:lnTo>
                    <a:pt x="344437" y="597031"/>
                  </a:lnTo>
                  <a:lnTo>
                    <a:pt x="391944" y="547003"/>
                  </a:lnTo>
                  <a:lnTo>
                    <a:pt x="441858" y="496859"/>
                  </a:lnTo>
                  <a:lnTo>
                    <a:pt x="494058" y="446800"/>
                  </a:lnTo>
                  <a:lnTo>
                    <a:pt x="547398" y="397939"/>
                  </a:lnTo>
                  <a:lnTo>
                    <a:pt x="600675" y="351366"/>
                  </a:lnTo>
                  <a:lnTo>
                    <a:pt x="653679" y="307188"/>
                  </a:lnTo>
                  <a:lnTo>
                    <a:pt x="706200" y="265514"/>
                  </a:lnTo>
                  <a:lnTo>
                    <a:pt x="758028" y="226451"/>
                  </a:lnTo>
                  <a:lnTo>
                    <a:pt x="808952" y="190107"/>
                  </a:lnTo>
                  <a:lnTo>
                    <a:pt x="858764" y="156591"/>
                  </a:lnTo>
                  <a:lnTo>
                    <a:pt x="907253" y="126010"/>
                  </a:lnTo>
                  <a:lnTo>
                    <a:pt x="954209" y="98472"/>
                  </a:lnTo>
                  <a:lnTo>
                    <a:pt x="999423" y="74086"/>
                  </a:lnTo>
                  <a:lnTo>
                    <a:pt x="1042684" y="52960"/>
                  </a:lnTo>
                  <a:lnTo>
                    <a:pt x="1083782" y="35201"/>
                  </a:lnTo>
                  <a:lnTo>
                    <a:pt x="1122508" y="20917"/>
                  </a:lnTo>
                  <a:lnTo>
                    <a:pt x="1192002" y="3209"/>
                  </a:lnTo>
                  <a:lnTo>
                    <a:pt x="1222351" y="0"/>
                  </a:lnTo>
                  <a:lnTo>
                    <a:pt x="1249488" y="698"/>
                  </a:lnTo>
                  <a:lnTo>
                    <a:pt x="1293285" y="14250"/>
                  </a:lnTo>
                  <a:lnTo>
                    <a:pt x="1321500" y="44368"/>
                  </a:lnTo>
                  <a:lnTo>
                    <a:pt x="1332167" y="88944"/>
                  </a:lnTo>
                  <a:lnTo>
                    <a:pt x="1331102" y="116066"/>
                  </a:lnTo>
                  <a:lnTo>
                    <a:pt x="1316779" y="178966"/>
                  </a:lnTo>
                  <a:lnTo>
                    <a:pt x="1287006" y="252058"/>
                  </a:lnTo>
                  <a:lnTo>
                    <a:pt x="1266630" y="291920"/>
                  </a:lnTo>
                  <a:lnTo>
                    <a:pt x="1242755" y="333722"/>
                  </a:lnTo>
                  <a:lnTo>
                    <a:pt x="1215502" y="377263"/>
                  </a:lnTo>
                  <a:lnTo>
                    <a:pt x="1184993" y="422340"/>
                  </a:lnTo>
                  <a:lnTo>
                    <a:pt x="1151349" y="468750"/>
                  </a:lnTo>
                  <a:lnTo>
                    <a:pt x="1114690" y="516291"/>
                  </a:lnTo>
                  <a:lnTo>
                    <a:pt x="1075139" y="564761"/>
                  </a:lnTo>
                  <a:lnTo>
                    <a:pt x="1032815" y="613957"/>
                  </a:lnTo>
                  <a:lnTo>
                    <a:pt x="987842" y="663677"/>
                  </a:lnTo>
                  <a:lnTo>
                    <a:pt x="940338" y="713719"/>
                  </a:lnTo>
                  <a:lnTo>
                    <a:pt x="890427" y="763879"/>
                  </a:lnTo>
                  <a:lnTo>
                    <a:pt x="838228" y="813957"/>
                  </a:lnTo>
                  <a:lnTo>
                    <a:pt x="784888" y="862799"/>
                  </a:lnTo>
                  <a:lnTo>
                    <a:pt x="731611" y="909356"/>
                  </a:lnTo>
                  <a:lnTo>
                    <a:pt x="678607" y="953520"/>
                  </a:lnTo>
                  <a:lnTo>
                    <a:pt x="626085" y="995183"/>
                  </a:lnTo>
                  <a:lnTo>
                    <a:pt x="574257" y="1034236"/>
                  </a:lnTo>
                  <a:lnTo>
                    <a:pt x="523330" y="1070571"/>
                  </a:lnTo>
                  <a:lnTo>
                    <a:pt x="473517" y="1104081"/>
                  </a:lnTo>
                  <a:lnTo>
                    <a:pt x="425025" y="1134657"/>
                  </a:lnTo>
                  <a:lnTo>
                    <a:pt x="378065" y="1162192"/>
                  </a:lnTo>
                  <a:lnTo>
                    <a:pt x="332847" y="1186576"/>
                  </a:lnTo>
                  <a:lnTo>
                    <a:pt x="289581" y="1207703"/>
                  </a:lnTo>
                  <a:lnTo>
                    <a:pt x="248477" y="1225464"/>
                  </a:lnTo>
                  <a:lnTo>
                    <a:pt x="209743" y="1239751"/>
                  </a:lnTo>
                  <a:lnTo>
                    <a:pt x="140230" y="1257471"/>
                  </a:lnTo>
                  <a:lnTo>
                    <a:pt x="109870" y="1260688"/>
                  </a:lnTo>
                  <a:lnTo>
                    <a:pt x="82720" y="1259998"/>
                  </a:lnTo>
                  <a:lnTo>
                    <a:pt x="58991" y="1255295"/>
                  </a:lnTo>
                  <a:lnTo>
                    <a:pt x="38893" y="1246469"/>
                  </a:lnTo>
                  <a:lnTo>
                    <a:pt x="22634" y="1233412"/>
                  </a:lnTo>
                  <a:close/>
                </a:path>
              </a:pathLst>
            </a:custGeom>
            <a:ln w="9525">
              <a:solidFill>
                <a:srgbClr val="6F93D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028" y="5669280"/>
              <a:ext cx="300227" cy="32308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51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564" y="632840"/>
            <a:ext cx="6198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힙정렬</a:t>
            </a:r>
            <a:r>
              <a:rPr dirty="0" spc="-365"/>
              <a:t> </a:t>
            </a:r>
            <a:r>
              <a:rPr dirty="0"/>
              <a:t>알고리즘의</a:t>
            </a:r>
            <a:r>
              <a:rPr dirty="0" spc="-365"/>
              <a:t> </a:t>
            </a:r>
            <a:r>
              <a:rPr dirty="0"/>
              <a:t>공간복잡도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14" y="2168067"/>
            <a:ext cx="154533" cy="1571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925256"/>
            <a:ext cx="7209790" cy="134302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4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 spc="-5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4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 spc="-5">
                <a:solidFill>
                  <a:srgbClr val="3E3D00"/>
                </a:solidFill>
                <a:latin typeface="Malgun Gothic"/>
                <a:cs typeface="Malgun Gothic"/>
              </a:rPr>
              <a:t>제자리정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렬</a:t>
            </a:r>
            <a:r>
              <a:rPr dirty="0" sz="24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알고리즘인</a:t>
            </a:r>
            <a:r>
              <a:rPr dirty="0" sz="2400" spc="-1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4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575"/>
              </a:spcBef>
              <a:buClr>
                <a:srgbClr val="FF9933"/>
              </a:buClr>
              <a:buSzPct val="79166"/>
              <a:buFont typeface="Wingdings"/>
              <a:buChar char=""/>
              <a:tabLst>
                <a:tab pos="414020" algn="l"/>
              </a:tabLst>
            </a:pP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힙을</a:t>
            </a:r>
            <a:r>
              <a:rPr dirty="0" sz="24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배열로</a:t>
            </a:r>
            <a:r>
              <a:rPr dirty="0" sz="24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구현한</a:t>
            </a:r>
            <a:r>
              <a:rPr dirty="0" sz="24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경우에는</a:t>
            </a:r>
            <a:r>
              <a:rPr dirty="0" sz="24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제자리정렬</a:t>
            </a:r>
            <a:r>
              <a:rPr dirty="0" sz="24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endParaRPr sz="24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580"/>
              </a:spcBef>
              <a:buClr>
                <a:srgbClr val="FF9933"/>
              </a:buClr>
              <a:buSzPct val="79166"/>
              <a:buFont typeface="Wingdings"/>
              <a:buChar char=""/>
              <a:tabLst>
                <a:tab pos="414020" algn="l"/>
                <a:tab pos="2413000" algn="l"/>
              </a:tabLst>
            </a:pPr>
            <a:r>
              <a:rPr dirty="0" sz="2400" spc="-5">
                <a:solidFill>
                  <a:srgbClr val="3E3D00"/>
                </a:solidFill>
                <a:latin typeface="Malgun Gothic"/>
                <a:cs typeface="Malgun Gothic"/>
              </a:rPr>
              <a:t>공간복잡도</a:t>
            </a:r>
            <a:r>
              <a:rPr dirty="0" sz="2400" spc="-5">
                <a:solidFill>
                  <a:srgbClr val="3E3D00"/>
                </a:solidFill>
                <a:latin typeface="Times New Roman"/>
                <a:cs typeface="Times New Roman"/>
              </a:rPr>
              <a:t>:	</a:t>
            </a:r>
            <a:r>
              <a:rPr dirty="0" sz="2400" spc="-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400" spc="-5">
                <a:solidFill>
                  <a:srgbClr val="3E3D00"/>
                </a:solidFill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9255" y="3715511"/>
            <a:ext cx="4590288" cy="15910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51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867" y="631316"/>
            <a:ext cx="5741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힙정렬</a:t>
            </a:r>
            <a:r>
              <a:rPr dirty="0" spc="-365"/>
              <a:t> </a:t>
            </a:r>
            <a:r>
              <a:rPr dirty="0"/>
              <a:t>알고리즘</a:t>
            </a:r>
            <a:r>
              <a:rPr dirty="0" spc="-365"/>
              <a:t> </a:t>
            </a:r>
            <a:r>
              <a:rPr dirty="0"/>
              <a:t>시간복잡도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014" y="1976805"/>
            <a:ext cx="154533" cy="1571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6440" y="1807845"/>
            <a:ext cx="1325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3E3D00"/>
                </a:solidFill>
                <a:latin typeface="Malgun Gothic"/>
                <a:cs typeface="Malgun Gothic"/>
              </a:rPr>
              <a:t>알</a:t>
            </a:r>
            <a:r>
              <a:rPr dirty="0" sz="2400" spc="-50" b="1">
                <a:solidFill>
                  <a:srgbClr val="3E3D00"/>
                </a:solidFill>
                <a:latin typeface="Malgun Gothic"/>
                <a:cs typeface="Malgun Gothic"/>
              </a:rPr>
              <a:t>고리</a:t>
            </a:r>
            <a:r>
              <a:rPr dirty="0" sz="2400" spc="-55" b="1">
                <a:solidFill>
                  <a:srgbClr val="3E3D00"/>
                </a:solidFill>
                <a:latin typeface="Malgun Gothic"/>
                <a:cs typeface="Malgun Gothic"/>
              </a:rPr>
              <a:t>즘</a:t>
            </a:r>
            <a:r>
              <a:rPr dirty="0" sz="2400" b="1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51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394715" y="2368295"/>
            <a:ext cx="6311265" cy="163576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588010" marR="837565" indent="-244475">
              <a:lnSpc>
                <a:spcPct val="107800"/>
              </a:lnSpc>
              <a:tabLst>
                <a:tab pos="4053204" algn="l"/>
                <a:tab pos="4446905" algn="l"/>
              </a:tabLst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-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heapsort(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6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n,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heap&amp;</a:t>
            </a:r>
            <a:r>
              <a:rPr dirty="0" sz="16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H){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baseline="3472" sz="2400" spc="-7">
                <a:solidFill>
                  <a:srgbClr val="3E3D00"/>
                </a:solidFill>
                <a:latin typeface="Courier New"/>
                <a:cs typeface="Courier New"/>
              </a:rPr>
              <a:t>makeheap(n,H);		</a:t>
            </a:r>
            <a:r>
              <a:rPr dirty="0" sz="1800">
                <a:solidFill>
                  <a:srgbClr val="6F93DC"/>
                </a:solidFill>
                <a:latin typeface="Times New Roman"/>
                <a:cs typeface="Times New Roman"/>
              </a:rPr>
              <a:t>2(</a:t>
            </a:r>
            <a:r>
              <a:rPr dirty="0" sz="1800" i="1">
                <a:solidFill>
                  <a:srgbClr val="6F93DC"/>
                </a:solidFill>
                <a:latin typeface="Times New Roman"/>
                <a:cs typeface="Times New Roman"/>
              </a:rPr>
              <a:t>n</a:t>
            </a:r>
            <a:r>
              <a:rPr dirty="0" sz="1800">
                <a:solidFill>
                  <a:srgbClr val="6F93DC"/>
                </a:solidFill>
                <a:latin typeface="Times New Roman"/>
                <a:cs typeface="Times New Roman"/>
              </a:rPr>
              <a:t>-1) </a:t>
            </a:r>
            <a:r>
              <a:rPr dirty="0" sz="1800" spc="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removekeys(n,H,H.S);	</a:t>
            </a:r>
            <a:r>
              <a:rPr dirty="0" baseline="4629" sz="2700">
                <a:solidFill>
                  <a:srgbClr val="6F93DC"/>
                </a:solidFill>
                <a:latin typeface="Times New Roman"/>
                <a:cs typeface="Times New Roman"/>
              </a:rPr>
              <a:t>2</a:t>
            </a:r>
            <a:r>
              <a:rPr dirty="0" baseline="4629" sz="2700" i="1">
                <a:solidFill>
                  <a:srgbClr val="6F93DC"/>
                </a:solidFill>
                <a:latin typeface="Times New Roman"/>
                <a:cs typeface="Times New Roman"/>
              </a:rPr>
              <a:t>n</a:t>
            </a:r>
            <a:r>
              <a:rPr dirty="0" baseline="4629" sz="2700" spc="-44" i="1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>
                <a:solidFill>
                  <a:srgbClr val="6F93DC"/>
                </a:solidFill>
                <a:latin typeface="Times New Roman"/>
                <a:cs typeface="Times New Roman"/>
              </a:rPr>
              <a:t>lg</a:t>
            </a:r>
            <a:r>
              <a:rPr dirty="0" baseline="4629" sz="2700" spc="-15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i="1">
                <a:solidFill>
                  <a:srgbClr val="6F93DC"/>
                </a:solidFill>
                <a:latin typeface="Times New Roman"/>
                <a:cs typeface="Times New Roman"/>
              </a:rPr>
              <a:t>n</a:t>
            </a:r>
            <a:r>
              <a:rPr dirty="0" baseline="4629" sz="2700" spc="-37" i="1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 i="1">
                <a:solidFill>
                  <a:srgbClr val="6F93DC"/>
                </a:solidFill>
                <a:latin typeface="Times New Roman"/>
                <a:cs typeface="Times New Roman"/>
              </a:rPr>
              <a:t>-</a:t>
            </a:r>
            <a:r>
              <a:rPr dirty="0" baseline="4629" sz="2700" spc="-22" i="1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>
                <a:solidFill>
                  <a:srgbClr val="6F93DC"/>
                </a:solidFill>
                <a:latin typeface="Times New Roman"/>
                <a:cs typeface="Times New Roman"/>
              </a:rPr>
              <a:t>4</a:t>
            </a:r>
            <a:r>
              <a:rPr dirty="0" baseline="4629" sz="2700" i="1">
                <a:solidFill>
                  <a:srgbClr val="6F93DC"/>
                </a:solidFill>
                <a:latin typeface="Times New Roman"/>
                <a:cs typeface="Times New Roman"/>
              </a:rPr>
              <a:t>n</a:t>
            </a:r>
            <a:r>
              <a:rPr dirty="0" baseline="4629" sz="2700" spc="-37" i="1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>
                <a:solidFill>
                  <a:srgbClr val="6F93DC"/>
                </a:solidFill>
                <a:latin typeface="Times New Roman"/>
                <a:cs typeface="Times New Roman"/>
              </a:rPr>
              <a:t>+</a:t>
            </a:r>
            <a:r>
              <a:rPr dirty="0" baseline="4629" sz="2700" spc="-22">
                <a:solidFill>
                  <a:srgbClr val="6F93DC"/>
                </a:solidFill>
                <a:latin typeface="Times New Roman"/>
                <a:cs typeface="Times New Roman"/>
              </a:rPr>
              <a:t> </a:t>
            </a:r>
            <a:r>
              <a:rPr dirty="0" baseline="4629" sz="2700">
                <a:solidFill>
                  <a:srgbClr val="6F93DC"/>
                </a:solidFill>
                <a:latin typeface="Times New Roman"/>
                <a:cs typeface="Times New Roman"/>
              </a:rPr>
              <a:t>4</a:t>
            </a:r>
            <a:endParaRPr baseline="4629" sz="270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  <a:spcBef>
                <a:spcPts val="37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0" y="428244"/>
            <a:ext cx="5260848" cy="608380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56615" y="928116"/>
            <a:ext cx="2426970" cy="974090"/>
          </a:xfrm>
          <a:custGeom>
            <a:avLst/>
            <a:gdLst/>
            <a:ahLst/>
            <a:cxnLst/>
            <a:rect l="l" t="t" r="r" b="b"/>
            <a:pathLst>
              <a:path w="2426970" h="974089">
                <a:moveTo>
                  <a:pt x="1869013" y="622300"/>
                </a:moveTo>
                <a:lnTo>
                  <a:pt x="1572767" y="622300"/>
                </a:lnTo>
                <a:lnTo>
                  <a:pt x="2426842" y="973836"/>
                </a:lnTo>
                <a:lnTo>
                  <a:pt x="1869013" y="622300"/>
                </a:lnTo>
                <a:close/>
              </a:path>
              <a:path w="2426970" h="974089">
                <a:moveTo>
                  <a:pt x="1448308" y="0"/>
                </a:moveTo>
                <a:lnTo>
                  <a:pt x="124460" y="0"/>
                </a:lnTo>
                <a:lnTo>
                  <a:pt x="76016" y="9784"/>
                </a:lnTo>
                <a:lnTo>
                  <a:pt x="36455" y="36464"/>
                </a:lnTo>
                <a:lnTo>
                  <a:pt x="9781" y="76027"/>
                </a:lnTo>
                <a:lnTo>
                  <a:pt x="0" y="124460"/>
                </a:lnTo>
                <a:lnTo>
                  <a:pt x="0" y="622300"/>
                </a:lnTo>
                <a:lnTo>
                  <a:pt x="9781" y="670732"/>
                </a:lnTo>
                <a:lnTo>
                  <a:pt x="36455" y="710295"/>
                </a:lnTo>
                <a:lnTo>
                  <a:pt x="76016" y="736975"/>
                </a:lnTo>
                <a:lnTo>
                  <a:pt x="124460" y="746760"/>
                </a:lnTo>
                <a:lnTo>
                  <a:pt x="1448308" y="746760"/>
                </a:lnTo>
                <a:lnTo>
                  <a:pt x="1496740" y="736975"/>
                </a:lnTo>
                <a:lnTo>
                  <a:pt x="1536303" y="710295"/>
                </a:lnTo>
                <a:lnTo>
                  <a:pt x="1562983" y="670732"/>
                </a:lnTo>
                <a:lnTo>
                  <a:pt x="1572767" y="622300"/>
                </a:lnTo>
                <a:lnTo>
                  <a:pt x="1869013" y="622300"/>
                </a:lnTo>
                <a:lnTo>
                  <a:pt x="1572767" y="435610"/>
                </a:lnTo>
                <a:lnTo>
                  <a:pt x="1572767" y="124460"/>
                </a:lnTo>
                <a:lnTo>
                  <a:pt x="1562983" y="76027"/>
                </a:lnTo>
                <a:lnTo>
                  <a:pt x="1536303" y="36464"/>
                </a:lnTo>
                <a:lnTo>
                  <a:pt x="1496740" y="9784"/>
                </a:lnTo>
                <a:lnTo>
                  <a:pt x="1448308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2541" y="981582"/>
            <a:ext cx="1319530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10">
                <a:solidFill>
                  <a:srgbClr val="3E3D00"/>
                </a:solidFill>
                <a:latin typeface="Malgun Gothic"/>
                <a:cs typeface="Malgun Gothic"/>
              </a:rPr>
              <a:t>4개의</a:t>
            </a:r>
            <a:r>
              <a:rPr dirty="0" sz="14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키에</a:t>
            </a:r>
            <a:r>
              <a:rPr dirty="0" sz="14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대해 </a:t>
            </a:r>
            <a:r>
              <a:rPr dirty="0" sz="1400" spc="-4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서는</a:t>
            </a:r>
            <a:r>
              <a:rPr dirty="0" sz="14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0">
                <a:solidFill>
                  <a:srgbClr val="3E3D00"/>
                </a:solidFill>
                <a:latin typeface="Malgun Gothic"/>
                <a:cs typeface="Malgun Gothic"/>
              </a:rPr>
              <a:t>2회의</a:t>
            </a:r>
            <a:r>
              <a:rPr dirty="0" sz="14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80">
                <a:solidFill>
                  <a:srgbClr val="3E3D00"/>
                </a:solidFill>
                <a:latin typeface="Malgun Gothic"/>
                <a:cs typeface="Malgun Gothic"/>
              </a:rPr>
              <a:t>sift- </a:t>
            </a:r>
            <a:r>
              <a:rPr dirty="0" sz="1400" spc="-4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down</a:t>
            </a:r>
            <a:r>
              <a:rPr dirty="0" sz="14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가능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9872" y="3429000"/>
            <a:ext cx="2411095" cy="1035685"/>
          </a:xfrm>
          <a:custGeom>
            <a:avLst/>
            <a:gdLst/>
            <a:ahLst/>
            <a:cxnLst/>
            <a:rect l="l" t="t" r="r" b="b"/>
            <a:pathLst>
              <a:path w="2411095" h="1035685">
                <a:moveTo>
                  <a:pt x="1931224" y="622300"/>
                </a:moveTo>
                <a:lnTo>
                  <a:pt x="1714500" y="622300"/>
                </a:lnTo>
                <a:lnTo>
                  <a:pt x="2410967" y="1035557"/>
                </a:lnTo>
                <a:lnTo>
                  <a:pt x="1931224" y="622300"/>
                </a:lnTo>
                <a:close/>
              </a:path>
              <a:path w="2411095" h="1035685">
                <a:moveTo>
                  <a:pt x="1590040" y="0"/>
                </a:moveTo>
                <a:lnTo>
                  <a:pt x="124459" y="0"/>
                </a:lnTo>
                <a:lnTo>
                  <a:pt x="76016" y="9784"/>
                </a:lnTo>
                <a:lnTo>
                  <a:pt x="36455" y="36464"/>
                </a:lnTo>
                <a:lnTo>
                  <a:pt x="9781" y="76027"/>
                </a:lnTo>
                <a:lnTo>
                  <a:pt x="0" y="124460"/>
                </a:lnTo>
                <a:lnTo>
                  <a:pt x="0" y="622300"/>
                </a:lnTo>
                <a:lnTo>
                  <a:pt x="9781" y="670732"/>
                </a:lnTo>
                <a:lnTo>
                  <a:pt x="36455" y="710295"/>
                </a:lnTo>
                <a:lnTo>
                  <a:pt x="76016" y="736975"/>
                </a:lnTo>
                <a:lnTo>
                  <a:pt x="124459" y="746760"/>
                </a:lnTo>
                <a:lnTo>
                  <a:pt x="1590040" y="746760"/>
                </a:lnTo>
                <a:lnTo>
                  <a:pt x="1638472" y="736975"/>
                </a:lnTo>
                <a:lnTo>
                  <a:pt x="1678035" y="710295"/>
                </a:lnTo>
                <a:lnTo>
                  <a:pt x="1704715" y="670732"/>
                </a:lnTo>
                <a:lnTo>
                  <a:pt x="1714500" y="622300"/>
                </a:lnTo>
                <a:lnTo>
                  <a:pt x="1931224" y="622300"/>
                </a:lnTo>
                <a:lnTo>
                  <a:pt x="1714500" y="435610"/>
                </a:lnTo>
                <a:lnTo>
                  <a:pt x="1714500" y="124460"/>
                </a:lnTo>
                <a:lnTo>
                  <a:pt x="1704715" y="76027"/>
                </a:lnTo>
                <a:lnTo>
                  <a:pt x="1678035" y="36464"/>
                </a:lnTo>
                <a:lnTo>
                  <a:pt x="1638472" y="9784"/>
                </a:lnTo>
                <a:lnTo>
                  <a:pt x="159004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5492" y="3482466"/>
            <a:ext cx="1319530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10">
                <a:solidFill>
                  <a:srgbClr val="3E3D00"/>
                </a:solidFill>
                <a:latin typeface="Malgun Gothic"/>
                <a:cs typeface="Malgun Gothic"/>
              </a:rPr>
              <a:t>2개의</a:t>
            </a:r>
            <a:r>
              <a:rPr dirty="0" sz="14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키에</a:t>
            </a:r>
            <a:r>
              <a:rPr dirty="0" sz="14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대해 </a:t>
            </a:r>
            <a:r>
              <a:rPr dirty="0" sz="1400" spc="-4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서는</a:t>
            </a:r>
            <a:r>
              <a:rPr dirty="0" sz="14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0">
                <a:solidFill>
                  <a:srgbClr val="3E3D00"/>
                </a:solidFill>
                <a:latin typeface="Malgun Gothic"/>
                <a:cs typeface="Malgun Gothic"/>
              </a:rPr>
              <a:t>1회의</a:t>
            </a:r>
            <a:r>
              <a:rPr dirty="0" sz="14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80">
                <a:solidFill>
                  <a:srgbClr val="3E3D00"/>
                </a:solidFill>
                <a:latin typeface="Malgun Gothic"/>
                <a:cs typeface="Malgun Gothic"/>
              </a:rPr>
              <a:t>sift- </a:t>
            </a:r>
            <a:r>
              <a:rPr dirty="0" sz="1400" spc="-4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0">
                <a:solidFill>
                  <a:srgbClr val="3E3D00"/>
                </a:solidFill>
                <a:latin typeface="Malgun Gothic"/>
                <a:cs typeface="Malgun Gothic"/>
              </a:rPr>
              <a:t>down</a:t>
            </a:r>
            <a:r>
              <a:rPr dirty="0" sz="14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가능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7784" y="1018423"/>
            <a:ext cx="2157095" cy="1016000"/>
          </a:xfrm>
          <a:custGeom>
            <a:avLst/>
            <a:gdLst/>
            <a:ahLst/>
            <a:cxnLst/>
            <a:rect l="l" t="t" r="r" b="b"/>
            <a:pathLst>
              <a:path w="2157095" h="1016000">
                <a:moveTo>
                  <a:pt x="1774797" y="0"/>
                </a:moveTo>
                <a:lnTo>
                  <a:pt x="1726867" y="419"/>
                </a:lnTo>
                <a:lnTo>
                  <a:pt x="1676837" y="2472"/>
                </a:lnTo>
                <a:lnTo>
                  <a:pt x="1624830" y="6156"/>
                </a:lnTo>
                <a:lnTo>
                  <a:pt x="1570973" y="11470"/>
                </a:lnTo>
                <a:lnTo>
                  <a:pt x="1515389" y="18414"/>
                </a:lnTo>
                <a:lnTo>
                  <a:pt x="1458204" y="26986"/>
                </a:lnTo>
                <a:lnTo>
                  <a:pt x="1399542" y="37185"/>
                </a:lnTo>
                <a:lnTo>
                  <a:pt x="1339527" y="49009"/>
                </a:lnTo>
                <a:lnTo>
                  <a:pt x="1278285" y="62459"/>
                </a:lnTo>
                <a:lnTo>
                  <a:pt x="1215939" y="77532"/>
                </a:lnTo>
                <a:lnTo>
                  <a:pt x="1152615" y="94228"/>
                </a:lnTo>
                <a:lnTo>
                  <a:pt x="1088437" y="112546"/>
                </a:lnTo>
                <a:lnTo>
                  <a:pt x="1023531" y="132483"/>
                </a:lnTo>
                <a:lnTo>
                  <a:pt x="958019" y="154040"/>
                </a:lnTo>
                <a:lnTo>
                  <a:pt x="892961" y="176876"/>
                </a:lnTo>
                <a:lnTo>
                  <a:pt x="829369" y="200628"/>
                </a:lnTo>
                <a:lnTo>
                  <a:pt x="767341" y="225222"/>
                </a:lnTo>
                <a:lnTo>
                  <a:pt x="706978" y="250582"/>
                </a:lnTo>
                <a:lnTo>
                  <a:pt x="648380" y="276633"/>
                </a:lnTo>
                <a:lnTo>
                  <a:pt x="591644" y="303300"/>
                </a:lnTo>
                <a:lnTo>
                  <a:pt x="536872" y="330507"/>
                </a:lnTo>
                <a:lnTo>
                  <a:pt x="484161" y="358180"/>
                </a:lnTo>
                <a:lnTo>
                  <a:pt x="433613" y="386243"/>
                </a:lnTo>
                <a:lnTo>
                  <a:pt x="385326" y="414622"/>
                </a:lnTo>
                <a:lnTo>
                  <a:pt x="339399" y="443239"/>
                </a:lnTo>
                <a:lnTo>
                  <a:pt x="295933" y="472022"/>
                </a:lnTo>
                <a:lnTo>
                  <a:pt x="255026" y="500894"/>
                </a:lnTo>
                <a:lnTo>
                  <a:pt x="216779" y="529779"/>
                </a:lnTo>
                <a:lnTo>
                  <a:pt x="181290" y="558604"/>
                </a:lnTo>
                <a:lnTo>
                  <a:pt x="148659" y="587293"/>
                </a:lnTo>
                <a:lnTo>
                  <a:pt x="118985" y="615769"/>
                </a:lnTo>
                <a:lnTo>
                  <a:pt x="92369" y="643959"/>
                </a:lnTo>
                <a:lnTo>
                  <a:pt x="48704" y="699178"/>
                </a:lnTo>
                <a:lnTo>
                  <a:pt x="18460" y="752347"/>
                </a:lnTo>
                <a:lnTo>
                  <a:pt x="2433" y="802864"/>
                </a:lnTo>
                <a:lnTo>
                  <a:pt x="0" y="826941"/>
                </a:lnTo>
                <a:lnTo>
                  <a:pt x="1418" y="850128"/>
                </a:lnTo>
                <a:lnTo>
                  <a:pt x="16072" y="893246"/>
                </a:lnTo>
                <a:lnTo>
                  <a:pt x="45674" y="930095"/>
                </a:lnTo>
                <a:lnTo>
                  <a:pt x="89162" y="960369"/>
                </a:lnTo>
                <a:lnTo>
                  <a:pt x="145540" y="984076"/>
                </a:lnTo>
                <a:lnTo>
                  <a:pt x="213809" y="1001224"/>
                </a:lnTo>
                <a:lnTo>
                  <a:pt x="252091" y="1007342"/>
                </a:lnTo>
                <a:lnTo>
                  <a:pt x="292972" y="1011824"/>
                </a:lnTo>
                <a:lnTo>
                  <a:pt x="336328" y="1014671"/>
                </a:lnTo>
                <a:lnTo>
                  <a:pt x="382033" y="1015884"/>
                </a:lnTo>
                <a:lnTo>
                  <a:pt x="429964" y="1015464"/>
                </a:lnTo>
                <a:lnTo>
                  <a:pt x="479994" y="1013413"/>
                </a:lnTo>
                <a:lnTo>
                  <a:pt x="532000" y="1009731"/>
                </a:lnTo>
                <a:lnTo>
                  <a:pt x="585858" y="1004420"/>
                </a:lnTo>
                <a:lnTo>
                  <a:pt x="641441" y="997480"/>
                </a:lnTo>
                <a:lnTo>
                  <a:pt x="698627" y="988914"/>
                </a:lnTo>
                <a:lnTo>
                  <a:pt x="757289" y="978721"/>
                </a:lnTo>
                <a:lnTo>
                  <a:pt x="817304" y="966903"/>
                </a:lnTo>
                <a:lnTo>
                  <a:pt x="878546" y="953462"/>
                </a:lnTo>
                <a:lnTo>
                  <a:pt x="940892" y="938398"/>
                </a:lnTo>
                <a:lnTo>
                  <a:pt x="1004216" y="921713"/>
                </a:lnTo>
                <a:lnTo>
                  <a:pt x="1068393" y="903407"/>
                </a:lnTo>
                <a:lnTo>
                  <a:pt x="1133300" y="883482"/>
                </a:lnTo>
                <a:lnTo>
                  <a:pt x="1198811" y="861938"/>
                </a:lnTo>
                <a:lnTo>
                  <a:pt x="1263870" y="839090"/>
                </a:lnTo>
                <a:lnTo>
                  <a:pt x="1327462" y="815327"/>
                </a:lnTo>
                <a:lnTo>
                  <a:pt x="1389489" y="790724"/>
                </a:lnTo>
                <a:lnTo>
                  <a:pt x="1449852" y="765356"/>
                </a:lnTo>
                <a:lnTo>
                  <a:pt x="1508451" y="739299"/>
                </a:lnTo>
                <a:lnTo>
                  <a:pt x="1565187" y="712628"/>
                </a:lnTo>
                <a:lnTo>
                  <a:pt x="1619959" y="685417"/>
                </a:lnTo>
                <a:lnTo>
                  <a:pt x="1672670" y="657743"/>
                </a:lnTo>
                <a:lnTo>
                  <a:pt x="1723218" y="629679"/>
                </a:lnTo>
                <a:lnTo>
                  <a:pt x="1771505" y="601301"/>
                </a:lnTo>
                <a:lnTo>
                  <a:pt x="1817432" y="572685"/>
                </a:lnTo>
                <a:lnTo>
                  <a:pt x="1860898" y="543905"/>
                </a:lnTo>
                <a:lnTo>
                  <a:pt x="1901804" y="515036"/>
                </a:lnTo>
                <a:lnTo>
                  <a:pt x="1940052" y="486153"/>
                </a:lnTo>
                <a:lnTo>
                  <a:pt x="1975541" y="457333"/>
                </a:lnTo>
                <a:lnTo>
                  <a:pt x="2008172" y="428649"/>
                </a:lnTo>
                <a:lnTo>
                  <a:pt x="2037846" y="400176"/>
                </a:lnTo>
                <a:lnTo>
                  <a:pt x="2064462" y="371991"/>
                </a:lnTo>
                <a:lnTo>
                  <a:pt x="2108127" y="316782"/>
                </a:lnTo>
                <a:lnTo>
                  <a:pt x="2138371" y="263621"/>
                </a:lnTo>
                <a:lnTo>
                  <a:pt x="2154398" y="213110"/>
                </a:lnTo>
                <a:lnTo>
                  <a:pt x="2156831" y="189036"/>
                </a:lnTo>
                <a:lnTo>
                  <a:pt x="2155412" y="165850"/>
                </a:lnTo>
                <a:lnTo>
                  <a:pt x="2140759" y="122719"/>
                </a:lnTo>
                <a:lnTo>
                  <a:pt x="2111157" y="85846"/>
                </a:lnTo>
                <a:lnTo>
                  <a:pt x="2067669" y="55552"/>
                </a:lnTo>
                <a:lnTo>
                  <a:pt x="2011291" y="31830"/>
                </a:lnTo>
                <a:lnTo>
                  <a:pt x="1943022" y="14670"/>
                </a:lnTo>
                <a:lnTo>
                  <a:pt x="1904740" y="8547"/>
                </a:lnTo>
                <a:lnTo>
                  <a:pt x="1863858" y="4062"/>
                </a:lnTo>
                <a:lnTo>
                  <a:pt x="1820503" y="1214"/>
                </a:lnTo>
                <a:lnTo>
                  <a:pt x="1774797" y="0"/>
                </a:lnTo>
                <a:close/>
              </a:path>
            </a:pathLst>
          </a:custGeom>
          <a:solidFill>
            <a:srgbClr val="9FB8E7">
              <a:alpha val="3686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40434" y="3806432"/>
            <a:ext cx="1802764" cy="798195"/>
          </a:xfrm>
          <a:custGeom>
            <a:avLst/>
            <a:gdLst/>
            <a:ahLst/>
            <a:cxnLst/>
            <a:rect l="l" t="t" r="r" b="b"/>
            <a:pathLst>
              <a:path w="1802764" h="798195">
                <a:moveTo>
                  <a:pt x="1521167" y="0"/>
                </a:moveTo>
                <a:lnTo>
                  <a:pt x="1473990" y="1409"/>
                </a:lnTo>
                <a:lnTo>
                  <a:pt x="1424040" y="4742"/>
                </a:lnTo>
                <a:lnTo>
                  <a:pt x="1371509" y="9989"/>
                </a:lnTo>
                <a:lnTo>
                  <a:pt x="1316586" y="17143"/>
                </a:lnTo>
                <a:lnTo>
                  <a:pt x="1259461" y="26192"/>
                </a:lnTo>
                <a:lnTo>
                  <a:pt x="1200325" y="37129"/>
                </a:lnTo>
                <a:lnTo>
                  <a:pt x="1139369" y="49944"/>
                </a:lnTo>
                <a:lnTo>
                  <a:pt x="1076782" y="64628"/>
                </a:lnTo>
                <a:lnTo>
                  <a:pt x="1012755" y="81172"/>
                </a:lnTo>
                <a:lnTo>
                  <a:pt x="947479" y="99567"/>
                </a:lnTo>
                <a:lnTo>
                  <a:pt x="881143" y="119802"/>
                </a:lnTo>
                <a:lnTo>
                  <a:pt x="813939" y="141871"/>
                </a:lnTo>
                <a:lnTo>
                  <a:pt x="747214" y="165349"/>
                </a:lnTo>
                <a:lnTo>
                  <a:pt x="682293" y="189748"/>
                </a:lnTo>
                <a:lnTo>
                  <a:pt x="619335" y="214959"/>
                </a:lnTo>
                <a:lnTo>
                  <a:pt x="558494" y="240875"/>
                </a:lnTo>
                <a:lnTo>
                  <a:pt x="499928" y="267386"/>
                </a:lnTo>
                <a:lnTo>
                  <a:pt x="443793" y="294383"/>
                </a:lnTo>
                <a:lnTo>
                  <a:pt x="390246" y="321759"/>
                </a:lnTo>
                <a:lnTo>
                  <a:pt x="339444" y="349405"/>
                </a:lnTo>
                <a:lnTo>
                  <a:pt x="291543" y="377212"/>
                </a:lnTo>
                <a:lnTo>
                  <a:pt x="246699" y="405072"/>
                </a:lnTo>
                <a:lnTo>
                  <a:pt x="205069" y="432875"/>
                </a:lnTo>
                <a:lnTo>
                  <a:pt x="166810" y="460514"/>
                </a:lnTo>
                <a:lnTo>
                  <a:pt x="132079" y="487880"/>
                </a:lnTo>
                <a:lnTo>
                  <a:pt x="101031" y="514865"/>
                </a:lnTo>
                <a:lnTo>
                  <a:pt x="50614" y="567254"/>
                </a:lnTo>
                <a:lnTo>
                  <a:pt x="16811" y="616814"/>
                </a:lnTo>
                <a:lnTo>
                  <a:pt x="876" y="662677"/>
                </a:lnTo>
                <a:lnTo>
                  <a:pt x="0" y="683950"/>
                </a:lnTo>
                <a:lnTo>
                  <a:pt x="4060" y="703973"/>
                </a:lnTo>
                <a:lnTo>
                  <a:pt x="26701" y="738624"/>
                </a:lnTo>
                <a:lnTo>
                  <a:pt x="67284" y="765251"/>
                </a:lnTo>
                <a:lnTo>
                  <a:pt x="124288" y="783925"/>
                </a:lnTo>
                <a:lnTo>
                  <a:pt x="196189" y="794721"/>
                </a:lnTo>
                <a:lnTo>
                  <a:pt x="237249" y="797187"/>
                </a:lnTo>
                <a:lnTo>
                  <a:pt x="281463" y="797711"/>
                </a:lnTo>
                <a:lnTo>
                  <a:pt x="328640" y="796302"/>
                </a:lnTo>
                <a:lnTo>
                  <a:pt x="378590" y="792969"/>
                </a:lnTo>
                <a:lnTo>
                  <a:pt x="431121" y="787721"/>
                </a:lnTo>
                <a:lnTo>
                  <a:pt x="486044" y="780568"/>
                </a:lnTo>
                <a:lnTo>
                  <a:pt x="543169" y="771518"/>
                </a:lnTo>
                <a:lnTo>
                  <a:pt x="602305" y="760581"/>
                </a:lnTo>
                <a:lnTo>
                  <a:pt x="663261" y="747766"/>
                </a:lnTo>
                <a:lnTo>
                  <a:pt x="725848" y="733082"/>
                </a:lnTo>
                <a:lnTo>
                  <a:pt x="789874" y="716538"/>
                </a:lnTo>
                <a:lnTo>
                  <a:pt x="855151" y="698144"/>
                </a:lnTo>
                <a:lnTo>
                  <a:pt x="921486" y="677908"/>
                </a:lnTo>
                <a:lnTo>
                  <a:pt x="988691" y="655840"/>
                </a:lnTo>
                <a:lnTo>
                  <a:pt x="1055416" y="632362"/>
                </a:lnTo>
                <a:lnTo>
                  <a:pt x="1120337" y="607963"/>
                </a:lnTo>
                <a:lnTo>
                  <a:pt x="1183295" y="582751"/>
                </a:lnTo>
                <a:lnTo>
                  <a:pt x="1244136" y="556836"/>
                </a:lnTo>
                <a:lnTo>
                  <a:pt x="1302702" y="530325"/>
                </a:lnTo>
                <a:lnTo>
                  <a:pt x="1358837" y="503327"/>
                </a:lnTo>
                <a:lnTo>
                  <a:pt x="1412383" y="475951"/>
                </a:lnTo>
                <a:lnTo>
                  <a:pt x="1463186" y="448305"/>
                </a:lnTo>
                <a:lnTo>
                  <a:pt x="1511087" y="420498"/>
                </a:lnTo>
                <a:lnTo>
                  <a:pt x="1555931" y="392639"/>
                </a:lnTo>
                <a:lnTo>
                  <a:pt x="1597561" y="364835"/>
                </a:lnTo>
                <a:lnTo>
                  <a:pt x="1635820" y="337196"/>
                </a:lnTo>
                <a:lnTo>
                  <a:pt x="1670551" y="309830"/>
                </a:lnTo>
                <a:lnTo>
                  <a:pt x="1701599" y="282846"/>
                </a:lnTo>
                <a:lnTo>
                  <a:pt x="1752016" y="230456"/>
                </a:lnTo>
                <a:lnTo>
                  <a:pt x="1785819" y="180896"/>
                </a:lnTo>
                <a:lnTo>
                  <a:pt x="1801754" y="135034"/>
                </a:lnTo>
                <a:lnTo>
                  <a:pt x="1802630" y="113761"/>
                </a:lnTo>
                <a:lnTo>
                  <a:pt x="1798570" y="93738"/>
                </a:lnTo>
                <a:lnTo>
                  <a:pt x="1775929" y="59086"/>
                </a:lnTo>
                <a:lnTo>
                  <a:pt x="1735346" y="32459"/>
                </a:lnTo>
                <a:lnTo>
                  <a:pt x="1678342" y="13785"/>
                </a:lnTo>
                <a:lnTo>
                  <a:pt x="1606441" y="2990"/>
                </a:lnTo>
                <a:lnTo>
                  <a:pt x="1565381" y="523"/>
                </a:lnTo>
                <a:lnTo>
                  <a:pt x="1521167" y="0"/>
                </a:lnTo>
                <a:close/>
              </a:path>
            </a:pathLst>
          </a:custGeom>
          <a:solidFill>
            <a:srgbClr val="9FB8E7">
              <a:alpha val="4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8916" y="253695"/>
            <a:ext cx="149733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Remo</a:t>
            </a:r>
            <a:r>
              <a:rPr dirty="0" sz="2000" spc="-10">
                <a:solidFill>
                  <a:srgbClr val="3E3D00"/>
                </a:solidFill>
                <a:latin typeface="Arial MT"/>
                <a:cs typeface="Arial MT"/>
              </a:rPr>
              <a:t>v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ekeys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7025" y="1775269"/>
            <a:ext cx="82676" cy="826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7025" y="1912429"/>
            <a:ext cx="82676" cy="811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7025" y="2048065"/>
            <a:ext cx="82676" cy="8115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51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56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2685" y="1264729"/>
            <a:ext cx="175895" cy="182245"/>
            <a:chOff x="912685" y="1264729"/>
            <a:chExt cx="175895" cy="182245"/>
          </a:xfrm>
        </p:grpSpPr>
        <p:sp>
          <p:nvSpPr>
            <p:cNvPr id="4" name="object 4"/>
            <p:cNvSpPr/>
            <p:nvPr/>
          </p:nvSpPr>
          <p:spPr>
            <a:xfrm>
              <a:off x="917447" y="1269491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69" h="172719">
                  <a:moveTo>
                    <a:pt x="83058" y="0"/>
                  </a:moveTo>
                  <a:lnTo>
                    <a:pt x="50727" y="6774"/>
                  </a:lnTo>
                  <a:lnTo>
                    <a:pt x="24326" y="25241"/>
                  </a:lnTo>
                  <a:lnTo>
                    <a:pt x="6527" y="52613"/>
                  </a:lnTo>
                  <a:lnTo>
                    <a:pt x="0" y="86106"/>
                  </a:lnTo>
                  <a:lnTo>
                    <a:pt x="6527" y="119598"/>
                  </a:lnTo>
                  <a:lnTo>
                    <a:pt x="24326" y="146970"/>
                  </a:lnTo>
                  <a:lnTo>
                    <a:pt x="50727" y="165437"/>
                  </a:lnTo>
                  <a:lnTo>
                    <a:pt x="83058" y="172212"/>
                  </a:lnTo>
                  <a:lnTo>
                    <a:pt x="115388" y="165437"/>
                  </a:lnTo>
                  <a:lnTo>
                    <a:pt x="141789" y="146970"/>
                  </a:lnTo>
                  <a:lnTo>
                    <a:pt x="159588" y="119598"/>
                  </a:lnTo>
                  <a:lnTo>
                    <a:pt x="166115" y="86106"/>
                  </a:lnTo>
                  <a:lnTo>
                    <a:pt x="159588" y="52613"/>
                  </a:lnTo>
                  <a:lnTo>
                    <a:pt x="141789" y="25241"/>
                  </a:lnTo>
                  <a:lnTo>
                    <a:pt x="115388" y="6774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8ED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7447" y="1269491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69" h="172719">
                  <a:moveTo>
                    <a:pt x="0" y="86106"/>
                  </a:moveTo>
                  <a:lnTo>
                    <a:pt x="6527" y="52613"/>
                  </a:lnTo>
                  <a:lnTo>
                    <a:pt x="24326" y="25241"/>
                  </a:lnTo>
                  <a:lnTo>
                    <a:pt x="50727" y="6774"/>
                  </a:lnTo>
                  <a:lnTo>
                    <a:pt x="83058" y="0"/>
                  </a:lnTo>
                  <a:lnTo>
                    <a:pt x="115388" y="6774"/>
                  </a:lnTo>
                  <a:lnTo>
                    <a:pt x="141789" y="25241"/>
                  </a:lnTo>
                  <a:lnTo>
                    <a:pt x="159588" y="52613"/>
                  </a:lnTo>
                  <a:lnTo>
                    <a:pt x="166115" y="86106"/>
                  </a:lnTo>
                  <a:lnTo>
                    <a:pt x="159588" y="119598"/>
                  </a:lnTo>
                  <a:lnTo>
                    <a:pt x="141789" y="146970"/>
                  </a:lnTo>
                  <a:lnTo>
                    <a:pt x="115388" y="165437"/>
                  </a:lnTo>
                  <a:lnTo>
                    <a:pt x="83058" y="172212"/>
                  </a:lnTo>
                  <a:lnTo>
                    <a:pt x="50727" y="165437"/>
                  </a:lnTo>
                  <a:lnTo>
                    <a:pt x="24326" y="146970"/>
                  </a:lnTo>
                  <a:lnTo>
                    <a:pt x="6527" y="119598"/>
                  </a:lnTo>
                  <a:lnTo>
                    <a:pt x="0" y="8610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58088" y="1269619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8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00" y="1589532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27" y="53042"/>
                </a:lnTo>
                <a:lnTo>
                  <a:pt x="24326" y="25431"/>
                </a:lnTo>
                <a:lnTo>
                  <a:pt x="50727" y="6822"/>
                </a:lnTo>
                <a:lnTo>
                  <a:pt x="83057" y="0"/>
                </a:lnTo>
                <a:lnTo>
                  <a:pt x="115388" y="6822"/>
                </a:lnTo>
                <a:lnTo>
                  <a:pt x="141789" y="25431"/>
                </a:lnTo>
                <a:lnTo>
                  <a:pt x="159588" y="53042"/>
                </a:lnTo>
                <a:lnTo>
                  <a:pt x="166115" y="86867"/>
                </a:lnTo>
                <a:lnTo>
                  <a:pt x="159588" y="120693"/>
                </a:lnTo>
                <a:lnTo>
                  <a:pt x="141789" y="148304"/>
                </a:lnTo>
                <a:lnTo>
                  <a:pt x="115388" y="166913"/>
                </a:lnTo>
                <a:lnTo>
                  <a:pt x="83057" y="173735"/>
                </a:lnTo>
                <a:lnTo>
                  <a:pt x="50727" y="166913"/>
                </a:lnTo>
                <a:lnTo>
                  <a:pt x="24326" y="148304"/>
                </a:lnTo>
                <a:lnTo>
                  <a:pt x="6527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8716" y="1590294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4816" y="1565147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69" h="173989">
                <a:moveTo>
                  <a:pt x="0" y="86867"/>
                </a:moveTo>
                <a:lnTo>
                  <a:pt x="6527" y="53042"/>
                </a:lnTo>
                <a:lnTo>
                  <a:pt x="24326" y="25431"/>
                </a:lnTo>
                <a:lnTo>
                  <a:pt x="50727" y="6822"/>
                </a:lnTo>
                <a:lnTo>
                  <a:pt x="83058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8" y="173736"/>
                </a:lnTo>
                <a:lnTo>
                  <a:pt x="50727" y="166913"/>
                </a:lnTo>
                <a:lnTo>
                  <a:pt x="24326" y="148304"/>
                </a:lnTo>
                <a:lnTo>
                  <a:pt x="6527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34846" y="1566418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9161" y="1058417"/>
            <a:ext cx="1413510" cy="1738630"/>
            <a:chOff x="149161" y="1058417"/>
            <a:chExt cx="1413510" cy="1738630"/>
          </a:xfrm>
        </p:grpSpPr>
        <p:sp>
          <p:nvSpPr>
            <p:cNvPr id="12" name="object 12"/>
            <p:cNvSpPr/>
            <p:nvPr/>
          </p:nvSpPr>
          <p:spPr>
            <a:xfrm>
              <a:off x="153923" y="1417319"/>
              <a:ext cx="1403985" cy="928369"/>
            </a:xfrm>
            <a:custGeom>
              <a:avLst/>
              <a:gdLst/>
              <a:ahLst/>
              <a:cxnLst/>
              <a:rect l="l" t="t" r="r" b="b"/>
              <a:pathLst>
                <a:path w="1403985" h="928369">
                  <a:moveTo>
                    <a:pt x="789025" y="0"/>
                  </a:moveTo>
                  <a:lnTo>
                    <a:pt x="597408" y="198246"/>
                  </a:lnTo>
                </a:path>
                <a:path w="1403985" h="928369">
                  <a:moveTo>
                    <a:pt x="905256" y="0"/>
                  </a:moveTo>
                  <a:lnTo>
                    <a:pt x="1064475" y="174370"/>
                  </a:lnTo>
                </a:path>
                <a:path w="1403985" h="928369">
                  <a:moveTo>
                    <a:pt x="214884" y="545591"/>
                  </a:moveTo>
                  <a:lnTo>
                    <a:pt x="221411" y="511766"/>
                  </a:lnTo>
                  <a:lnTo>
                    <a:pt x="239210" y="484155"/>
                  </a:lnTo>
                  <a:lnTo>
                    <a:pt x="265611" y="465546"/>
                  </a:lnTo>
                  <a:lnTo>
                    <a:pt x="297942" y="458724"/>
                  </a:lnTo>
                  <a:lnTo>
                    <a:pt x="330272" y="465546"/>
                  </a:lnTo>
                  <a:lnTo>
                    <a:pt x="356673" y="484155"/>
                  </a:lnTo>
                  <a:lnTo>
                    <a:pt x="374472" y="511766"/>
                  </a:lnTo>
                  <a:lnTo>
                    <a:pt x="381000" y="545591"/>
                  </a:lnTo>
                  <a:lnTo>
                    <a:pt x="374472" y="579417"/>
                  </a:lnTo>
                  <a:lnTo>
                    <a:pt x="356673" y="607028"/>
                  </a:lnTo>
                  <a:lnTo>
                    <a:pt x="330272" y="625637"/>
                  </a:lnTo>
                  <a:lnTo>
                    <a:pt x="297942" y="632459"/>
                  </a:lnTo>
                  <a:lnTo>
                    <a:pt x="265611" y="625637"/>
                  </a:lnTo>
                  <a:lnTo>
                    <a:pt x="239210" y="607028"/>
                  </a:lnTo>
                  <a:lnTo>
                    <a:pt x="221411" y="579417"/>
                  </a:lnTo>
                  <a:lnTo>
                    <a:pt x="214884" y="545591"/>
                  </a:lnTo>
                  <a:close/>
                </a:path>
                <a:path w="1403985" h="928369">
                  <a:moveTo>
                    <a:pt x="479577" y="320039"/>
                  </a:moveTo>
                  <a:lnTo>
                    <a:pt x="356616" y="484377"/>
                  </a:lnTo>
                </a:path>
                <a:path w="1403985" h="928369">
                  <a:moveTo>
                    <a:pt x="632460" y="545591"/>
                  </a:moveTo>
                  <a:lnTo>
                    <a:pt x="638987" y="511766"/>
                  </a:lnTo>
                  <a:lnTo>
                    <a:pt x="656786" y="484155"/>
                  </a:lnTo>
                  <a:lnTo>
                    <a:pt x="683187" y="465546"/>
                  </a:lnTo>
                  <a:lnTo>
                    <a:pt x="715518" y="458724"/>
                  </a:lnTo>
                  <a:lnTo>
                    <a:pt x="747848" y="465546"/>
                  </a:lnTo>
                  <a:lnTo>
                    <a:pt x="774249" y="484155"/>
                  </a:lnTo>
                  <a:lnTo>
                    <a:pt x="792048" y="511766"/>
                  </a:lnTo>
                  <a:lnTo>
                    <a:pt x="798576" y="545591"/>
                  </a:lnTo>
                  <a:lnTo>
                    <a:pt x="792048" y="579417"/>
                  </a:lnTo>
                  <a:lnTo>
                    <a:pt x="774249" y="607028"/>
                  </a:lnTo>
                  <a:lnTo>
                    <a:pt x="747848" y="625637"/>
                  </a:lnTo>
                  <a:lnTo>
                    <a:pt x="715518" y="632459"/>
                  </a:lnTo>
                  <a:lnTo>
                    <a:pt x="683187" y="625637"/>
                  </a:lnTo>
                  <a:lnTo>
                    <a:pt x="656786" y="607028"/>
                  </a:lnTo>
                  <a:lnTo>
                    <a:pt x="638987" y="579417"/>
                  </a:lnTo>
                  <a:lnTo>
                    <a:pt x="632460" y="545591"/>
                  </a:lnTo>
                  <a:close/>
                </a:path>
                <a:path w="1403985" h="928369">
                  <a:moveTo>
                    <a:pt x="597408" y="320039"/>
                  </a:moveTo>
                  <a:lnTo>
                    <a:pt x="716343" y="458977"/>
                  </a:lnTo>
                </a:path>
                <a:path w="1403985" h="928369">
                  <a:moveTo>
                    <a:pt x="868679" y="545591"/>
                  </a:moveTo>
                  <a:lnTo>
                    <a:pt x="875207" y="511766"/>
                  </a:lnTo>
                  <a:lnTo>
                    <a:pt x="893006" y="484155"/>
                  </a:lnTo>
                  <a:lnTo>
                    <a:pt x="919407" y="465546"/>
                  </a:lnTo>
                  <a:lnTo>
                    <a:pt x="951738" y="458724"/>
                  </a:lnTo>
                  <a:lnTo>
                    <a:pt x="984068" y="465546"/>
                  </a:lnTo>
                  <a:lnTo>
                    <a:pt x="1010469" y="484155"/>
                  </a:lnTo>
                  <a:lnTo>
                    <a:pt x="1028268" y="511766"/>
                  </a:lnTo>
                  <a:lnTo>
                    <a:pt x="1034795" y="545591"/>
                  </a:lnTo>
                  <a:lnTo>
                    <a:pt x="1028268" y="579417"/>
                  </a:lnTo>
                  <a:lnTo>
                    <a:pt x="1010469" y="607028"/>
                  </a:lnTo>
                  <a:lnTo>
                    <a:pt x="984068" y="625637"/>
                  </a:lnTo>
                  <a:lnTo>
                    <a:pt x="951738" y="632459"/>
                  </a:lnTo>
                  <a:lnTo>
                    <a:pt x="919407" y="625637"/>
                  </a:lnTo>
                  <a:lnTo>
                    <a:pt x="893006" y="607028"/>
                  </a:lnTo>
                  <a:lnTo>
                    <a:pt x="875207" y="579417"/>
                  </a:lnTo>
                  <a:lnTo>
                    <a:pt x="868679" y="545591"/>
                  </a:lnTo>
                  <a:close/>
                </a:path>
                <a:path w="1403985" h="928369">
                  <a:moveTo>
                    <a:pt x="1065745" y="295655"/>
                  </a:moveTo>
                  <a:lnTo>
                    <a:pt x="1011935" y="483869"/>
                  </a:lnTo>
                </a:path>
                <a:path w="1403985" h="928369">
                  <a:moveTo>
                    <a:pt x="1237488" y="545591"/>
                  </a:moveTo>
                  <a:lnTo>
                    <a:pt x="1244018" y="511766"/>
                  </a:lnTo>
                  <a:lnTo>
                    <a:pt x="1261824" y="484155"/>
                  </a:lnTo>
                  <a:lnTo>
                    <a:pt x="1288226" y="465546"/>
                  </a:lnTo>
                  <a:lnTo>
                    <a:pt x="1320545" y="458724"/>
                  </a:lnTo>
                  <a:lnTo>
                    <a:pt x="1352865" y="465546"/>
                  </a:lnTo>
                  <a:lnTo>
                    <a:pt x="1379267" y="484155"/>
                  </a:lnTo>
                  <a:lnTo>
                    <a:pt x="1397073" y="511766"/>
                  </a:lnTo>
                  <a:lnTo>
                    <a:pt x="1403604" y="545591"/>
                  </a:lnTo>
                  <a:lnTo>
                    <a:pt x="1397073" y="579417"/>
                  </a:lnTo>
                  <a:lnTo>
                    <a:pt x="1379267" y="607028"/>
                  </a:lnTo>
                  <a:lnTo>
                    <a:pt x="1352865" y="625637"/>
                  </a:lnTo>
                  <a:lnTo>
                    <a:pt x="1320545" y="632459"/>
                  </a:lnTo>
                  <a:lnTo>
                    <a:pt x="1288226" y="625637"/>
                  </a:lnTo>
                  <a:lnTo>
                    <a:pt x="1261824" y="607028"/>
                  </a:lnTo>
                  <a:lnTo>
                    <a:pt x="1244018" y="579417"/>
                  </a:lnTo>
                  <a:lnTo>
                    <a:pt x="1237488" y="545591"/>
                  </a:lnTo>
                  <a:close/>
                </a:path>
                <a:path w="1403985" h="928369">
                  <a:moveTo>
                    <a:pt x="1182623" y="295655"/>
                  </a:moveTo>
                  <a:lnTo>
                    <a:pt x="1320545" y="458469"/>
                  </a:lnTo>
                </a:path>
                <a:path w="1403985" h="928369">
                  <a:moveTo>
                    <a:pt x="0" y="842009"/>
                  </a:moveTo>
                  <a:lnTo>
                    <a:pt x="6527" y="808517"/>
                  </a:lnTo>
                  <a:lnTo>
                    <a:pt x="24326" y="781145"/>
                  </a:lnTo>
                  <a:lnTo>
                    <a:pt x="50727" y="762678"/>
                  </a:lnTo>
                  <a:lnTo>
                    <a:pt x="83058" y="755903"/>
                  </a:lnTo>
                  <a:lnTo>
                    <a:pt x="115388" y="762678"/>
                  </a:lnTo>
                  <a:lnTo>
                    <a:pt x="141789" y="781145"/>
                  </a:lnTo>
                  <a:lnTo>
                    <a:pt x="159588" y="808517"/>
                  </a:lnTo>
                  <a:lnTo>
                    <a:pt x="166116" y="842009"/>
                  </a:lnTo>
                  <a:lnTo>
                    <a:pt x="159588" y="875502"/>
                  </a:lnTo>
                  <a:lnTo>
                    <a:pt x="141789" y="902874"/>
                  </a:lnTo>
                  <a:lnTo>
                    <a:pt x="115388" y="921341"/>
                  </a:lnTo>
                  <a:lnTo>
                    <a:pt x="83058" y="928115"/>
                  </a:lnTo>
                  <a:lnTo>
                    <a:pt x="50727" y="921341"/>
                  </a:lnTo>
                  <a:lnTo>
                    <a:pt x="24326" y="902874"/>
                  </a:lnTo>
                  <a:lnTo>
                    <a:pt x="6527" y="875502"/>
                  </a:lnTo>
                  <a:lnTo>
                    <a:pt x="0" y="842009"/>
                  </a:lnTo>
                  <a:close/>
                </a:path>
                <a:path w="1403985" h="928369">
                  <a:moveTo>
                    <a:pt x="239344" y="606551"/>
                  </a:moveTo>
                  <a:lnTo>
                    <a:pt x="141732" y="78105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218" y="1058417"/>
              <a:ext cx="203123" cy="18821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5487" y="2619755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19">
                  <a:moveTo>
                    <a:pt x="0" y="86106"/>
                  </a:moveTo>
                  <a:lnTo>
                    <a:pt x="6527" y="52613"/>
                  </a:lnTo>
                  <a:lnTo>
                    <a:pt x="24326" y="25241"/>
                  </a:lnTo>
                  <a:lnTo>
                    <a:pt x="50727" y="6774"/>
                  </a:lnTo>
                  <a:lnTo>
                    <a:pt x="83057" y="0"/>
                  </a:lnTo>
                  <a:lnTo>
                    <a:pt x="115388" y="6774"/>
                  </a:lnTo>
                  <a:lnTo>
                    <a:pt x="141789" y="25241"/>
                  </a:lnTo>
                  <a:lnTo>
                    <a:pt x="159588" y="52613"/>
                  </a:lnTo>
                  <a:lnTo>
                    <a:pt x="166116" y="86106"/>
                  </a:lnTo>
                  <a:lnTo>
                    <a:pt x="159588" y="119598"/>
                  </a:lnTo>
                  <a:lnTo>
                    <a:pt x="141789" y="146970"/>
                  </a:lnTo>
                  <a:lnTo>
                    <a:pt x="115388" y="165437"/>
                  </a:lnTo>
                  <a:lnTo>
                    <a:pt x="83057" y="172212"/>
                  </a:lnTo>
                  <a:lnTo>
                    <a:pt x="50727" y="165437"/>
                  </a:lnTo>
                  <a:lnTo>
                    <a:pt x="24326" y="146970"/>
                  </a:lnTo>
                  <a:lnTo>
                    <a:pt x="6527" y="119598"/>
                  </a:lnTo>
                  <a:lnTo>
                    <a:pt x="0" y="8610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735454" y="1348739"/>
            <a:ext cx="734695" cy="789940"/>
            <a:chOff x="1735454" y="1348739"/>
            <a:chExt cx="734695" cy="789940"/>
          </a:xfrm>
        </p:grpSpPr>
        <p:sp>
          <p:nvSpPr>
            <p:cNvPr id="16" name="object 16"/>
            <p:cNvSpPr/>
            <p:nvPr/>
          </p:nvSpPr>
          <p:spPr>
            <a:xfrm>
              <a:off x="1735454" y="1348739"/>
              <a:ext cx="734695" cy="789940"/>
            </a:xfrm>
            <a:custGeom>
              <a:avLst/>
              <a:gdLst/>
              <a:ahLst/>
              <a:cxnLst/>
              <a:rect l="l" t="t" r="r" b="b"/>
              <a:pathLst>
                <a:path w="734694" h="789939">
                  <a:moveTo>
                    <a:pt x="30636" y="714722"/>
                  </a:moveTo>
                  <a:lnTo>
                    <a:pt x="0" y="718058"/>
                  </a:lnTo>
                  <a:lnTo>
                    <a:pt x="46227" y="789686"/>
                  </a:lnTo>
                  <a:lnTo>
                    <a:pt x="69420" y="727075"/>
                  </a:lnTo>
                  <a:lnTo>
                    <a:pt x="31368" y="727075"/>
                  </a:lnTo>
                  <a:lnTo>
                    <a:pt x="30636" y="714722"/>
                  </a:lnTo>
                  <a:close/>
                </a:path>
                <a:path w="734694" h="789939">
                  <a:moveTo>
                    <a:pt x="46462" y="712999"/>
                  </a:moveTo>
                  <a:lnTo>
                    <a:pt x="30636" y="714722"/>
                  </a:lnTo>
                  <a:lnTo>
                    <a:pt x="31368" y="727075"/>
                  </a:lnTo>
                  <a:lnTo>
                    <a:pt x="47243" y="726186"/>
                  </a:lnTo>
                  <a:lnTo>
                    <a:pt x="46462" y="712999"/>
                  </a:lnTo>
                  <a:close/>
                </a:path>
                <a:path w="734694" h="789939">
                  <a:moveTo>
                    <a:pt x="75818" y="709802"/>
                  </a:moveTo>
                  <a:lnTo>
                    <a:pt x="46462" y="712999"/>
                  </a:lnTo>
                  <a:lnTo>
                    <a:pt x="47243" y="726186"/>
                  </a:lnTo>
                  <a:lnTo>
                    <a:pt x="31368" y="727075"/>
                  </a:lnTo>
                  <a:lnTo>
                    <a:pt x="69420" y="727075"/>
                  </a:lnTo>
                  <a:lnTo>
                    <a:pt x="75818" y="709802"/>
                  </a:lnTo>
                  <a:close/>
                </a:path>
                <a:path w="734694" h="789939">
                  <a:moveTo>
                    <a:pt x="30099" y="678688"/>
                  </a:moveTo>
                  <a:lnTo>
                    <a:pt x="29463" y="694944"/>
                  </a:lnTo>
                  <a:lnTo>
                    <a:pt x="30636" y="714722"/>
                  </a:lnTo>
                  <a:lnTo>
                    <a:pt x="46462" y="712999"/>
                  </a:lnTo>
                  <a:lnTo>
                    <a:pt x="45338" y="694055"/>
                  </a:lnTo>
                  <a:lnTo>
                    <a:pt x="45974" y="679323"/>
                  </a:lnTo>
                  <a:lnTo>
                    <a:pt x="30099" y="678688"/>
                  </a:lnTo>
                  <a:close/>
                </a:path>
                <a:path w="734694" h="789939">
                  <a:moveTo>
                    <a:pt x="36702" y="614680"/>
                  </a:moveTo>
                  <a:lnTo>
                    <a:pt x="34036" y="630682"/>
                  </a:lnTo>
                  <a:lnTo>
                    <a:pt x="30733" y="662686"/>
                  </a:lnTo>
                  <a:lnTo>
                    <a:pt x="46608" y="663448"/>
                  </a:lnTo>
                  <a:lnTo>
                    <a:pt x="46661" y="662686"/>
                  </a:lnTo>
                  <a:lnTo>
                    <a:pt x="49783" y="632333"/>
                  </a:lnTo>
                  <a:lnTo>
                    <a:pt x="52324" y="617220"/>
                  </a:lnTo>
                  <a:lnTo>
                    <a:pt x="36702" y="614680"/>
                  </a:lnTo>
                  <a:close/>
                </a:path>
                <a:path w="734694" h="789939">
                  <a:moveTo>
                    <a:pt x="51181" y="551814"/>
                  </a:moveTo>
                  <a:lnTo>
                    <a:pt x="46608" y="567563"/>
                  </a:lnTo>
                  <a:lnTo>
                    <a:pt x="39369" y="598932"/>
                  </a:lnTo>
                  <a:lnTo>
                    <a:pt x="54990" y="601599"/>
                  </a:lnTo>
                  <a:lnTo>
                    <a:pt x="61975" y="571119"/>
                  </a:lnTo>
                  <a:lnTo>
                    <a:pt x="66420" y="556387"/>
                  </a:lnTo>
                  <a:lnTo>
                    <a:pt x="51181" y="551814"/>
                  </a:lnTo>
                  <a:close/>
                </a:path>
                <a:path w="734694" h="789939">
                  <a:moveTo>
                    <a:pt x="72897" y="491236"/>
                  </a:moveTo>
                  <a:lnTo>
                    <a:pt x="66801" y="505713"/>
                  </a:lnTo>
                  <a:lnTo>
                    <a:pt x="55752" y="536448"/>
                  </a:lnTo>
                  <a:lnTo>
                    <a:pt x="55625" y="536701"/>
                  </a:lnTo>
                  <a:lnTo>
                    <a:pt x="70865" y="541147"/>
                  </a:lnTo>
                  <a:lnTo>
                    <a:pt x="70993" y="540893"/>
                  </a:lnTo>
                  <a:lnTo>
                    <a:pt x="81787" y="511048"/>
                  </a:lnTo>
                  <a:lnTo>
                    <a:pt x="87502" y="497459"/>
                  </a:lnTo>
                  <a:lnTo>
                    <a:pt x="72897" y="491236"/>
                  </a:lnTo>
                  <a:close/>
                </a:path>
                <a:path w="734694" h="789939">
                  <a:moveTo>
                    <a:pt x="101092" y="433450"/>
                  </a:moveTo>
                  <a:lnTo>
                    <a:pt x="94361" y="445515"/>
                  </a:lnTo>
                  <a:lnTo>
                    <a:pt x="79628" y="475361"/>
                  </a:lnTo>
                  <a:lnTo>
                    <a:pt x="79120" y="476631"/>
                  </a:lnTo>
                  <a:lnTo>
                    <a:pt x="93725" y="482854"/>
                  </a:lnTo>
                  <a:lnTo>
                    <a:pt x="94233" y="481584"/>
                  </a:lnTo>
                  <a:lnTo>
                    <a:pt x="108584" y="452500"/>
                  </a:lnTo>
                  <a:lnTo>
                    <a:pt x="114934" y="441198"/>
                  </a:lnTo>
                  <a:lnTo>
                    <a:pt x="101092" y="433450"/>
                  </a:lnTo>
                  <a:close/>
                </a:path>
                <a:path w="734694" h="789939">
                  <a:moveTo>
                    <a:pt x="134746" y="378713"/>
                  </a:moveTo>
                  <a:lnTo>
                    <a:pt x="128777" y="387350"/>
                  </a:lnTo>
                  <a:lnTo>
                    <a:pt x="110743" y="416179"/>
                  </a:lnTo>
                  <a:lnTo>
                    <a:pt x="108838" y="419608"/>
                  </a:lnTo>
                  <a:lnTo>
                    <a:pt x="122681" y="427355"/>
                  </a:lnTo>
                  <a:lnTo>
                    <a:pt x="124587" y="423925"/>
                  </a:lnTo>
                  <a:lnTo>
                    <a:pt x="142112" y="395732"/>
                  </a:lnTo>
                  <a:lnTo>
                    <a:pt x="147700" y="387858"/>
                  </a:lnTo>
                  <a:lnTo>
                    <a:pt x="134746" y="378713"/>
                  </a:lnTo>
                  <a:close/>
                </a:path>
                <a:path w="734694" h="789939">
                  <a:moveTo>
                    <a:pt x="173355" y="327406"/>
                  </a:moveTo>
                  <a:lnTo>
                    <a:pt x="169799" y="331724"/>
                  </a:lnTo>
                  <a:lnTo>
                    <a:pt x="148462" y="359156"/>
                  </a:lnTo>
                  <a:lnTo>
                    <a:pt x="143890" y="365760"/>
                  </a:lnTo>
                  <a:lnTo>
                    <a:pt x="156844" y="374904"/>
                  </a:lnTo>
                  <a:lnTo>
                    <a:pt x="161417" y="368300"/>
                  </a:lnTo>
                  <a:lnTo>
                    <a:pt x="182244" y="341502"/>
                  </a:lnTo>
                  <a:lnTo>
                    <a:pt x="185546" y="337693"/>
                  </a:lnTo>
                  <a:lnTo>
                    <a:pt x="173355" y="327406"/>
                  </a:lnTo>
                  <a:close/>
                </a:path>
                <a:path w="734694" h="789939">
                  <a:moveTo>
                    <a:pt x="216026" y="279908"/>
                  </a:moveTo>
                  <a:lnTo>
                    <a:pt x="192531" y="304926"/>
                  </a:lnTo>
                  <a:lnTo>
                    <a:pt x="183642" y="315340"/>
                  </a:lnTo>
                  <a:lnTo>
                    <a:pt x="195833" y="325627"/>
                  </a:lnTo>
                  <a:lnTo>
                    <a:pt x="204596" y="315340"/>
                  </a:lnTo>
                  <a:lnTo>
                    <a:pt x="227583" y="290830"/>
                  </a:lnTo>
                  <a:lnTo>
                    <a:pt x="216026" y="279908"/>
                  </a:lnTo>
                  <a:close/>
                </a:path>
                <a:path w="734694" h="789939">
                  <a:moveTo>
                    <a:pt x="262763" y="235838"/>
                  </a:moveTo>
                  <a:lnTo>
                    <a:pt x="242824" y="253746"/>
                  </a:lnTo>
                  <a:lnTo>
                    <a:pt x="227583" y="268477"/>
                  </a:lnTo>
                  <a:lnTo>
                    <a:pt x="238759" y="279908"/>
                  </a:lnTo>
                  <a:lnTo>
                    <a:pt x="253872" y="265175"/>
                  </a:lnTo>
                  <a:lnTo>
                    <a:pt x="273303" y="247650"/>
                  </a:lnTo>
                  <a:lnTo>
                    <a:pt x="262763" y="235838"/>
                  </a:lnTo>
                  <a:close/>
                </a:path>
                <a:path w="734694" h="789939">
                  <a:moveTo>
                    <a:pt x="312546" y="195452"/>
                  </a:moveTo>
                  <a:lnTo>
                    <a:pt x="298576" y="205867"/>
                  </a:lnTo>
                  <a:lnTo>
                    <a:pt x="274955" y="225298"/>
                  </a:lnTo>
                  <a:lnTo>
                    <a:pt x="284988" y="237489"/>
                  </a:lnTo>
                  <a:lnTo>
                    <a:pt x="308609" y="218186"/>
                  </a:lnTo>
                  <a:lnTo>
                    <a:pt x="322071" y="208152"/>
                  </a:lnTo>
                  <a:lnTo>
                    <a:pt x="312546" y="195452"/>
                  </a:lnTo>
                  <a:close/>
                </a:path>
                <a:path w="734694" h="789939">
                  <a:moveTo>
                    <a:pt x="364997" y="158496"/>
                  </a:moveTo>
                  <a:lnTo>
                    <a:pt x="359790" y="161925"/>
                  </a:lnTo>
                  <a:lnTo>
                    <a:pt x="328549" y="183387"/>
                  </a:lnTo>
                  <a:lnTo>
                    <a:pt x="325246" y="185927"/>
                  </a:lnTo>
                  <a:lnTo>
                    <a:pt x="334771" y="198627"/>
                  </a:lnTo>
                  <a:lnTo>
                    <a:pt x="338074" y="196087"/>
                  </a:lnTo>
                  <a:lnTo>
                    <a:pt x="368681" y="174879"/>
                  </a:lnTo>
                  <a:lnTo>
                    <a:pt x="373506" y="171958"/>
                  </a:lnTo>
                  <a:lnTo>
                    <a:pt x="364997" y="158496"/>
                  </a:lnTo>
                  <a:close/>
                </a:path>
                <a:path w="734694" h="789939">
                  <a:moveTo>
                    <a:pt x="419607" y="125602"/>
                  </a:moveTo>
                  <a:lnTo>
                    <a:pt x="392049" y="141350"/>
                  </a:lnTo>
                  <a:lnTo>
                    <a:pt x="378332" y="150113"/>
                  </a:lnTo>
                  <a:lnTo>
                    <a:pt x="386842" y="163449"/>
                  </a:lnTo>
                  <a:lnTo>
                    <a:pt x="400557" y="154812"/>
                  </a:lnTo>
                  <a:lnTo>
                    <a:pt x="427481" y="139446"/>
                  </a:lnTo>
                  <a:lnTo>
                    <a:pt x="419607" y="125602"/>
                  </a:lnTo>
                  <a:close/>
                </a:path>
                <a:path w="734694" h="789939">
                  <a:moveTo>
                    <a:pt x="476631" y="96265"/>
                  </a:moveTo>
                  <a:lnTo>
                    <a:pt x="460501" y="103886"/>
                  </a:lnTo>
                  <a:lnTo>
                    <a:pt x="433831" y="117856"/>
                  </a:lnTo>
                  <a:lnTo>
                    <a:pt x="441197" y="131952"/>
                  </a:lnTo>
                  <a:lnTo>
                    <a:pt x="467994" y="117856"/>
                  </a:lnTo>
                  <a:lnTo>
                    <a:pt x="483362" y="110617"/>
                  </a:lnTo>
                  <a:lnTo>
                    <a:pt x="476631" y="96265"/>
                  </a:lnTo>
                  <a:close/>
                </a:path>
                <a:path w="734694" h="789939">
                  <a:moveTo>
                    <a:pt x="535305" y="70358"/>
                  </a:moveTo>
                  <a:lnTo>
                    <a:pt x="533526" y="70993"/>
                  </a:lnTo>
                  <a:lnTo>
                    <a:pt x="496569" y="86740"/>
                  </a:lnTo>
                  <a:lnTo>
                    <a:pt x="490981" y="89408"/>
                  </a:lnTo>
                  <a:lnTo>
                    <a:pt x="497713" y="103759"/>
                  </a:lnTo>
                  <a:lnTo>
                    <a:pt x="503427" y="101092"/>
                  </a:lnTo>
                  <a:lnTo>
                    <a:pt x="539750" y="85598"/>
                  </a:lnTo>
                  <a:lnTo>
                    <a:pt x="540893" y="85089"/>
                  </a:lnTo>
                  <a:lnTo>
                    <a:pt x="535305" y="70358"/>
                  </a:lnTo>
                  <a:close/>
                </a:path>
                <a:path w="734694" h="789939">
                  <a:moveTo>
                    <a:pt x="595249" y="48387"/>
                  </a:moveTo>
                  <a:lnTo>
                    <a:pt x="571500" y="56387"/>
                  </a:lnTo>
                  <a:lnTo>
                    <a:pt x="550037" y="64643"/>
                  </a:lnTo>
                  <a:lnTo>
                    <a:pt x="555751" y="79501"/>
                  </a:lnTo>
                  <a:lnTo>
                    <a:pt x="577214" y="71247"/>
                  </a:lnTo>
                  <a:lnTo>
                    <a:pt x="600201" y="63500"/>
                  </a:lnTo>
                  <a:lnTo>
                    <a:pt x="595249" y="48387"/>
                  </a:lnTo>
                  <a:close/>
                </a:path>
                <a:path w="734694" h="789939">
                  <a:moveTo>
                    <a:pt x="651890" y="0"/>
                  </a:moveTo>
                  <a:lnTo>
                    <a:pt x="669036" y="74168"/>
                  </a:lnTo>
                  <a:lnTo>
                    <a:pt x="734694" y="19938"/>
                  </a:lnTo>
                  <a:lnTo>
                    <a:pt x="651890" y="0"/>
                  </a:lnTo>
                  <a:close/>
                </a:path>
                <a:path w="734694" h="789939">
                  <a:moveTo>
                    <a:pt x="656717" y="29972"/>
                  </a:moveTo>
                  <a:lnTo>
                    <a:pt x="650494" y="31496"/>
                  </a:lnTo>
                  <a:lnTo>
                    <a:pt x="610615" y="43307"/>
                  </a:lnTo>
                  <a:lnTo>
                    <a:pt x="610234" y="43307"/>
                  </a:lnTo>
                  <a:lnTo>
                    <a:pt x="615314" y="58420"/>
                  </a:lnTo>
                  <a:lnTo>
                    <a:pt x="615695" y="58293"/>
                  </a:lnTo>
                  <a:lnTo>
                    <a:pt x="654938" y="46609"/>
                  </a:lnTo>
                  <a:lnTo>
                    <a:pt x="660400" y="45338"/>
                  </a:lnTo>
                  <a:lnTo>
                    <a:pt x="656717" y="29972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68651" y="1589531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69" h="173989">
                  <a:moveTo>
                    <a:pt x="0" y="86867"/>
                  </a:moveTo>
                  <a:lnTo>
                    <a:pt x="6530" y="53042"/>
                  </a:lnTo>
                  <a:lnTo>
                    <a:pt x="24336" y="25431"/>
                  </a:lnTo>
                  <a:lnTo>
                    <a:pt x="50738" y="6822"/>
                  </a:lnTo>
                  <a:lnTo>
                    <a:pt x="83058" y="0"/>
                  </a:lnTo>
                  <a:lnTo>
                    <a:pt x="115377" y="6822"/>
                  </a:lnTo>
                  <a:lnTo>
                    <a:pt x="141779" y="25431"/>
                  </a:lnTo>
                  <a:lnTo>
                    <a:pt x="159585" y="53042"/>
                  </a:lnTo>
                  <a:lnTo>
                    <a:pt x="166116" y="86867"/>
                  </a:lnTo>
                  <a:lnTo>
                    <a:pt x="159585" y="120693"/>
                  </a:lnTo>
                  <a:lnTo>
                    <a:pt x="141779" y="148304"/>
                  </a:lnTo>
                  <a:lnTo>
                    <a:pt x="115377" y="166913"/>
                  </a:lnTo>
                  <a:lnTo>
                    <a:pt x="83058" y="173735"/>
                  </a:lnTo>
                  <a:lnTo>
                    <a:pt x="50738" y="166913"/>
                  </a:lnTo>
                  <a:lnTo>
                    <a:pt x="24336" y="148304"/>
                  </a:lnTo>
                  <a:lnTo>
                    <a:pt x="6530" y="120693"/>
                  </a:lnTo>
                  <a:lnTo>
                    <a:pt x="0" y="8686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099113" y="1286891"/>
            <a:ext cx="802640" cy="481330"/>
            <a:chOff x="5099113" y="1286891"/>
            <a:chExt cx="802640" cy="481330"/>
          </a:xfrm>
        </p:grpSpPr>
        <p:sp>
          <p:nvSpPr>
            <p:cNvPr id="19" name="object 19"/>
            <p:cNvSpPr/>
            <p:nvPr/>
          </p:nvSpPr>
          <p:spPr>
            <a:xfrm>
              <a:off x="5623941" y="1286891"/>
              <a:ext cx="277495" cy="303530"/>
            </a:xfrm>
            <a:custGeom>
              <a:avLst/>
              <a:gdLst/>
              <a:ahLst/>
              <a:cxnLst/>
              <a:rect l="l" t="t" r="r" b="b"/>
              <a:pathLst>
                <a:path w="277495" h="303530">
                  <a:moveTo>
                    <a:pt x="82931" y="0"/>
                  </a:moveTo>
                  <a:lnTo>
                    <a:pt x="0" y="19431"/>
                  </a:lnTo>
                  <a:lnTo>
                    <a:pt x="65405" y="74041"/>
                  </a:lnTo>
                  <a:lnTo>
                    <a:pt x="71853" y="46796"/>
                  </a:lnTo>
                  <a:lnTo>
                    <a:pt x="59309" y="43307"/>
                  </a:lnTo>
                  <a:lnTo>
                    <a:pt x="64388" y="24892"/>
                  </a:lnTo>
                  <a:lnTo>
                    <a:pt x="77038" y="24892"/>
                  </a:lnTo>
                  <a:lnTo>
                    <a:pt x="82931" y="0"/>
                  </a:lnTo>
                  <a:close/>
                </a:path>
                <a:path w="277495" h="303530">
                  <a:moveTo>
                    <a:pt x="75449" y="47797"/>
                  </a:moveTo>
                  <a:lnTo>
                    <a:pt x="98679" y="58547"/>
                  </a:lnTo>
                  <a:lnTo>
                    <a:pt x="109220" y="64770"/>
                  </a:lnTo>
                  <a:lnTo>
                    <a:pt x="118872" y="48260"/>
                  </a:lnTo>
                  <a:lnTo>
                    <a:pt x="118436" y="48006"/>
                  </a:lnTo>
                  <a:lnTo>
                    <a:pt x="76200" y="48006"/>
                  </a:lnTo>
                  <a:lnTo>
                    <a:pt x="75449" y="47797"/>
                  </a:lnTo>
                  <a:close/>
                </a:path>
                <a:path w="277495" h="303530">
                  <a:moveTo>
                    <a:pt x="74803" y="47498"/>
                  </a:moveTo>
                  <a:lnTo>
                    <a:pt x="75449" y="47797"/>
                  </a:lnTo>
                  <a:lnTo>
                    <a:pt x="76200" y="48006"/>
                  </a:lnTo>
                  <a:lnTo>
                    <a:pt x="74803" y="47498"/>
                  </a:lnTo>
                  <a:close/>
                </a:path>
                <a:path w="277495" h="303530">
                  <a:moveTo>
                    <a:pt x="117565" y="47498"/>
                  </a:moveTo>
                  <a:lnTo>
                    <a:pt x="74803" y="47498"/>
                  </a:lnTo>
                  <a:lnTo>
                    <a:pt x="76200" y="48006"/>
                  </a:lnTo>
                  <a:lnTo>
                    <a:pt x="118436" y="48006"/>
                  </a:lnTo>
                  <a:lnTo>
                    <a:pt x="117565" y="47498"/>
                  </a:lnTo>
                  <a:close/>
                </a:path>
                <a:path w="277495" h="303530">
                  <a:moveTo>
                    <a:pt x="76257" y="28193"/>
                  </a:moveTo>
                  <a:lnTo>
                    <a:pt x="71853" y="46796"/>
                  </a:lnTo>
                  <a:lnTo>
                    <a:pt x="75449" y="47797"/>
                  </a:lnTo>
                  <a:lnTo>
                    <a:pt x="74803" y="47498"/>
                  </a:lnTo>
                  <a:lnTo>
                    <a:pt x="117565" y="47498"/>
                  </a:lnTo>
                  <a:lnTo>
                    <a:pt x="106680" y="41148"/>
                  </a:lnTo>
                  <a:lnTo>
                    <a:pt x="82804" y="30099"/>
                  </a:lnTo>
                  <a:lnTo>
                    <a:pt x="82296" y="29972"/>
                  </a:lnTo>
                  <a:lnTo>
                    <a:pt x="81787" y="29718"/>
                  </a:lnTo>
                  <a:lnTo>
                    <a:pt x="76257" y="28193"/>
                  </a:lnTo>
                  <a:close/>
                </a:path>
                <a:path w="277495" h="303530">
                  <a:moveTo>
                    <a:pt x="64388" y="24892"/>
                  </a:moveTo>
                  <a:lnTo>
                    <a:pt x="59309" y="43307"/>
                  </a:lnTo>
                  <a:lnTo>
                    <a:pt x="71853" y="46796"/>
                  </a:lnTo>
                  <a:lnTo>
                    <a:pt x="76257" y="28193"/>
                  </a:lnTo>
                  <a:lnTo>
                    <a:pt x="64388" y="24892"/>
                  </a:lnTo>
                  <a:close/>
                </a:path>
                <a:path w="277495" h="303530">
                  <a:moveTo>
                    <a:pt x="77038" y="24892"/>
                  </a:moveTo>
                  <a:lnTo>
                    <a:pt x="64388" y="24892"/>
                  </a:lnTo>
                  <a:lnTo>
                    <a:pt x="76257" y="28193"/>
                  </a:lnTo>
                  <a:lnTo>
                    <a:pt x="77038" y="24892"/>
                  </a:lnTo>
                  <a:close/>
                </a:path>
                <a:path w="277495" h="303530">
                  <a:moveTo>
                    <a:pt x="135762" y="58800"/>
                  </a:moveTo>
                  <a:lnTo>
                    <a:pt x="124587" y="74295"/>
                  </a:lnTo>
                  <a:lnTo>
                    <a:pt x="140462" y="85725"/>
                  </a:lnTo>
                  <a:lnTo>
                    <a:pt x="159004" y="101981"/>
                  </a:lnTo>
                  <a:lnTo>
                    <a:pt x="166624" y="110109"/>
                  </a:lnTo>
                  <a:lnTo>
                    <a:pt x="180467" y="97028"/>
                  </a:lnTo>
                  <a:lnTo>
                    <a:pt x="171576" y="87630"/>
                  </a:lnTo>
                  <a:lnTo>
                    <a:pt x="151511" y="70231"/>
                  </a:lnTo>
                  <a:lnTo>
                    <a:pt x="135762" y="58800"/>
                  </a:lnTo>
                  <a:close/>
                </a:path>
                <a:path w="277495" h="303530">
                  <a:moveTo>
                    <a:pt x="193675" y="112013"/>
                  </a:moveTo>
                  <a:lnTo>
                    <a:pt x="178688" y="123698"/>
                  </a:lnTo>
                  <a:lnTo>
                    <a:pt x="190754" y="139192"/>
                  </a:lnTo>
                  <a:lnTo>
                    <a:pt x="203835" y="159766"/>
                  </a:lnTo>
                  <a:lnTo>
                    <a:pt x="208787" y="169799"/>
                  </a:lnTo>
                  <a:lnTo>
                    <a:pt x="225806" y="161289"/>
                  </a:lnTo>
                  <a:lnTo>
                    <a:pt x="219837" y="149479"/>
                  </a:lnTo>
                  <a:lnTo>
                    <a:pt x="205867" y="127381"/>
                  </a:lnTo>
                  <a:lnTo>
                    <a:pt x="193675" y="112013"/>
                  </a:lnTo>
                  <a:close/>
                </a:path>
                <a:path w="277495" h="303530">
                  <a:moveTo>
                    <a:pt x="229729" y="227628"/>
                  </a:moveTo>
                  <a:lnTo>
                    <a:pt x="201422" y="229235"/>
                  </a:lnTo>
                  <a:lnTo>
                    <a:pt x="243712" y="303149"/>
                  </a:lnTo>
                  <a:lnTo>
                    <a:pt x="271681" y="238379"/>
                  </a:lnTo>
                  <a:lnTo>
                    <a:pt x="230505" y="238379"/>
                  </a:lnTo>
                  <a:lnTo>
                    <a:pt x="229729" y="227628"/>
                  </a:lnTo>
                  <a:close/>
                </a:path>
                <a:path w="277495" h="303530">
                  <a:moveTo>
                    <a:pt x="229848" y="227621"/>
                  </a:moveTo>
                  <a:lnTo>
                    <a:pt x="229845" y="229235"/>
                  </a:lnTo>
                  <a:lnTo>
                    <a:pt x="230505" y="238379"/>
                  </a:lnTo>
                  <a:lnTo>
                    <a:pt x="249428" y="236982"/>
                  </a:lnTo>
                  <a:lnTo>
                    <a:pt x="248758" y="227711"/>
                  </a:lnTo>
                  <a:lnTo>
                    <a:pt x="229870" y="227711"/>
                  </a:lnTo>
                  <a:close/>
                </a:path>
                <a:path w="277495" h="303530">
                  <a:moveTo>
                    <a:pt x="277495" y="224917"/>
                  </a:moveTo>
                  <a:lnTo>
                    <a:pt x="248675" y="226552"/>
                  </a:lnTo>
                  <a:lnTo>
                    <a:pt x="249428" y="236982"/>
                  </a:lnTo>
                  <a:lnTo>
                    <a:pt x="230505" y="238379"/>
                  </a:lnTo>
                  <a:lnTo>
                    <a:pt x="271681" y="238379"/>
                  </a:lnTo>
                  <a:lnTo>
                    <a:pt x="277495" y="224917"/>
                  </a:lnTo>
                  <a:close/>
                </a:path>
                <a:path w="277495" h="303530">
                  <a:moveTo>
                    <a:pt x="248675" y="226552"/>
                  </a:moveTo>
                  <a:lnTo>
                    <a:pt x="229856" y="227621"/>
                  </a:lnTo>
                  <a:lnTo>
                    <a:pt x="248758" y="227711"/>
                  </a:lnTo>
                  <a:lnTo>
                    <a:pt x="248675" y="226552"/>
                  </a:lnTo>
                  <a:close/>
                </a:path>
                <a:path w="277495" h="303530">
                  <a:moveTo>
                    <a:pt x="229678" y="226929"/>
                  </a:moveTo>
                  <a:lnTo>
                    <a:pt x="229729" y="227628"/>
                  </a:lnTo>
                  <a:lnTo>
                    <a:pt x="229678" y="226929"/>
                  </a:lnTo>
                  <a:close/>
                </a:path>
                <a:path w="277495" h="303530">
                  <a:moveTo>
                    <a:pt x="229616" y="226060"/>
                  </a:moveTo>
                  <a:lnTo>
                    <a:pt x="229678" y="226929"/>
                  </a:lnTo>
                  <a:lnTo>
                    <a:pt x="229848" y="227621"/>
                  </a:lnTo>
                  <a:lnTo>
                    <a:pt x="229616" y="226060"/>
                  </a:lnTo>
                  <a:close/>
                </a:path>
                <a:path w="277495" h="303530">
                  <a:moveTo>
                    <a:pt x="248639" y="226060"/>
                  </a:moveTo>
                  <a:lnTo>
                    <a:pt x="229616" y="226060"/>
                  </a:lnTo>
                  <a:lnTo>
                    <a:pt x="229856" y="227621"/>
                  </a:lnTo>
                  <a:lnTo>
                    <a:pt x="248675" y="226552"/>
                  </a:lnTo>
                  <a:lnTo>
                    <a:pt x="248639" y="226060"/>
                  </a:lnTo>
                  <a:close/>
                </a:path>
                <a:path w="277495" h="303530">
                  <a:moveTo>
                    <a:pt x="234314" y="179070"/>
                  </a:moveTo>
                  <a:lnTo>
                    <a:pt x="216662" y="186436"/>
                  </a:lnTo>
                  <a:lnTo>
                    <a:pt x="219201" y="192532"/>
                  </a:lnTo>
                  <a:lnTo>
                    <a:pt x="223393" y="203962"/>
                  </a:lnTo>
                  <a:lnTo>
                    <a:pt x="226949" y="215773"/>
                  </a:lnTo>
                  <a:lnTo>
                    <a:pt x="229678" y="226929"/>
                  </a:lnTo>
                  <a:lnTo>
                    <a:pt x="229616" y="226060"/>
                  </a:lnTo>
                  <a:lnTo>
                    <a:pt x="248639" y="226060"/>
                  </a:lnTo>
                  <a:lnTo>
                    <a:pt x="248538" y="224155"/>
                  </a:lnTo>
                  <a:lnTo>
                    <a:pt x="245110" y="210185"/>
                  </a:lnTo>
                  <a:lnTo>
                    <a:pt x="241300" y="197612"/>
                  </a:lnTo>
                  <a:lnTo>
                    <a:pt x="236855" y="185166"/>
                  </a:lnTo>
                  <a:lnTo>
                    <a:pt x="234314" y="17907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103876" y="1589532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0" y="86867"/>
                  </a:moveTo>
                  <a:lnTo>
                    <a:pt x="6530" y="53042"/>
                  </a:lnTo>
                  <a:lnTo>
                    <a:pt x="24336" y="25431"/>
                  </a:lnTo>
                  <a:lnTo>
                    <a:pt x="50738" y="6822"/>
                  </a:lnTo>
                  <a:lnTo>
                    <a:pt x="83058" y="0"/>
                  </a:lnTo>
                  <a:lnTo>
                    <a:pt x="115377" y="6822"/>
                  </a:lnTo>
                  <a:lnTo>
                    <a:pt x="141779" y="25431"/>
                  </a:lnTo>
                  <a:lnTo>
                    <a:pt x="159585" y="53042"/>
                  </a:lnTo>
                  <a:lnTo>
                    <a:pt x="166115" y="86867"/>
                  </a:lnTo>
                  <a:lnTo>
                    <a:pt x="159585" y="120693"/>
                  </a:lnTo>
                  <a:lnTo>
                    <a:pt x="141779" y="148304"/>
                  </a:lnTo>
                  <a:lnTo>
                    <a:pt x="115377" y="166913"/>
                  </a:lnTo>
                  <a:lnTo>
                    <a:pt x="83058" y="173735"/>
                  </a:lnTo>
                  <a:lnTo>
                    <a:pt x="50738" y="166913"/>
                  </a:lnTo>
                  <a:lnTo>
                    <a:pt x="24336" y="148304"/>
                  </a:lnTo>
                  <a:lnTo>
                    <a:pt x="6530" y="120693"/>
                  </a:lnTo>
                  <a:lnTo>
                    <a:pt x="0" y="8686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208402" y="1590294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53867" y="1565147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69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794254" y="1566418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27860" y="1876044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69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5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967864" y="1877060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10940" y="1589532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8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8" y="173735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751326" y="1590294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96155" y="1565147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8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6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8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337050" y="1566418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70147" y="1876044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5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10788" y="1877060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87723" y="1876044"/>
            <a:ext cx="403860" cy="173990"/>
          </a:xfrm>
          <a:custGeom>
            <a:avLst/>
            <a:gdLst/>
            <a:ahLst/>
            <a:cxnLst/>
            <a:rect l="l" t="t" r="r" b="b"/>
            <a:pathLst>
              <a:path w="403860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8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8" y="173735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  <a:path w="403860" h="173989">
                <a:moveTo>
                  <a:pt x="237743" y="86867"/>
                </a:moveTo>
                <a:lnTo>
                  <a:pt x="244274" y="53042"/>
                </a:lnTo>
                <a:lnTo>
                  <a:pt x="262080" y="25431"/>
                </a:lnTo>
                <a:lnTo>
                  <a:pt x="288482" y="6822"/>
                </a:lnTo>
                <a:lnTo>
                  <a:pt x="320801" y="0"/>
                </a:lnTo>
                <a:lnTo>
                  <a:pt x="353121" y="6822"/>
                </a:lnTo>
                <a:lnTo>
                  <a:pt x="379523" y="25431"/>
                </a:lnTo>
                <a:lnTo>
                  <a:pt x="397329" y="53042"/>
                </a:lnTo>
                <a:lnTo>
                  <a:pt x="403860" y="86867"/>
                </a:lnTo>
                <a:lnTo>
                  <a:pt x="397329" y="120693"/>
                </a:lnTo>
                <a:lnTo>
                  <a:pt x="379523" y="148304"/>
                </a:lnTo>
                <a:lnTo>
                  <a:pt x="353121" y="166913"/>
                </a:lnTo>
                <a:lnTo>
                  <a:pt x="320801" y="173735"/>
                </a:lnTo>
                <a:lnTo>
                  <a:pt x="288482" y="166913"/>
                </a:lnTo>
                <a:lnTo>
                  <a:pt x="262080" y="148304"/>
                </a:lnTo>
                <a:lnTo>
                  <a:pt x="244274" y="120693"/>
                </a:lnTo>
                <a:lnTo>
                  <a:pt x="237743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928998" y="1877060"/>
            <a:ext cx="3238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8920" algn="l"/>
              </a:tabLst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92752" y="1876044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8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8" y="173735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533646" y="1877060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607117" y="1273873"/>
            <a:ext cx="973455" cy="633095"/>
            <a:chOff x="3607117" y="1273873"/>
            <a:chExt cx="973455" cy="633095"/>
          </a:xfrm>
        </p:grpSpPr>
        <p:sp>
          <p:nvSpPr>
            <p:cNvPr id="37" name="object 37"/>
            <p:cNvSpPr/>
            <p:nvPr/>
          </p:nvSpPr>
          <p:spPr>
            <a:xfrm>
              <a:off x="3611879" y="1417320"/>
              <a:ext cx="963930" cy="484505"/>
            </a:xfrm>
            <a:custGeom>
              <a:avLst/>
              <a:gdLst/>
              <a:ahLst/>
              <a:cxnLst/>
              <a:rect l="l" t="t" r="r" b="b"/>
              <a:pathLst>
                <a:path w="963929" h="484505">
                  <a:moveTo>
                    <a:pt x="432435" y="0"/>
                  </a:moveTo>
                  <a:lnTo>
                    <a:pt x="240792" y="198246"/>
                  </a:lnTo>
                </a:path>
                <a:path w="963929" h="484505">
                  <a:moveTo>
                    <a:pt x="122936" y="320039"/>
                  </a:moveTo>
                  <a:lnTo>
                    <a:pt x="0" y="484377"/>
                  </a:lnTo>
                </a:path>
                <a:path w="963929" h="484505">
                  <a:moveTo>
                    <a:pt x="240792" y="320039"/>
                  </a:moveTo>
                  <a:lnTo>
                    <a:pt x="359664" y="458977"/>
                  </a:lnTo>
                </a:path>
                <a:path w="963929" h="484505">
                  <a:moveTo>
                    <a:pt x="550164" y="0"/>
                  </a:moveTo>
                  <a:lnTo>
                    <a:pt x="709422" y="174370"/>
                  </a:lnTo>
                </a:path>
                <a:path w="963929" h="484505">
                  <a:moveTo>
                    <a:pt x="709168" y="295655"/>
                  </a:moveTo>
                  <a:lnTo>
                    <a:pt x="655320" y="483869"/>
                  </a:lnTo>
                </a:path>
                <a:path w="963929" h="484505">
                  <a:moveTo>
                    <a:pt x="826008" y="295655"/>
                  </a:moveTo>
                  <a:lnTo>
                    <a:pt x="963930" y="45846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020311" y="1278636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19">
                  <a:moveTo>
                    <a:pt x="83058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5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8" y="172212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5" y="86105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8ED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020311" y="1278636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19">
                  <a:moveTo>
                    <a:pt x="0" y="86105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8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5" y="86105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8" y="172212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060316" y="1279397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44515" y="1590294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684329" y="1560385"/>
            <a:ext cx="175895" cy="183515"/>
            <a:chOff x="5684329" y="1560385"/>
            <a:chExt cx="175895" cy="183515"/>
          </a:xfrm>
        </p:grpSpPr>
        <p:sp>
          <p:nvSpPr>
            <p:cNvPr id="43" name="object 43"/>
            <p:cNvSpPr/>
            <p:nvPr/>
          </p:nvSpPr>
          <p:spPr>
            <a:xfrm>
              <a:off x="5689091" y="1565147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83058" y="0"/>
                  </a:moveTo>
                  <a:lnTo>
                    <a:pt x="50738" y="6822"/>
                  </a:lnTo>
                  <a:lnTo>
                    <a:pt x="24336" y="25431"/>
                  </a:lnTo>
                  <a:lnTo>
                    <a:pt x="6530" y="53042"/>
                  </a:lnTo>
                  <a:lnTo>
                    <a:pt x="0" y="86867"/>
                  </a:lnTo>
                  <a:lnTo>
                    <a:pt x="6530" y="120693"/>
                  </a:lnTo>
                  <a:lnTo>
                    <a:pt x="24336" y="148304"/>
                  </a:lnTo>
                  <a:lnTo>
                    <a:pt x="50738" y="166913"/>
                  </a:lnTo>
                  <a:lnTo>
                    <a:pt x="83058" y="173736"/>
                  </a:lnTo>
                  <a:lnTo>
                    <a:pt x="115377" y="166913"/>
                  </a:lnTo>
                  <a:lnTo>
                    <a:pt x="141779" y="148304"/>
                  </a:lnTo>
                  <a:lnTo>
                    <a:pt x="159585" y="120693"/>
                  </a:lnTo>
                  <a:lnTo>
                    <a:pt x="166116" y="86867"/>
                  </a:lnTo>
                  <a:lnTo>
                    <a:pt x="159585" y="53042"/>
                  </a:lnTo>
                  <a:lnTo>
                    <a:pt x="141779" y="25431"/>
                  </a:lnTo>
                  <a:lnTo>
                    <a:pt x="115377" y="6822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689091" y="1565147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0" y="86867"/>
                  </a:moveTo>
                  <a:lnTo>
                    <a:pt x="6530" y="53042"/>
                  </a:lnTo>
                  <a:lnTo>
                    <a:pt x="24336" y="25431"/>
                  </a:lnTo>
                  <a:lnTo>
                    <a:pt x="50738" y="6822"/>
                  </a:lnTo>
                  <a:lnTo>
                    <a:pt x="83058" y="0"/>
                  </a:lnTo>
                  <a:lnTo>
                    <a:pt x="115377" y="6822"/>
                  </a:lnTo>
                  <a:lnTo>
                    <a:pt x="141779" y="25431"/>
                  </a:lnTo>
                  <a:lnTo>
                    <a:pt x="159585" y="53042"/>
                  </a:lnTo>
                  <a:lnTo>
                    <a:pt x="166116" y="86867"/>
                  </a:lnTo>
                  <a:lnTo>
                    <a:pt x="159585" y="120693"/>
                  </a:lnTo>
                  <a:lnTo>
                    <a:pt x="141779" y="148304"/>
                  </a:lnTo>
                  <a:lnTo>
                    <a:pt x="115377" y="166913"/>
                  </a:lnTo>
                  <a:lnTo>
                    <a:pt x="83058" y="173736"/>
                  </a:lnTo>
                  <a:lnTo>
                    <a:pt x="50738" y="166913"/>
                  </a:lnTo>
                  <a:lnTo>
                    <a:pt x="24336" y="148304"/>
                  </a:lnTo>
                  <a:lnTo>
                    <a:pt x="6530" y="120693"/>
                  </a:lnTo>
                  <a:lnTo>
                    <a:pt x="0" y="8686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730366" y="1566418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63084" y="1876044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5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903978" y="1877060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282184" y="1876044"/>
            <a:ext cx="402590" cy="173990"/>
          </a:xfrm>
          <a:custGeom>
            <a:avLst/>
            <a:gdLst/>
            <a:ahLst/>
            <a:cxnLst/>
            <a:rect l="l" t="t" r="r" b="b"/>
            <a:pathLst>
              <a:path w="402589" h="173989">
                <a:moveTo>
                  <a:pt x="236219" y="86867"/>
                </a:moveTo>
                <a:lnTo>
                  <a:pt x="242750" y="53042"/>
                </a:lnTo>
                <a:lnTo>
                  <a:pt x="260556" y="25431"/>
                </a:lnTo>
                <a:lnTo>
                  <a:pt x="286958" y="6822"/>
                </a:lnTo>
                <a:lnTo>
                  <a:pt x="319277" y="0"/>
                </a:lnTo>
                <a:lnTo>
                  <a:pt x="351597" y="6822"/>
                </a:lnTo>
                <a:lnTo>
                  <a:pt x="377999" y="25431"/>
                </a:lnTo>
                <a:lnTo>
                  <a:pt x="395805" y="53042"/>
                </a:lnTo>
                <a:lnTo>
                  <a:pt x="402336" y="86867"/>
                </a:lnTo>
                <a:lnTo>
                  <a:pt x="395805" y="120693"/>
                </a:lnTo>
                <a:lnTo>
                  <a:pt x="377999" y="148304"/>
                </a:lnTo>
                <a:lnTo>
                  <a:pt x="351597" y="166913"/>
                </a:lnTo>
                <a:lnTo>
                  <a:pt x="319277" y="173735"/>
                </a:lnTo>
                <a:lnTo>
                  <a:pt x="286958" y="166913"/>
                </a:lnTo>
                <a:lnTo>
                  <a:pt x="260556" y="148304"/>
                </a:lnTo>
                <a:lnTo>
                  <a:pt x="242750" y="120693"/>
                </a:lnTo>
                <a:lnTo>
                  <a:pt x="236219" y="86867"/>
                </a:lnTo>
                <a:close/>
              </a:path>
              <a:path w="402589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5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322189" y="1877060"/>
            <a:ext cx="3238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8920" algn="l"/>
              </a:tabLst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000053" y="1273873"/>
            <a:ext cx="973455" cy="633095"/>
            <a:chOff x="5000053" y="1273873"/>
            <a:chExt cx="973455" cy="633095"/>
          </a:xfrm>
        </p:grpSpPr>
        <p:sp>
          <p:nvSpPr>
            <p:cNvPr id="51" name="object 51"/>
            <p:cNvSpPr/>
            <p:nvPr/>
          </p:nvSpPr>
          <p:spPr>
            <a:xfrm>
              <a:off x="5004815" y="1417320"/>
              <a:ext cx="963930" cy="484505"/>
            </a:xfrm>
            <a:custGeom>
              <a:avLst/>
              <a:gdLst/>
              <a:ahLst/>
              <a:cxnLst/>
              <a:rect l="l" t="t" r="r" b="b"/>
              <a:pathLst>
                <a:path w="963929" h="484505">
                  <a:moveTo>
                    <a:pt x="550163" y="0"/>
                  </a:moveTo>
                  <a:lnTo>
                    <a:pt x="709422" y="174370"/>
                  </a:lnTo>
                </a:path>
                <a:path w="963929" h="484505">
                  <a:moveTo>
                    <a:pt x="709168" y="295655"/>
                  </a:moveTo>
                  <a:lnTo>
                    <a:pt x="655320" y="483869"/>
                  </a:lnTo>
                </a:path>
                <a:path w="963929" h="484505">
                  <a:moveTo>
                    <a:pt x="826008" y="295655"/>
                  </a:moveTo>
                  <a:lnTo>
                    <a:pt x="963930" y="458469"/>
                  </a:lnTo>
                </a:path>
                <a:path w="963929" h="484505">
                  <a:moveTo>
                    <a:pt x="432435" y="0"/>
                  </a:moveTo>
                  <a:lnTo>
                    <a:pt x="240792" y="198246"/>
                  </a:lnTo>
                </a:path>
                <a:path w="963929" h="484505">
                  <a:moveTo>
                    <a:pt x="122936" y="320039"/>
                  </a:moveTo>
                  <a:lnTo>
                    <a:pt x="0" y="484377"/>
                  </a:lnTo>
                </a:path>
                <a:path w="963929" h="484505">
                  <a:moveTo>
                    <a:pt x="240792" y="320039"/>
                  </a:moveTo>
                  <a:lnTo>
                    <a:pt x="359663" y="45897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413247" y="1278636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19">
                  <a:moveTo>
                    <a:pt x="83057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5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7" y="172212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5" y="86105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413247" y="1278636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19">
                  <a:moveTo>
                    <a:pt x="0" y="86105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7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5" y="86105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7" y="172212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5453888" y="1279397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449377" y="1584769"/>
            <a:ext cx="1045210" cy="334645"/>
            <a:chOff x="6449377" y="1584769"/>
            <a:chExt cx="1045210" cy="334645"/>
          </a:xfrm>
        </p:grpSpPr>
        <p:sp>
          <p:nvSpPr>
            <p:cNvPr id="56" name="object 56"/>
            <p:cNvSpPr/>
            <p:nvPr/>
          </p:nvSpPr>
          <p:spPr>
            <a:xfrm>
              <a:off x="7259828" y="1591564"/>
              <a:ext cx="234950" cy="327660"/>
            </a:xfrm>
            <a:custGeom>
              <a:avLst/>
              <a:gdLst/>
              <a:ahLst/>
              <a:cxnLst/>
              <a:rect l="l" t="t" r="r" b="b"/>
              <a:pathLst>
                <a:path w="234950" h="327660">
                  <a:moveTo>
                    <a:pt x="85090" y="0"/>
                  </a:moveTo>
                  <a:lnTo>
                    <a:pt x="0" y="3556"/>
                  </a:lnTo>
                  <a:lnTo>
                    <a:pt x="53975" y="69469"/>
                  </a:lnTo>
                  <a:lnTo>
                    <a:pt x="65482" y="43777"/>
                  </a:lnTo>
                  <a:lnTo>
                    <a:pt x="53848" y="38100"/>
                  </a:lnTo>
                  <a:lnTo>
                    <a:pt x="62102" y="20955"/>
                  </a:lnTo>
                  <a:lnTo>
                    <a:pt x="75704" y="20955"/>
                  </a:lnTo>
                  <a:lnTo>
                    <a:pt x="85090" y="0"/>
                  </a:lnTo>
                  <a:close/>
                </a:path>
                <a:path w="234950" h="327660">
                  <a:moveTo>
                    <a:pt x="69259" y="45620"/>
                  </a:moveTo>
                  <a:lnTo>
                    <a:pt x="89789" y="60198"/>
                  </a:lnTo>
                  <a:lnTo>
                    <a:pt x="98932" y="68325"/>
                  </a:lnTo>
                  <a:lnTo>
                    <a:pt x="111505" y="53975"/>
                  </a:lnTo>
                  <a:lnTo>
                    <a:pt x="102153" y="45847"/>
                  </a:lnTo>
                  <a:lnTo>
                    <a:pt x="69723" y="45847"/>
                  </a:lnTo>
                  <a:lnTo>
                    <a:pt x="69259" y="45620"/>
                  </a:lnTo>
                  <a:close/>
                </a:path>
                <a:path w="234950" h="327660">
                  <a:moveTo>
                    <a:pt x="68325" y="44958"/>
                  </a:moveTo>
                  <a:lnTo>
                    <a:pt x="69259" y="45620"/>
                  </a:lnTo>
                  <a:lnTo>
                    <a:pt x="69723" y="45847"/>
                  </a:lnTo>
                  <a:lnTo>
                    <a:pt x="68325" y="44958"/>
                  </a:lnTo>
                  <a:close/>
                </a:path>
                <a:path w="234950" h="327660">
                  <a:moveTo>
                    <a:pt x="101130" y="44958"/>
                  </a:moveTo>
                  <a:lnTo>
                    <a:pt x="68325" y="44958"/>
                  </a:lnTo>
                  <a:lnTo>
                    <a:pt x="69723" y="45847"/>
                  </a:lnTo>
                  <a:lnTo>
                    <a:pt x="102153" y="45847"/>
                  </a:lnTo>
                  <a:lnTo>
                    <a:pt x="101130" y="44958"/>
                  </a:lnTo>
                  <a:close/>
                </a:path>
                <a:path w="234950" h="327660">
                  <a:moveTo>
                    <a:pt x="73292" y="26339"/>
                  </a:moveTo>
                  <a:lnTo>
                    <a:pt x="65482" y="43777"/>
                  </a:lnTo>
                  <a:lnTo>
                    <a:pt x="69259" y="45620"/>
                  </a:lnTo>
                  <a:lnTo>
                    <a:pt x="68325" y="44958"/>
                  </a:lnTo>
                  <a:lnTo>
                    <a:pt x="101130" y="44958"/>
                  </a:lnTo>
                  <a:lnTo>
                    <a:pt x="100838" y="44703"/>
                  </a:lnTo>
                  <a:lnTo>
                    <a:pt x="79375" y="29463"/>
                  </a:lnTo>
                  <a:lnTo>
                    <a:pt x="78994" y="29083"/>
                  </a:lnTo>
                  <a:lnTo>
                    <a:pt x="73292" y="26339"/>
                  </a:lnTo>
                  <a:close/>
                </a:path>
                <a:path w="234950" h="327660">
                  <a:moveTo>
                    <a:pt x="62102" y="20955"/>
                  </a:moveTo>
                  <a:lnTo>
                    <a:pt x="53848" y="38100"/>
                  </a:lnTo>
                  <a:lnTo>
                    <a:pt x="65482" y="43777"/>
                  </a:lnTo>
                  <a:lnTo>
                    <a:pt x="73292" y="26339"/>
                  </a:lnTo>
                  <a:lnTo>
                    <a:pt x="62102" y="20955"/>
                  </a:lnTo>
                  <a:close/>
                </a:path>
                <a:path w="234950" h="327660">
                  <a:moveTo>
                    <a:pt x="75704" y="20955"/>
                  </a:moveTo>
                  <a:lnTo>
                    <a:pt x="62102" y="20955"/>
                  </a:lnTo>
                  <a:lnTo>
                    <a:pt x="73292" y="26339"/>
                  </a:lnTo>
                  <a:lnTo>
                    <a:pt x="75704" y="20955"/>
                  </a:lnTo>
                  <a:close/>
                </a:path>
                <a:path w="234950" h="327660">
                  <a:moveTo>
                    <a:pt x="126111" y="67563"/>
                  </a:moveTo>
                  <a:lnTo>
                    <a:pt x="112268" y="80645"/>
                  </a:lnTo>
                  <a:lnTo>
                    <a:pt x="125729" y="94741"/>
                  </a:lnTo>
                  <a:lnTo>
                    <a:pt x="140843" y="114173"/>
                  </a:lnTo>
                  <a:lnTo>
                    <a:pt x="146939" y="123698"/>
                  </a:lnTo>
                  <a:lnTo>
                    <a:pt x="162941" y="113411"/>
                  </a:lnTo>
                  <a:lnTo>
                    <a:pt x="155828" y="102362"/>
                  </a:lnTo>
                  <a:lnTo>
                    <a:pt x="139446" y="81534"/>
                  </a:lnTo>
                  <a:lnTo>
                    <a:pt x="126111" y="67563"/>
                  </a:lnTo>
                  <a:close/>
                </a:path>
                <a:path w="234950" h="327660">
                  <a:moveTo>
                    <a:pt x="173227" y="130428"/>
                  </a:moveTo>
                  <a:lnTo>
                    <a:pt x="156337" y="139191"/>
                  </a:lnTo>
                  <a:lnTo>
                    <a:pt x="165226" y="156590"/>
                  </a:lnTo>
                  <a:lnTo>
                    <a:pt x="169799" y="167639"/>
                  </a:lnTo>
                  <a:lnTo>
                    <a:pt x="174117" y="179070"/>
                  </a:lnTo>
                  <a:lnTo>
                    <a:pt x="177673" y="190373"/>
                  </a:lnTo>
                  <a:lnTo>
                    <a:pt x="195833" y="184531"/>
                  </a:lnTo>
                  <a:lnTo>
                    <a:pt x="191897" y="172338"/>
                  </a:lnTo>
                  <a:lnTo>
                    <a:pt x="187325" y="160147"/>
                  </a:lnTo>
                  <a:lnTo>
                    <a:pt x="182118" y="147955"/>
                  </a:lnTo>
                  <a:lnTo>
                    <a:pt x="173227" y="130428"/>
                  </a:lnTo>
                  <a:close/>
                </a:path>
                <a:path w="234950" h="327660">
                  <a:moveTo>
                    <a:pt x="159003" y="247141"/>
                  </a:moveTo>
                  <a:lnTo>
                    <a:pt x="186817" y="327660"/>
                  </a:lnTo>
                  <a:lnTo>
                    <a:pt x="229987" y="263651"/>
                  </a:lnTo>
                  <a:lnTo>
                    <a:pt x="204724" y="263651"/>
                  </a:lnTo>
                  <a:lnTo>
                    <a:pt x="185800" y="261493"/>
                  </a:lnTo>
                  <a:lnTo>
                    <a:pt x="187011" y="250819"/>
                  </a:lnTo>
                  <a:lnTo>
                    <a:pt x="159003" y="247141"/>
                  </a:lnTo>
                  <a:close/>
                </a:path>
                <a:path w="234950" h="327660">
                  <a:moveTo>
                    <a:pt x="187011" y="250819"/>
                  </a:moveTo>
                  <a:lnTo>
                    <a:pt x="185800" y="261493"/>
                  </a:lnTo>
                  <a:lnTo>
                    <a:pt x="204724" y="263651"/>
                  </a:lnTo>
                  <a:lnTo>
                    <a:pt x="205897" y="253299"/>
                  </a:lnTo>
                  <a:lnTo>
                    <a:pt x="187011" y="250819"/>
                  </a:lnTo>
                  <a:close/>
                </a:path>
                <a:path w="234950" h="327660">
                  <a:moveTo>
                    <a:pt x="205897" y="253299"/>
                  </a:moveTo>
                  <a:lnTo>
                    <a:pt x="204724" y="263651"/>
                  </a:lnTo>
                  <a:lnTo>
                    <a:pt x="229987" y="263651"/>
                  </a:lnTo>
                  <a:lnTo>
                    <a:pt x="234442" y="257048"/>
                  </a:lnTo>
                  <a:lnTo>
                    <a:pt x="205897" y="253299"/>
                  </a:lnTo>
                  <a:close/>
                </a:path>
                <a:path w="234950" h="327660">
                  <a:moveTo>
                    <a:pt x="187131" y="249756"/>
                  </a:moveTo>
                  <a:lnTo>
                    <a:pt x="187051" y="250825"/>
                  </a:lnTo>
                  <a:lnTo>
                    <a:pt x="205897" y="253299"/>
                  </a:lnTo>
                  <a:lnTo>
                    <a:pt x="206121" y="251333"/>
                  </a:lnTo>
                  <a:lnTo>
                    <a:pt x="206248" y="250825"/>
                  </a:lnTo>
                  <a:lnTo>
                    <a:pt x="187198" y="250825"/>
                  </a:lnTo>
                  <a:lnTo>
                    <a:pt x="187131" y="249756"/>
                  </a:lnTo>
                  <a:close/>
                </a:path>
                <a:path w="234950" h="327660">
                  <a:moveTo>
                    <a:pt x="206218" y="249174"/>
                  </a:moveTo>
                  <a:lnTo>
                    <a:pt x="187198" y="249174"/>
                  </a:lnTo>
                  <a:lnTo>
                    <a:pt x="187198" y="250825"/>
                  </a:lnTo>
                  <a:lnTo>
                    <a:pt x="206248" y="250825"/>
                  </a:lnTo>
                  <a:lnTo>
                    <a:pt x="206218" y="249174"/>
                  </a:lnTo>
                  <a:close/>
                </a:path>
                <a:path w="234950" h="327660">
                  <a:moveTo>
                    <a:pt x="200660" y="203962"/>
                  </a:moveTo>
                  <a:lnTo>
                    <a:pt x="181991" y="207899"/>
                  </a:lnTo>
                  <a:lnTo>
                    <a:pt x="183261" y="214249"/>
                  </a:lnTo>
                  <a:lnTo>
                    <a:pt x="185166" y="226313"/>
                  </a:lnTo>
                  <a:lnTo>
                    <a:pt x="186436" y="238506"/>
                  </a:lnTo>
                  <a:lnTo>
                    <a:pt x="187131" y="249756"/>
                  </a:lnTo>
                  <a:lnTo>
                    <a:pt x="187198" y="249174"/>
                  </a:lnTo>
                  <a:lnTo>
                    <a:pt x="206218" y="249174"/>
                  </a:lnTo>
                  <a:lnTo>
                    <a:pt x="205486" y="236474"/>
                  </a:lnTo>
                  <a:lnTo>
                    <a:pt x="204089" y="223393"/>
                  </a:lnTo>
                  <a:lnTo>
                    <a:pt x="201929" y="210438"/>
                  </a:lnTo>
                  <a:lnTo>
                    <a:pt x="200660" y="20396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454140" y="1589532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0" y="86867"/>
                  </a:moveTo>
                  <a:lnTo>
                    <a:pt x="6530" y="53042"/>
                  </a:lnTo>
                  <a:lnTo>
                    <a:pt x="24336" y="25431"/>
                  </a:lnTo>
                  <a:lnTo>
                    <a:pt x="50738" y="6822"/>
                  </a:lnTo>
                  <a:lnTo>
                    <a:pt x="83058" y="0"/>
                  </a:lnTo>
                  <a:lnTo>
                    <a:pt x="115377" y="6822"/>
                  </a:lnTo>
                  <a:lnTo>
                    <a:pt x="141779" y="25431"/>
                  </a:lnTo>
                  <a:lnTo>
                    <a:pt x="159585" y="53042"/>
                  </a:lnTo>
                  <a:lnTo>
                    <a:pt x="166115" y="86867"/>
                  </a:lnTo>
                  <a:lnTo>
                    <a:pt x="159585" y="120693"/>
                  </a:lnTo>
                  <a:lnTo>
                    <a:pt x="141779" y="148304"/>
                  </a:lnTo>
                  <a:lnTo>
                    <a:pt x="115377" y="166913"/>
                  </a:lnTo>
                  <a:lnTo>
                    <a:pt x="83058" y="173735"/>
                  </a:lnTo>
                  <a:lnTo>
                    <a:pt x="50738" y="166913"/>
                  </a:lnTo>
                  <a:lnTo>
                    <a:pt x="24336" y="148304"/>
                  </a:lnTo>
                  <a:lnTo>
                    <a:pt x="6530" y="120693"/>
                  </a:lnTo>
                  <a:lnTo>
                    <a:pt x="0" y="8686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8" name="object 5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9777" y="1871281"/>
            <a:ext cx="175640" cy="183260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5884926" y="1877060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95669" y="1590294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036117" y="1560385"/>
            <a:ext cx="175895" cy="183515"/>
            <a:chOff x="7036117" y="1560385"/>
            <a:chExt cx="175895" cy="183515"/>
          </a:xfrm>
        </p:grpSpPr>
        <p:sp>
          <p:nvSpPr>
            <p:cNvPr id="62" name="object 62"/>
            <p:cNvSpPr/>
            <p:nvPr/>
          </p:nvSpPr>
          <p:spPr>
            <a:xfrm>
              <a:off x="7040880" y="1565147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83058" y="0"/>
                  </a:moveTo>
                  <a:lnTo>
                    <a:pt x="50738" y="6822"/>
                  </a:lnTo>
                  <a:lnTo>
                    <a:pt x="24336" y="25431"/>
                  </a:lnTo>
                  <a:lnTo>
                    <a:pt x="6530" y="53042"/>
                  </a:lnTo>
                  <a:lnTo>
                    <a:pt x="0" y="86867"/>
                  </a:lnTo>
                  <a:lnTo>
                    <a:pt x="6530" y="120693"/>
                  </a:lnTo>
                  <a:lnTo>
                    <a:pt x="24336" y="148304"/>
                  </a:lnTo>
                  <a:lnTo>
                    <a:pt x="50738" y="166913"/>
                  </a:lnTo>
                  <a:lnTo>
                    <a:pt x="83058" y="173736"/>
                  </a:lnTo>
                  <a:lnTo>
                    <a:pt x="115377" y="166913"/>
                  </a:lnTo>
                  <a:lnTo>
                    <a:pt x="141779" y="148304"/>
                  </a:lnTo>
                  <a:lnTo>
                    <a:pt x="159585" y="120693"/>
                  </a:lnTo>
                  <a:lnTo>
                    <a:pt x="166116" y="86867"/>
                  </a:lnTo>
                  <a:lnTo>
                    <a:pt x="159585" y="53042"/>
                  </a:lnTo>
                  <a:lnTo>
                    <a:pt x="141779" y="25431"/>
                  </a:lnTo>
                  <a:lnTo>
                    <a:pt x="115377" y="6822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040880" y="1565147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0" y="86867"/>
                  </a:moveTo>
                  <a:lnTo>
                    <a:pt x="6530" y="53042"/>
                  </a:lnTo>
                  <a:lnTo>
                    <a:pt x="24336" y="25431"/>
                  </a:lnTo>
                  <a:lnTo>
                    <a:pt x="50738" y="6822"/>
                  </a:lnTo>
                  <a:lnTo>
                    <a:pt x="83058" y="0"/>
                  </a:lnTo>
                  <a:lnTo>
                    <a:pt x="115377" y="6822"/>
                  </a:lnTo>
                  <a:lnTo>
                    <a:pt x="141779" y="25431"/>
                  </a:lnTo>
                  <a:lnTo>
                    <a:pt x="159585" y="53042"/>
                  </a:lnTo>
                  <a:lnTo>
                    <a:pt x="166116" y="86867"/>
                  </a:lnTo>
                  <a:lnTo>
                    <a:pt x="159585" y="120693"/>
                  </a:lnTo>
                  <a:lnTo>
                    <a:pt x="141779" y="148304"/>
                  </a:lnTo>
                  <a:lnTo>
                    <a:pt x="115377" y="166913"/>
                  </a:lnTo>
                  <a:lnTo>
                    <a:pt x="83058" y="173736"/>
                  </a:lnTo>
                  <a:lnTo>
                    <a:pt x="50738" y="166913"/>
                  </a:lnTo>
                  <a:lnTo>
                    <a:pt x="24336" y="148304"/>
                  </a:lnTo>
                  <a:lnTo>
                    <a:pt x="6530" y="120693"/>
                  </a:lnTo>
                  <a:lnTo>
                    <a:pt x="0" y="8686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7081519" y="1566418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214871" y="1876044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5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255258" y="1877060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2447" y="1876044"/>
            <a:ext cx="402590" cy="173990"/>
          </a:xfrm>
          <a:custGeom>
            <a:avLst/>
            <a:gdLst/>
            <a:ahLst/>
            <a:cxnLst/>
            <a:rect l="l" t="t" r="r" b="b"/>
            <a:pathLst>
              <a:path w="402590" h="173989">
                <a:moveTo>
                  <a:pt x="236220" y="86867"/>
                </a:moveTo>
                <a:lnTo>
                  <a:pt x="242750" y="53042"/>
                </a:lnTo>
                <a:lnTo>
                  <a:pt x="260556" y="25431"/>
                </a:lnTo>
                <a:lnTo>
                  <a:pt x="286958" y="6822"/>
                </a:lnTo>
                <a:lnTo>
                  <a:pt x="319277" y="0"/>
                </a:lnTo>
                <a:lnTo>
                  <a:pt x="351597" y="6822"/>
                </a:lnTo>
                <a:lnTo>
                  <a:pt x="377999" y="25431"/>
                </a:lnTo>
                <a:lnTo>
                  <a:pt x="395805" y="53042"/>
                </a:lnTo>
                <a:lnTo>
                  <a:pt x="402335" y="86867"/>
                </a:lnTo>
                <a:lnTo>
                  <a:pt x="395805" y="120693"/>
                </a:lnTo>
                <a:lnTo>
                  <a:pt x="377999" y="148304"/>
                </a:lnTo>
                <a:lnTo>
                  <a:pt x="351597" y="166913"/>
                </a:lnTo>
                <a:lnTo>
                  <a:pt x="319277" y="173735"/>
                </a:lnTo>
                <a:lnTo>
                  <a:pt x="286958" y="166913"/>
                </a:lnTo>
                <a:lnTo>
                  <a:pt x="260556" y="148304"/>
                </a:lnTo>
                <a:lnTo>
                  <a:pt x="242750" y="120693"/>
                </a:lnTo>
                <a:lnTo>
                  <a:pt x="236220" y="86867"/>
                </a:lnTo>
                <a:close/>
              </a:path>
              <a:path w="402590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6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5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6673342" y="1877060"/>
            <a:ext cx="3238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8920" algn="l"/>
              </a:tabLst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232713" y="1871281"/>
            <a:ext cx="175895" cy="183515"/>
            <a:chOff x="7232713" y="1871281"/>
            <a:chExt cx="175895" cy="183515"/>
          </a:xfrm>
        </p:grpSpPr>
        <p:sp>
          <p:nvSpPr>
            <p:cNvPr id="70" name="object 70"/>
            <p:cNvSpPr/>
            <p:nvPr/>
          </p:nvSpPr>
          <p:spPr>
            <a:xfrm>
              <a:off x="7237476" y="1876044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83057" y="0"/>
                  </a:moveTo>
                  <a:lnTo>
                    <a:pt x="50738" y="6822"/>
                  </a:lnTo>
                  <a:lnTo>
                    <a:pt x="24336" y="25431"/>
                  </a:lnTo>
                  <a:lnTo>
                    <a:pt x="6530" y="53042"/>
                  </a:lnTo>
                  <a:lnTo>
                    <a:pt x="0" y="86867"/>
                  </a:lnTo>
                  <a:lnTo>
                    <a:pt x="6530" y="120693"/>
                  </a:lnTo>
                  <a:lnTo>
                    <a:pt x="24336" y="148304"/>
                  </a:lnTo>
                  <a:lnTo>
                    <a:pt x="50738" y="166913"/>
                  </a:lnTo>
                  <a:lnTo>
                    <a:pt x="83057" y="173735"/>
                  </a:lnTo>
                  <a:lnTo>
                    <a:pt x="115377" y="166913"/>
                  </a:lnTo>
                  <a:lnTo>
                    <a:pt x="141779" y="148304"/>
                  </a:lnTo>
                  <a:lnTo>
                    <a:pt x="159585" y="120693"/>
                  </a:lnTo>
                  <a:lnTo>
                    <a:pt x="166116" y="86867"/>
                  </a:lnTo>
                  <a:lnTo>
                    <a:pt x="159585" y="53042"/>
                  </a:lnTo>
                  <a:lnTo>
                    <a:pt x="141779" y="25431"/>
                  </a:lnTo>
                  <a:lnTo>
                    <a:pt x="115377" y="6822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237476" y="1876044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0" y="86867"/>
                  </a:moveTo>
                  <a:lnTo>
                    <a:pt x="6530" y="53042"/>
                  </a:lnTo>
                  <a:lnTo>
                    <a:pt x="24336" y="25431"/>
                  </a:lnTo>
                  <a:lnTo>
                    <a:pt x="50738" y="6822"/>
                  </a:lnTo>
                  <a:lnTo>
                    <a:pt x="83057" y="0"/>
                  </a:lnTo>
                  <a:lnTo>
                    <a:pt x="115377" y="6822"/>
                  </a:lnTo>
                  <a:lnTo>
                    <a:pt x="141779" y="25431"/>
                  </a:lnTo>
                  <a:lnTo>
                    <a:pt x="159585" y="53042"/>
                  </a:lnTo>
                  <a:lnTo>
                    <a:pt x="166116" y="86867"/>
                  </a:lnTo>
                  <a:lnTo>
                    <a:pt x="159585" y="120693"/>
                  </a:lnTo>
                  <a:lnTo>
                    <a:pt x="141779" y="148304"/>
                  </a:lnTo>
                  <a:lnTo>
                    <a:pt x="115377" y="166913"/>
                  </a:lnTo>
                  <a:lnTo>
                    <a:pt x="83057" y="173735"/>
                  </a:lnTo>
                  <a:lnTo>
                    <a:pt x="50738" y="166913"/>
                  </a:lnTo>
                  <a:lnTo>
                    <a:pt x="24336" y="148304"/>
                  </a:lnTo>
                  <a:lnTo>
                    <a:pt x="6530" y="120693"/>
                  </a:lnTo>
                  <a:lnTo>
                    <a:pt x="0" y="86867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7278116" y="1877060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356603" y="1278636"/>
            <a:ext cx="963930" cy="623570"/>
          </a:xfrm>
          <a:custGeom>
            <a:avLst/>
            <a:gdLst/>
            <a:ahLst/>
            <a:cxnLst/>
            <a:rect l="l" t="t" r="r" b="b"/>
            <a:pathLst>
              <a:path w="963929" h="623569">
                <a:moveTo>
                  <a:pt x="548640" y="138684"/>
                </a:moveTo>
                <a:lnTo>
                  <a:pt x="707898" y="313054"/>
                </a:lnTo>
              </a:path>
              <a:path w="963929" h="623569">
                <a:moveTo>
                  <a:pt x="707644" y="434339"/>
                </a:moveTo>
                <a:lnTo>
                  <a:pt x="653796" y="622553"/>
                </a:lnTo>
              </a:path>
              <a:path w="963929" h="623569">
                <a:moveTo>
                  <a:pt x="826007" y="434339"/>
                </a:moveTo>
                <a:lnTo>
                  <a:pt x="963929" y="597153"/>
                </a:lnTo>
              </a:path>
              <a:path w="963929" h="623569">
                <a:moveTo>
                  <a:pt x="430911" y="138684"/>
                </a:moveTo>
                <a:lnTo>
                  <a:pt x="239268" y="336930"/>
                </a:lnTo>
              </a:path>
              <a:path w="963929" h="623569">
                <a:moveTo>
                  <a:pt x="122936" y="458724"/>
                </a:moveTo>
                <a:lnTo>
                  <a:pt x="0" y="623062"/>
                </a:lnTo>
              </a:path>
              <a:path w="963929" h="623569">
                <a:moveTo>
                  <a:pt x="239268" y="458724"/>
                </a:moveTo>
                <a:lnTo>
                  <a:pt x="358140" y="597662"/>
                </a:lnTo>
              </a:path>
              <a:path w="963929" h="623569">
                <a:moveTo>
                  <a:pt x="406907" y="86105"/>
                </a:moveTo>
                <a:lnTo>
                  <a:pt x="413438" y="52613"/>
                </a:lnTo>
                <a:lnTo>
                  <a:pt x="431244" y="25241"/>
                </a:lnTo>
                <a:lnTo>
                  <a:pt x="457646" y="6774"/>
                </a:lnTo>
                <a:lnTo>
                  <a:pt x="489966" y="0"/>
                </a:lnTo>
                <a:lnTo>
                  <a:pt x="522285" y="6774"/>
                </a:lnTo>
                <a:lnTo>
                  <a:pt x="548687" y="25241"/>
                </a:lnTo>
                <a:lnTo>
                  <a:pt x="566493" y="52613"/>
                </a:lnTo>
                <a:lnTo>
                  <a:pt x="573024" y="86105"/>
                </a:lnTo>
                <a:lnTo>
                  <a:pt x="566493" y="119598"/>
                </a:lnTo>
                <a:lnTo>
                  <a:pt x="548687" y="146970"/>
                </a:lnTo>
                <a:lnTo>
                  <a:pt x="522285" y="165437"/>
                </a:lnTo>
                <a:lnTo>
                  <a:pt x="489966" y="172212"/>
                </a:lnTo>
                <a:lnTo>
                  <a:pt x="457646" y="165437"/>
                </a:lnTo>
                <a:lnTo>
                  <a:pt x="431244" y="146970"/>
                </a:lnTo>
                <a:lnTo>
                  <a:pt x="413438" y="119598"/>
                </a:lnTo>
                <a:lnTo>
                  <a:pt x="406907" y="8610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804786" y="1279397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08392" y="1572767"/>
            <a:ext cx="775970" cy="27749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254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35"/>
              </a:spcBef>
            </a:pP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회</a:t>
            </a:r>
            <a:r>
              <a:rPr dirty="0" sz="1200" spc="-1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이동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127504" y="2609088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69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7" name="object 77"/>
          <p:cNvGrpSpPr/>
          <p:nvPr/>
        </p:nvGrpSpPr>
        <p:grpSpPr>
          <a:xfrm>
            <a:off x="2578417" y="1412557"/>
            <a:ext cx="542925" cy="773430"/>
            <a:chOff x="2578417" y="1412557"/>
            <a:chExt cx="542925" cy="773430"/>
          </a:xfrm>
        </p:grpSpPr>
        <p:sp>
          <p:nvSpPr>
            <p:cNvPr id="78" name="object 78"/>
            <p:cNvSpPr/>
            <p:nvPr/>
          </p:nvSpPr>
          <p:spPr>
            <a:xfrm>
              <a:off x="2583179" y="1417319"/>
              <a:ext cx="533400" cy="632460"/>
            </a:xfrm>
            <a:custGeom>
              <a:avLst/>
              <a:gdLst/>
              <a:ahLst/>
              <a:cxnLst/>
              <a:rect l="l" t="t" r="r" b="b"/>
              <a:pathLst>
                <a:path w="533400" h="632460">
                  <a:moveTo>
                    <a:pt x="35051" y="0"/>
                  </a:moveTo>
                  <a:lnTo>
                    <a:pt x="194309" y="174370"/>
                  </a:lnTo>
                </a:path>
                <a:path w="533400" h="632460">
                  <a:moveTo>
                    <a:pt x="0" y="545591"/>
                  </a:moveTo>
                  <a:lnTo>
                    <a:pt x="6530" y="511766"/>
                  </a:lnTo>
                  <a:lnTo>
                    <a:pt x="24336" y="484155"/>
                  </a:lnTo>
                  <a:lnTo>
                    <a:pt x="50738" y="465546"/>
                  </a:lnTo>
                  <a:lnTo>
                    <a:pt x="83057" y="458724"/>
                  </a:lnTo>
                  <a:lnTo>
                    <a:pt x="115377" y="465546"/>
                  </a:lnTo>
                  <a:lnTo>
                    <a:pt x="141779" y="484155"/>
                  </a:lnTo>
                  <a:lnTo>
                    <a:pt x="159585" y="511766"/>
                  </a:lnTo>
                  <a:lnTo>
                    <a:pt x="166115" y="545591"/>
                  </a:lnTo>
                  <a:lnTo>
                    <a:pt x="159585" y="579417"/>
                  </a:lnTo>
                  <a:lnTo>
                    <a:pt x="141779" y="607028"/>
                  </a:lnTo>
                  <a:lnTo>
                    <a:pt x="115377" y="625637"/>
                  </a:lnTo>
                  <a:lnTo>
                    <a:pt x="83057" y="632459"/>
                  </a:lnTo>
                  <a:lnTo>
                    <a:pt x="50738" y="625637"/>
                  </a:lnTo>
                  <a:lnTo>
                    <a:pt x="24336" y="607028"/>
                  </a:lnTo>
                  <a:lnTo>
                    <a:pt x="6530" y="579417"/>
                  </a:lnTo>
                  <a:lnTo>
                    <a:pt x="0" y="545591"/>
                  </a:lnTo>
                  <a:close/>
                </a:path>
                <a:path w="533400" h="632460">
                  <a:moveTo>
                    <a:pt x="195580" y="295655"/>
                  </a:moveTo>
                  <a:lnTo>
                    <a:pt x="141731" y="483869"/>
                  </a:lnTo>
                </a:path>
                <a:path w="533400" h="632460">
                  <a:moveTo>
                    <a:pt x="367283" y="545591"/>
                  </a:moveTo>
                  <a:lnTo>
                    <a:pt x="373814" y="511766"/>
                  </a:lnTo>
                  <a:lnTo>
                    <a:pt x="391620" y="484155"/>
                  </a:lnTo>
                  <a:lnTo>
                    <a:pt x="418022" y="465546"/>
                  </a:lnTo>
                  <a:lnTo>
                    <a:pt x="450342" y="458724"/>
                  </a:lnTo>
                  <a:lnTo>
                    <a:pt x="482661" y="465546"/>
                  </a:lnTo>
                  <a:lnTo>
                    <a:pt x="509063" y="484155"/>
                  </a:lnTo>
                  <a:lnTo>
                    <a:pt x="526869" y="511766"/>
                  </a:lnTo>
                  <a:lnTo>
                    <a:pt x="533400" y="545591"/>
                  </a:lnTo>
                  <a:lnTo>
                    <a:pt x="526869" y="579417"/>
                  </a:lnTo>
                  <a:lnTo>
                    <a:pt x="509063" y="607028"/>
                  </a:lnTo>
                  <a:lnTo>
                    <a:pt x="482661" y="625637"/>
                  </a:lnTo>
                  <a:lnTo>
                    <a:pt x="450342" y="632459"/>
                  </a:lnTo>
                  <a:lnTo>
                    <a:pt x="418022" y="625637"/>
                  </a:lnTo>
                  <a:lnTo>
                    <a:pt x="391620" y="607028"/>
                  </a:lnTo>
                  <a:lnTo>
                    <a:pt x="373814" y="579417"/>
                  </a:lnTo>
                  <a:lnTo>
                    <a:pt x="367283" y="545591"/>
                  </a:lnTo>
                  <a:close/>
                </a:path>
                <a:path w="533400" h="632460">
                  <a:moveTo>
                    <a:pt x="312419" y="295655"/>
                  </a:moveTo>
                  <a:lnTo>
                    <a:pt x="450342" y="45846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3006851" y="2061971"/>
              <a:ext cx="58419" cy="123825"/>
            </a:xfrm>
            <a:custGeom>
              <a:avLst/>
              <a:gdLst/>
              <a:ahLst/>
              <a:cxnLst/>
              <a:rect l="l" t="t" r="r" b="b"/>
              <a:pathLst>
                <a:path w="58419" h="123825">
                  <a:moveTo>
                    <a:pt x="57912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57912" y="12344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" name="object 80"/>
          <p:cNvGrpSpPr/>
          <p:nvPr/>
        </p:nvGrpSpPr>
        <p:grpSpPr>
          <a:xfrm>
            <a:off x="1708213" y="1412557"/>
            <a:ext cx="808355" cy="937894"/>
            <a:chOff x="1708213" y="1412557"/>
            <a:chExt cx="808355" cy="937894"/>
          </a:xfrm>
        </p:grpSpPr>
        <p:sp>
          <p:nvSpPr>
            <p:cNvPr id="81" name="object 81"/>
            <p:cNvSpPr/>
            <p:nvPr/>
          </p:nvSpPr>
          <p:spPr>
            <a:xfrm>
              <a:off x="2069592" y="1417319"/>
              <a:ext cx="441959" cy="632460"/>
            </a:xfrm>
            <a:custGeom>
              <a:avLst/>
              <a:gdLst/>
              <a:ahLst/>
              <a:cxnLst/>
              <a:rect l="l" t="t" r="r" b="b"/>
              <a:pathLst>
                <a:path w="441960" h="632460">
                  <a:moveTo>
                    <a:pt x="275844" y="545591"/>
                  </a:moveTo>
                  <a:lnTo>
                    <a:pt x="282374" y="511766"/>
                  </a:lnTo>
                  <a:lnTo>
                    <a:pt x="300180" y="484155"/>
                  </a:lnTo>
                  <a:lnTo>
                    <a:pt x="326582" y="465546"/>
                  </a:lnTo>
                  <a:lnTo>
                    <a:pt x="358901" y="458724"/>
                  </a:lnTo>
                  <a:lnTo>
                    <a:pt x="391221" y="465546"/>
                  </a:lnTo>
                  <a:lnTo>
                    <a:pt x="417623" y="484155"/>
                  </a:lnTo>
                  <a:lnTo>
                    <a:pt x="435429" y="511766"/>
                  </a:lnTo>
                  <a:lnTo>
                    <a:pt x="441959" y="545591"/>
                  </a:lnTo>
                  <a:lnTo>
                    <a:pt x="435429" y="579417"/>
                  </a:lnTo>
                  <a:lnTo>
                    <a:pt x="417623" y="607028"/>
                  </a:lnTo>
                  <a:lnTo>
                    <a:pt x="391221" y="625637"/>
                  </a:lnTo>
                  <a:lnTo>
                    <a:pt x="358901" y="632459"/>
                  </a:lnTo>
                  <a:lnTo>
                    <a:pt x="326582" y="625637"/>
                  </a:lnTo>
                  <a:lnTo>
                    <a:pt x="300180" y="607028"/>
                  </a:lnTo>
                  <a:lnTo>
                    <a:pt x="282374" y="579417"/>
                  </a:lnTo>
                  <a:lnTo>
                    <a:pt x="275844" y="545591"/>
                  </a:lnTo>
                  <a:close/>
                </a:path>
                <a:path w="441960" h="632460">
                  <a:moveTo>
                    <a:pt x="432434" y="0"/>
                  </a:moveTo>
                  <a:lnTo>
                    <a:pt x="240791" y="198246"/>
                  </a:lnTo>
                </a:path>
                <a:path w="441960" h="632460">
                  <a:moveTo>
                    <a:pt x="122935" y="320039"/>
                  </a:moveTo>
                  <a:lnTo>
                    <a:pt x="0" y="484377"/>
                  </a:lnTo>
                </a:path>
                <a:path w="441960" h="632460">
                  <a:moveTo>
                    <a:pt x="240791" y="320039"/>
                  </a:moveTo>
                  <a:lnTo>
                    <a:pt x="359663" y="45897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712976" y="2173223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69" h="172719">
                  <a:moveTo>
                    <a:pt x="83057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5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7" y="172212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6" y="86105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8ED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712976" y="2023871"/>
              <a:ext cx="239395" cy="321945"/>
            </a:xfrm>
            <a:custGeom>
              <a:avLst/>
              <a:gdLst/>
              <a:ahLst/>
              <a:cxnLst/>
              <a:rect l="l" t="t" r="r" b="b"/>
              <a:pathLst>
                <a:path w="239394" h="321944">
                  <a:moveTo>
                    <a:pt x="0" y="235457"/>
                  </a:moveTo>
                  <a:lnTo>
                    <a:pt x="6530" y="201965"/>
                  </a:lnTo>
                  <a:lnTo>
                    <a:pt x="24336" y="174593"/>
                  </a:lnTo>
                  <a:lnTo>
                    <a:pt x="50738" y="156126"/>
                  </a:lnTo>
                  <a:lnTo>
                    <a:pt x="83057" y="149351"/>
                  </a:lnTo>
                  <a:lnTo>
                    <a:pt x="115377" y="156126"/>
                  </a:lnTo>
                  <a:lnTo>
                    <a:pt x="141779" y="174593"/>
                  </a:lnTo>
                  <a:lnTo>
                    <a:pt x="159585" y="201965"/>
                  </a:lnTo>
                  <a:lnTo>
                    <a:pt x="166116" y="235457"/>
                  </a:lnTo>
                  <a:lnTo>
                    <a:pt x="159585" y="268950"/>
                  </a:lnTo>
                  <a:lnTo>
                    <a:pt x="141779" y="296322"/>
                  </a:lnTo>
                  <a:lnTo>
                    <a:pt x="115377" y="314789"/>
                  </a:lnTo>
                  <a:lnTo>
                    <a:pt x="83057" y="321563"/>
                  </a:lnTo>
                  <a:lnTo>
                    <a:pt x="50738" y="314789"/>
                  </a:lnTo>
                  <a:lnTo>
                    <a:pt x="24336" y="296322"/>
                  </a:lnTo>
                  <a:lnTo>
                    <a:pt x="6530" y="268950"/>
                  </a:lnTo>
                  <a:lnTo>
                    <a:pt x="0" y="235457"/>
                  </a:lnTo>
                  <a:close/>
                </a:path>
                <a:path w="239394" h="321944">
                  <a:moveTo>
                    <a:pt x="239394" y="0"/>
                  </a:moveTo>
                  <a:lnTo>
                    <a:pt x="141731" y="174498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391156" y="2081783"/>
              <a:ext cx="58419" cy="123825"/>
            </a:xfrm>
            <a:custGeom>
              <a:avLst/>
              <a:gdLst/>
              <a:ahLst/>
              <a:cxnLst/>
              <a:rect l="l" t="t" r="r" b="b"/>
              <a:pathLst>
                <a:path w="58419" h="123825">
                  <a:moveTo>
                    <a:pt x="57912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57912" y="12344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2166873" y="2610738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712720" y="2586227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69" h="172719">
                <a:moveTo>
                  <a:pt x="0" y="86106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7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6" y="86106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7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2753105" y="2586989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886711" y="2897123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69" h="172719">
                <a:moveTo>
                  <a:pt x="0" y="86105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7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5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7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1926717" y="2897505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537269" y="2362200"/>
            <a:ext cx="555625" cy="830580"/>
            <a:chOff x="2537269" y="2362200"/>
            <a:chExt cx="555625" cy="830580"/>
          </a:xfrm>
        </p:grpSpPr>
        <p:sp>
          <p:nvSpPr>
            <p:cNvPr id="91" name="object 91"/>
            <p:cNvSpPr/>
            <p:nvPr/>
          </p:nvSpPr>
          <p:spPr>
            <a:xfrm>
              <a:off x="2542032" y="2436876"/>
              <a:ext cx="195580" cy="632460"/>
            </a:xfrm>
            <a:custGeom>
              <a:avLst/>
              <a:gdLst/>
              <a:ahLst/>
              <a:cxnLst/>
              <a:rect l="l" t="t" r="r" b="b"/>
              <a:pathLst>
                <a:path w="195580" h="632460">
                  <a:moveTo>
                    <a:pt x="35051" y="0"/>
                  </a:moveTo>
                  <a:lnTo>
                    <a:pt x="194310" y="174371"/>
                  </a:lnTo>
                </a:path>
                <a:path w="195580" h="632460">
                  <a:moveTo>
                    <a:pt x="0" y="546353"/>
                  </a:moveTo>
                  <a:lnTo>
                    <a:pt x="6530" y="512861"/>
                  </a:lnTo>
                  <a:lnTo>
                    <a:pt x="24336" y="485489"/>
                  </a:lnTo>
                  <a:lnTo>
                    <a:pt x="50738" y="467022"/>
                  </a:lnTo>
                  <a:lnTo>
                    <a:pt x="83057" y="460248"/>
                  </a:lnTo>
                  <a:lnTo>
                    <a:pt x="115377" y="467022"/>
                  </a:lnTo>
                  <a:lnTo>
                    <a:pt x="141779" y="485489"/>
                  </a:lnTo>
                  <a:lnTo>
                    <a:pt x="159585" y="512861"/>
                  </a:lnTo>
                  <a:lnTo>
                    <a:pt x="166116" y="546353"/>
                  </a:lnTo>
                  <a:lnTo>
                    <a:pt x="159585" y="579846"/>
                  </a:lnTo>
                  <a:lnTo>
                    <a:pt x="141779" y="607218"/>
                  </a:lnTo>
                  <a:lnTo>
                    <a:pt x="115377" y="625685"/>
                  </a:lnTo>
                  <a:lnTo>
                    <a:pt x="83057" y="632460"/>
                  </a:lnTo>
                  <a:lnTo>
                    <a:pt x="50738" y="625685"/>
                  </a:lnTo>
                  <a:lnTo>
                    <a:pt x="24336" y="607218"/>
                  </a:lnTo>
                  <a:lnTo>
                    <a:pt x="6530" y="579846"/>
                  </a:lnTo>
                  <a:lnTo>
                    <a:pt x="0" y="546353"/>
                  </a:lnTo>
                  <a:close/>
                </a:path>
                <a:path w="195580" h="632460">
                  <a:moveTo>
                    <a:pt x="195580" y="297179"/>
                  </a:moveTo>
                  <a:lnTo>
                    <a:pt x="141731" y="48539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2909316" y="2897123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69" h="172719">
                  <a:moveTo>
                    <a:pt x="83057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5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7" y="172212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5" y="86105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8ED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2854452" y="2734056"/>
              <a:ext cx="220979" cy="335280"/>
            </a:xfrm>
            <a:custGeom>
              <a:avLst/>
              <a:gdLst/>
              <a:ahLst/>
              <a:cxnLst/>
              <a:rect l="l" t="t" r="r" b="b"/>
              <a:pathLst>
                <a:path w="220980" h="335280">
                  <a:moveTo>
                    <a:pt x="54864" y="249174"/>
                  </a:moveTo>
                  <a:lnTo>
                    <a:pt x="61394" y="215681"/>
                  </a:lnTo>
                  <a:lnTo>
                    <a:pt x="79200" y="188309"/>
                  </a:lnTo>
                  <a:lnTo>
                    <a:pt x="105602" y="169842"/>
                  </a:lnTo>
                  <a:lnTo>
                    <a:pt x="137922" y="163068"/>
                  </a:lnTo>
                  <a:lnTo>
                    <a:pt x="170241" y="169842"/>
                  </a:lnTo>
                  <a:lnTo>
                    <a:pt x="196643" y="188309"/>
                  </a:lnTo>
                  <a:lnTo>
                    <a:pt x="214449" y="215681"/>
                  </a:lnTo>
                  <a:lnTo>
                    <a:pt x="220980" y="249174"/>
                  </a:lnTo>
                  <a:lnTo>
                    <a:pt x="214449" y="282666"/>
                  </a:lnTo>
                  <a:lnTo>
                    <a:pt x="196643" y="310038"/>
                  </a:lnTo>
                  <a:lnTo>
                    <a:pt x="170241" y="328505"/>
                  </a:lnTo>
                  <a:lnTo>
                    <a:pt x="137922" y="335280"/>
                  </a:lnTo>
                  <a:lnTo>
                    <a:pt x="105602" y="328505"/>
                  </a:lnTo>
                  <a:lnTo>
                    <a:pt x="79200" y="310038"/>
                  </a:lnTo>
                  <a:lnTo>
                    <a:pt x="61394" y="282666"/>
                  </a:lnTo>
                  <a:lnTo>
                    <a:pt x="54864" y="249174"/>
                  </a:lnTo>
                  <a:close/>
                </a:path>
                <a:path w="220980" h="335280">
                  <a:moveTo>
                    <a:pt x="0" y="0"/>
                  </a:moveTo>
                  <a:lnTo>
                    <a:pt x="137922" y="16281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2648966" y="2362200"/>
              <a:ext cx="443865" cy="539750"/>
            </a:xfrm>
            <a:custGeom>
              <a:avLst/>
              <a:gdLst/>
              <a:ahLst/>
              <a:cxnLst/>
              <a:rect l="l" t="t" r="r" b="b"/>
              <a:pathLst>
                <a:path w="443864" h="539750">
                  <a:moveTo>
                    <a:pt x="82295" y="0"/>
                  </a:moveTo>
                  <a:lnTo>
                    <a:pt x="0" y="22225"/>
                  </a:lnTo>
                  <a:lnTo>
                    <a:pt x="67182" y="74675"/>
                  </a:lnTo>
                  <a:lnTo>
                    <a:pt x="73015" y="45857"/>
                  </a:lnTo>
                  <a:lnTo>
                    <a:pt x="60325" y="42545"/>
                  </a:lnTo>
                  <a:lnTo>
                    <a:pt x="64261" y="27177"/>
                  </a:lnTo>
                  <a:lnTo>
                    <a:pt x="76795" y="27177"/>
                  </a:lnTo>
                  <a:lnTo>
                    <a:pt x="82295" y="0"/>
                  </a:lnTo>
                  <a:close/>
                </a:path>
                <a:path w="443864" h="539750">
                  <a:moveTo>
                    <a:pt x="76176" y="30235"/>
                  </a:moveTo>
                  <a:lnTo>
                    <a:pt x="73015" y="45857"/>
                  </a:lnTo>
                  <a:lnTo>
                    <a:pt x="89026" y="50037"/>
                  </a:lnTo>
                  <a:lnTo>
                    <a:pt x="105156" y="55879"/>
                  </a:lnTo>
                  <a:lnTo>
                    <a:pt x="110616" y="40894"/>
                  </a:lnTo>
                  <a:lnTo>
                    <a:pt x="92963" y="34544"/>
                  </a:lnTo>
                  <a:lnTo>
                    <a:pt x="76176" y="30235"/>
                  </a:lnTo>
                  <a:close/>
                </a:path>
                <a:path w="443864" h="539750">
                  <a:moveTo>
                    <a:pt x="64261" y="27177"/>
                  </a:moveTo>
                  <a:lnTo>
                    <a:pt x="60325" y="42545"/>
                  </a:lnTo>
                  <a:lnTo>
                    <a:pt x="73015" y="45857"/>
                  </a:lnTo>
                  <a:lnTo>
                    <a:pt x="76176" y="30235"/>
                  </a:lnTo>
                  <a:lnTo>
                    <a:pt x="64261" y="27177"/>
                  </a:lnTo>
                  <a:close/>
                </a:path>
                <a:path w="443864" h="539750">
                  <a:moveTo>
                    <a:pt x="76795" y="27177"/>
                  </a:moveTo>
                  <a:lnTo>
                    <a:pt x="64261" y="27177"/>
                  </a:lnTo>
                  <a:lnTo>
                    <a:pt x="76176" y="30235"/>
                  </a:lnTo>
                  <a:lnTo>
                    <a:pt x="76795" y="27177"/>
                  </a:lnTo>
                  <a:close/>
                </a:path>
                <a:path w="443864" h="539750">
                  <a:moveTo>
                    <a:pt x="125729" y="46989"/>
                  </a:moveTo>
                  <a:lnTo>
                    <a:pt x="119506" y="61595"/>
                  </a:lnTo>
                  <a:lnTo>
                    <a:pt x="130301" y="66039"/>
                  </a:lnTo>
                  <a:lnTo>
                    <a:pt x="150367" y="75691"/>
                  </a:lnTo>
                  <a:lnTo>
                    <a:pt x="161797" y="81787"/>
                  </a:lnTo>
                  <a:lnTo>
                    <a:pt x="169290" y="67817"/>
                  </a:lnTo>
                  <a:lnTo>
                    <a:pt x="157225" y="61340"/>
                  </a:lnTo>
                  <a:lnTo>
                    <a:pt x="136397" y="51435"/>
                  </a:lnTo>
                  <a:lnTo>
                    <a:pt x="125729" y="46989"/>
                  </a:lnTo>
                  <a:close/>
                </a:path>
                <a:path w="443864" h="539750">
                  <a:moveTo>
                    <a:pt x="183514" y="75819"/>
                  </a:moveTo>
                  <a:lnTo>
                    <a:pt x="175259" y="89408"/>
                  </a:lnTo>
                  <a:lnTo>
                    <a:pt x="188594" y="97536"/>
                  </a:lnTo>
                  <a:lnTo>
                    <a:pt x="206756" y="109854"/>
                  </a:lnTo>
                  <a:lnTo>
                    <a:pt x="214121" y="115442"/>
                  </a:lnTo>
                  <a:lnTo>
                    <a:pt x="223646" y="102742"/>
                  </a:lnTo>
                  <a:lnTo>
                    <a:pt x="215645" y="96774"/>
                  </a:lnTo>
                  <a:lnTo>
                    <a:pt x="196850" y="83947"/>
                  </a:lnTo>
                  <a:lnTo>
                    <a:pt x="183514" y="75819"/>
                  </a:lnTo>
                  <a:close/>
                </a:path>
                <a:path w="443864" h="539750">
                  <a:moveTo>
                    <a:pt x="236600" y="112649"/>
                  </a:moveTo>
                  <a:lnTo>
                    <a:pt x="226440" y="124840"/>
                  </a:lnTo>
                  <a:lnTo>
                    <a:pt x="241045" y="137033"/>
                  </a:lnTo>
                  <a:lnTo>
                    <a:pt x="257175" y="151764"/>
                  </a:lnTo>
                  <a:lnTo>
                    <a:pt x="261492" y="156083"/>
                  </a:lnTo>
                  <a:lnTo>
                    <a:pt x="272669" y="144779"/>
                  </a:lnTo>
                  <a:lnTo>
                    <a:pt x="267969" y="140080"/>
                  </a:lnTo>
                  <a:lnTo>
                    <a:pt x="251206" y="124713"/>
                  </a:lnTo>
                  <a:lnTo>
                    <a:pt x="236600" y="112649"/>
                  </a:lnTo>
                  <a:close/>
                </a:path>
                <a:path w="443864" h="539750">
                  <a:moveTo>
                    <a:pt x="284225" y="156337"/>
                  </a:moveTo>
                  <a:lnTo>
                    <a:pt x="272414" y="167004"/>
                  </a:lnTo>
                  <a:lnTo>
                    <a:pt x="287146" y="183514"/>
                  </a:lnTo>
                  <a:lnTo>
                    <a:pt x="301116" y="200405"/>
                  </a:lnTo>
                  <a:lnTo>
                    <a:pt x="302767" y="202691"/>
                  </a:lnTo>
                  <a:lnTo>
                    <a:pt x="315467" y="193166"/>
                  </a:lnTo>
                  <a:lnTo>
                    <a:pt x="313308" y="190373"/>
                  </a:lnTo>
                  <a:lnTo>
                    <a:pt x="299084" y="172974"/>
                  </a:lnTo>
                  <a:lnTo>
                    <a:pt x="284225" y="156337"/>
                  </a:lnTo>
                  <a:close/>
                </a:path>
                <a:path w="443864" h="539750">
                  <a:moveTo>
                    <a:pt x="324992" y="205994"/>
                  </a:moveTo>
                  <a:lnTo>
                    <a:pt x="312165" y="215391"/>
                  </a:lnTo>
                  <a:lnTo>
                    <a:pt x="314070" y="217932"/>
                  </a:lnTo>
                  <a:lnTo>
                    <a:pt x="326389" y="236220"/>
                  </a:lnTo>
                  <a:lnTo>
                    <a:pt x="337565" y="254762"/>
                  </a:lnTo>
                  <a:lnTo>
                    <a:pt x="351154" y="246634"/>
                  </a:lnTo>
                  <a:lnTo>
                    <a:pt x="339470" y="227329"/>
                  </a:lnTo>
                  <a:lnTo>
                    <a:pt x="326770" y="208534"/>
                  </a:lnTo>
                  <a:lnTo>
                    <a:pt x="324992" y="205994"/>
                  </a:lnTo>
                  <a:close/>
                </a:path>
                <a:path w="443864" h="539750">
                  <a:moveTo>
                    <a:pt x="358901" y="260858"/>
                  </a:moveTo>
                  <a:lnTo>
                    <a:pt x="344931" y="268477"/>
                  </a:lnTo>
                  <a:lnTo>
                    <a:pt x="347979" y="274320"/>
                  </a:lnTo>
                  <a:lnTo>
                    <a:pt x="357631" y="294132"/>
                  </a:lnTo>
                  <a:lnTo>
                    <a:pt x="364616" y="310896"/>
                  </a:lnTo>
                  <a:lnTo>
                    <a:pt x="379221" y="304800"/>
                  </a:lnTo>
                  <a:lnTo>
                    <a:pt x="371856" y="287274"/>
                  </a:lnTo>
                  <a:lnTo>
                    <a:pt x="362076" y="266700"/>
                  </a:lnTo>
                  <a:lnTo>
                    <a:pt x="358901" y="260858"/>
                  </a:lnTo>
                  <a:close/>
                </a:path>
                <a:path w="443864" h="539750">
                  <a:moveTo>
                    <a:pt x="385063" y="319913"/>
                  </a:moveTo>
                  <a:lnTo>
                    <a:pt x="370204" y="325374"/>
                  </a:lnTo>
                  <a:lnTo>
                    <a:pt x="373888" y="335407"/>
                  </a:lnTo>
                  <a:lnTo>
                    <a:pt x="380491" y="356615"/>
                  </a:lnTo>
                  <a:lnTo>
                    <a:pt x="384047" y="370077"/>
                  </a:lnTo>
                  <a:lnTo>
                    <a:pt x="399414" y="366140"/>
                  </a:lnTo>
                  <a:lnTo>
                    <a:pt x="395604" y="351916"/>
                  </a:lnTo>
                  <a:lnTo>
                    <a:pt x="388746" y="329819"/>
                  </a:lnTo>
                  <a:lnTo>
                    <a:pt x="385063" y="319913"/>
                  </a:lnTo>
                  <a:close/>
                </a:path>
                <a:path w="443864" h="539750">
                  <a:moveTo>
                    <a:pt x="403225" y="381888"/>
                  </a:moveTo>
                  <a:lnTo>
                    <a:pt x="387603" y="385190"/>
                  </a:lnTo>
                  <a:lnTo>
                    <a:pt x="390778" y="400303"/>
                  </a:lnTo>
                  <a:lnTo>
                    <a:pt x="394334" y="422783"/>
                  </a:lnTo>
                  <a:lnTo>
                    <a:pt x="395223" y="431419"/>
                  </a:lnTo>
                  <a:lnTo>
                    <a:pt x="411098" y="429640"/>
                  </a:lnTo>
                  <a:lnTo>
                    <a:pt x="409956" y="420242"/>
                  </a:lnTo>
                  <a:lnTo>
                    <a:pt x="406272" y="397128"/>
                  </a:lnTo>
                  <a:lnTo>
                    <a:pt x="403225" y="381888"/>
                  </a:lnTo>
                  <a:close/>
                </a:path>
                <a:path w="443864" h="539750">
                  <a:moveTo>
                    <a:pt x="367664" y="461772"/>
                  </a:moveTo>
                  <a:lnTo>
                    <a:pt x="403225" y="539241"/>
                  </a:lnTo>
                  <a:lnTo>
                    <a:pt x="437596" y="475869"/>
                  </a:lnTo>
                  <a:lnTo>
                    <a:pt x="397382" y="475869"/>
                  </a:lnTo>
                  <a:lnTo>
                    <a:pt x="397099" y="462753"/>
                  </a:lnTo>
                  <a:lnTo>
                    <a:pt x="367664" y="461772"/>
                  </a:lnTo>
                  <a:close/>
                </a:path>
                <a:path w="443864" h="539750">
                  <a:moveTo>
                    <a:pt x="397099" y="462753"/>
                  </a:moveTo>
                  <a:lnTo>
                    <a:pt x="397382" y="475869"/>
                  </a:lnTo>
                  <a:lnTo>
                    <a:pt x="413257" y="475614"/>
                  </a:lnTo>
                  <a:lnTo>
                    <a:pt x="412992" y="463282"/>
                  </a:lnTo>
                  <a:lnTo>
                    <a:pt x="397099" y="462753"/>
                  </a:lnTo>
                  <a:close/>
                </a:path>
                <a:path w="443864" h="539750">
                  <a:moveTo>
                    <a:pt x="412992" y="463282"/>
                  </a:moveTo>
                  <a:lnTo>
                    <a:pt x="413257" y="475614"/>
                  </a:lnTo>
                  <a:lnTo>
                    <a:pt x="397382" y="475869"/>
                  </a:lnTo>
                  <a:lnTo>
                    <a:pt x="437596" y="475869"/>
                  </a:lnTo>
                  <a:lnTo>
                    <a:pt x="443864" y="464312"/>
                  </a:lnTo>
                  <a:lnTo>
                    <a:pt x="412992" y="463282"/>
                  </a:lnTo>
                  <a:close/>
                </a:path>
                <a:path w="443864" h="539750">
                  <a:moveTo>
                    <a:pt x="412622" y="446150"/>
                  </a:moveTo>
                  <a:lnTo>
                    <a:pt x="396747" y="446532"/>
                  </a:lnTo>
                  <a:lnTo>
                    <a:pt x="397099" y="462753"/>
                  </a:lnTo>
                  <a:lnTo>
                    <a:pt x="412992" y="463282"/>
                  </a:lnTo>
                  <a:lnTo>
                    <a:pt x="412622" y="44615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3006852" y="3069336"/>
              <a:ext cx="58419" cy="123825"/>
            </a:xfrm>
            <a:custGeom>
              <a:avLst/>
              <a:gdLst/>
              <a:ahLst/>
              <a:cxnLst/>
              <a:rect l="l" t="t" r="r" b="b"/>
              <a:pathLst>
                <a:path w="58419" h="123825">
                  <a:moveTo>
                    <a:pt x="57912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57912" y="12344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6" name="object 96"/>
          <p:cNvGrpSpPr/>
          <p:nvPr/>
        </p:nvGrpSpPr>
        <p:grpSpPr>
          <a:xfrm>
            <a:off x="2023681" y="2432113"/>
            <a:ext cx="451484" cy="779145"/>
            <a:chOff x="2023681" y="2432113"/>
            <a:chExt cx="451484" cy="779145"/>
          </a:xfrm>
        </p:grpSpPr>
        <p:sp>
          <p:nvSpPr>
            <p:cNvPr id="97" name="object 97"/>
            <p:cNvSpPr/>
            <p:nvPr/>
          </p:nvSpPr>
          <p:spPr>
            <a:xfrm>
              <a:off x="2028444" y="2436876"/>
              <a:ext cx="441959" cy="632460"/>
            </a:xfrm>
            <a:custGeom>
              <a:avLst/>
              <a:gdLst/>
              <a:ahLst/>
              <a:cxnLst/>
              <a:rect l="l" t="t" r="r" b="b"/>
              <a:pathLst>
                <a:path w="441960" h="632460">
                  <a:moveTo>
                    <a:pt x="432435" y="0"/>
                  </a:moveTo>
                  <a:lnTo>
                    <a:pt x="240792" y="198247"/>
                  </a:lnTo>
                </a:path>
                <a:path w="441960" h="632460">
                  <a:moveTo>
                    <a:pt x="122936" y="320039"/>
                  </a:moveTo>
                  <a:lnTo>
                    <a:pt x="0" y="484377"/>
                  </a:lnTo>
                </a:path>
                <a:path w="441960" h="632460">
                  <a:moveTo>
                    <a:pt x="275844" y="546353"/>
                  </a:moveTo>
                  <a:lnTo>
                    <a:pt x="282374" y="512861"/>
                  </a:lnTo>
                  <a:lnTo>
                    <a:pt x="300180" y="485489"/>
                  </a:lnTo>
                  <a:lnTo>
                    <a:pt x="326582" y="467022"/>
                  </a:lnTo>
                  <a:lnTo>
                    <a:pt x="358901" y="460248"/>
                  </a:lnTo>
                  <a:lnTo>
                    <a:pt x="391221" y="467022"/>
                  </a:lnTo>
                  <a:lnTo>
                    <a:pt x="417623" y="485489"/>
                  </a:lnTo>
                  <a:lnTo>
                    <a:pt x="435429" y="512861"/>
                  </a:lnTo>
                  <a:lnTo>
                    <a:pt x="441960" y="546353"/>
                  </a:lnTo>
                  <a:lnTo>
                    <a:pt x="435429" y="579846"/>
                  </a:lnTo>
                  <a:lnTo>
                    <a:pt x="417623" y="607218"/>
                  </a:lnTo>
                  <a:lnTo>
                    <a:pt x="391221" y="625685"/>
                  </a:lnTo>
                  <a:lnTo>
                    <a:pt x="358901" y="632460"/>
                  </a:lnTo>
                  <a:lnTo>
                    <a:pt x="326582" y="625685"/>
                  </a:lnTo>
                  <a:lnTo>
                    <a:pt x="300180" y="607218"/>
                  </a:lnTo>
                  <a:lnTo>
                    <a:pt x="282374" y="579846"/>
                  </a:lnTo>
                  <a:lnTo>
                    <a:pt x="275844" y="546353"/>
                  </a:lnTo>
                  <a:close/>
                </a:path>
                <a:path w="441960" h="632460">
                  <a:moveTo>
                    <a:pt x="240792" y="320039"/>
                  </a:moveTo>
                  <a:lnTo>
                    <a:pt x="359663" y="45897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391156" y="3087624"/>
              <a:ext cx="58419" cy="123825"/>
            </a:xfrm>
            <a:custGeom>
              <a:avLst/>
              <a:gdLst/>
              <a:ahLst/>
              <a:cxnLst/>
              <a:rect l="l" t="t" r="r" b="b"/>
              <a:pathLst>
                <a:path w="58419" h="123825">
                  <a:moveTo>
                    <a:pt x="57912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57912" y="123444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2990850" y="1829536"/>
            <a:ext cx="86995" cy="36576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800">
              <a:latin typeface="Courier New"/>
              <a:cs typeface="Courier New"/>
            </a:endParaRPr>
          </a:p>
          <a:p>
            <a:pPr marL="16510">
              <a:lnSpc>
                <a:spcPct val="100000"/>
              </a:lnSpc>
              <a:spcBef>
                <a:spcPts val="380"/>
              </a:spcBef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b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706367" y="2609088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8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6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8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3747008" y="2610738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291584" y="2586227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19">
                <a:moveTo>
                  <a:pt x="0" y="86106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7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6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7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4332859" y="2586989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465576" y="2897123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19">
                <a:moveTo>
                  <a:pt x="0" y="86105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8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5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8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3506851" y="2897505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884676" y="2897123"/>
            <a:ext cx="402590" cy="172720"/>
          </a:xfrm>
          <a:custGeom>
            <a:avLst/>
            <a:gdLst/>
            <a:ahLst/>
            <a:cxnLst/>
            <a:rect l="l" t="t" r="r" b="b"/>
            <a:pathLst>
              <a:path w="402589" h="172719">
                <a:moveTo>
                  <a:pt x="0" y="86105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8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5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8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5"/>
                </a:lnTo>
                <a:close/>
              </a:path>
              <a:path w="402589" h="172719">
                <a:moveTo>
                  <a:pt x="236220" y="86105"/>
                </a:moveTo>
                <a:lnTo>
                  <a:pt x="242750" y="52613"/>
                </a:lnTo>
                <a:lnTo>
                  <a:pt x="260556" y="25241"/>
                </a:lnTo>
                <a:lnTo>
                  <a:pt x="286958" y="6774"/>
                </a:lnTo>
                <a:lnTo>
                  <a:pt x="319277" y="0"/>
                </a:lnTo>
                <a:lnTo>
                  <a:pt x="351597" y="6774"/>
                </a:lnTo>
                <a:lnTo>
                  <a:pt x="377999" y="25241"/>
                </a:lnTo>
                <a:lnTo>
                  <a:pt x="395805" y="52613"/>
                </a:lnTo>
                <a:lnTo>
                  <a:pt x="402336" y="86105"/>
                </a:lnTo>
                <a:lnTo>
                  <a:pt x="395805" y="119598"/>
                </a:lnTo>
                <a:lnTo>
                  <a:pt x="377999" y="146970"/>
                </a:lnTo>
                <a:lnTo>
                  <a:pt x="351597" y="165437"/>
                </a:lnTo>
                <a:lnTo>
                  <a:pt x="319277" y="172212"/>
                </a:lnTo>
                <a:lnTo>
                  <a:pt x="286958" y="165437"/>
                </a:lnTo>
                <a:lnTo>
                  <a:pt x="260556" y="146970"/>
                </a:lnTo>
                <a:lnTo>
                  <a:pt x="242750" y="119598"/>
                </a:lnTo>
                <a:lnTo>
                  <a:pt x="236220" y="8610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3924680" y="2897505"/>
            <a:ext cx="3238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9554" algn="l"/>
              </a:tabLst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006405" y="2293429"/>
            <a:ext cx="175895" cy="183515"/>
            <a:chOff x="4006405" y="2293429"/>
            <a:chExt cx="175895" cy="183515"/>
          </a:xfrm>
        </p:grpSpPr>
        <p:sp>
          <p:nvSpPr>
            <p:cNvPr id="109" name="object 109"/>
            <p:cNvSpPr/>
            <p:nvPr/>
          </p:nvSpPr>
          <p:spPr>
            <a:xfrm>
              <a:off x="4011167" y="2298192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83058" y="0"/>
                  </a:moveTo>
                  <a:lnTo>
                    <a:pt x="50738" y="6822"/>
                  </a:lnTo>
                  <a:lnTo>
                    <a:pt x="24336" y="25431"/>
                  </a:lnTo>
                  <a:lnTo>
                    <a:pt x="6530" y="53042"/>
                  </a:lnTo>
                  <a:lnTo>
                    <a:pt x="0" y="86868"/>
                  </a:lnTo>
                  <a:lnTo>
                    <a:pt x="6530" y="120693"/>
                  </a:lnTo>
                  <a:lnTo>
                    <a:pt x="24336" y="148304"/>
                  </a:lnTo>
                  <a:lnTo>
                    <a:pt x="50738" y="166913"/>
                  </a:lnTo>
                  <a:lnTo>
                    <a:pt x="83058" y="173736"/>
                  </a:lnTo>
                  <a:lnTo>
                    <a:pt x="115377" y="166913"/>
                  </a:lnTo>
                  <a:lnTo>
                    <a:pt x="141779" y="148304"/>
                  </a:lnTo>
                  <a:lnTo>
                    <a:pt x="159585" y="120693"/>
                  </a:lnTo>
                  <a:lnTo>
                    <a:pt x="166116" y="86868"/>
                  </a:lnTo>
                  <a:lnTo>
                    <a:pt x="159585" y="53042"/>
                  </a:lnTo>
                  <a:lnTo>
                    <a:pt x="141779" y="25431"/>
                  </a:lnTo>
                  <a:lnTo>
                    <a:pt x="115377" y="6822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4011167" y="2298192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0" y="86868"/>
                  </a:moveTo>
                  <a:lnTo>
                    <a:pt x="6530" y="53042"/>
                  </a:lnTo>
                  <a:lnTo>
                    <a:pt x="24336" y="25431"/>
                  </a:lnTo>
                  <a:lnTo>
                    <a:pt x="50738" y="6822"/>
                  </a:lnTo>
                  <a:lnTo>
                    <a:pt x="83058" y="0"/>
                  </a:lnTo>
                  <a:lnTo>
                    <a:pt x="115377" y="6822"/>
                  </a:lnTo>
                  <a:lnTo>
                    <a:pt x="141779" y="25431"/>
                  </a:lnTo>
                  <a:lnTo>
                    <a:pt x="159585" y="53042"/>
                  </a:lnTo>
                  <a:lnTo>
                    <a:pt x="166116" y="86868"/>
                  </a:lnTo>
                  <a:lnTo>
                    <a:pt x="159585" y="120693"/>
                  </a:lnTo>
                  <a:lnTo>
                    <a:pt x="141779" y="148304"/>
                  </a:lnTo>
                  <a:lnTo>
                    <a:pt x="115377" y="166913"/>
                  </a:lnTo>
                  <a:lnTo>
                    <a:pt x="83058" y="173736"/>
                  </a:lnTo>
                  <a:lnTo>
                    <a:pt x="50738" y="166913"/>
                  </a:lnTo>
                  <a:lnTo>
                    <a:pt x="24336" y="148304"/>
                  </a:lnTo>
                  <a:lnTo>
                    <a:pt x="6530" y="120693"/>
                  </a:lnTo>
                  <a:lnTo>
                    <a:pt x="0" y="8686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/>
          <p:nvPr/>
        </p:nvSpPr>
        <p:spPr>
          <a:xfrm>
            <a:off x="4052442" y="2299843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607308" y="2436876"/>
            <a:ext cx="709930" cy="485775"/>
          </a:xfrm>
          <a:custGeom>
            <a:avLst/>
            <a:gdLst/>
            <a:ahLst/>
            <a:cxnLst/>
            <a:rect l="l" t="t" r="r" b="b"/>
            <a:pathLst>
              <a:path w="709929" h="485775">
                <a:moveTo>
                  <a:pt x="432434" y="0"/>
                </a:moveTo>
                <a:lnTo>
                  <a:pt x="240791" y="198247"/>
                </a:lnTo>
              </a:path>
              <a:path w="709929" h="485775">
                <a:moveTo>
                  <a:pt x="550163" y="0"/>
                </a:moveTo>
                <a:lnTo>
                  <a:pt x="709421" y="174371"/>
                </a:lnTo>
              </a:path>
              <a:path w="709929" h="485775">
                <a:moveTo>
                  <a:pt x="122936" y="320039"/>
                </a:moveTo>
                <a:lnTo>
                  <a:pt x="0" y="484377"/>
                </a:lnTo>
              </a:path>
              <a:path w="709929" h="485775">
                <a:moveTo>
                  <a:pt x="240791" y="320039"/>
                </a:moveTo>
                <a:lnTo>
                  <a:pt x="359663" y="458977"/>
                </a:lnTo>
              </a:path>
              <a:path w="709929" h="485775">
                <a:moveTo>
                  <a:pt x="709167" y="297179"/>
                </a:moveTo>
                <a:lnTo>
                  <a:pt x="655319" y="485394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140452" y="2609088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8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8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5181346" y="2610738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5722429" y="2581465"/>
            <a:ext cx="175895" cy="182245"/>
            <a:chOff x="5722429" y="2581465"/>
            <a:chExt cx="175895" cy="182245"/>
          </a:xfrm>
        </p:grpSpPr>
        <p:sp>
          <p:nvSpPr>
            <p:cNvPr id="116" name="object 116"/>
            <p:cNvSpPr/>
            <p:nvPr/>
          </p:nvSpPr>
          <p:spPr>
            <a:xfrm>
              <a:off x="5727191" y="2586227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19">
                  <a:moveTo>
                    <a:pt x="83058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6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8" y="172212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6" y="86106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5727191" y="2586227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19">
                  <a:moveTo>
                    <a:pt x="0" y="86106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8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6" y="86106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8" y="172212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/>
          <p:cNvSpPr txBox="1"/>
          <p:nvPr/>
        </p:nvSpPr>
        <p:spPr>
          <a:xfrm>
            <a:off x="5767196" y="2586989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899659" y="2897123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19">
                <a:moveTo>
                  <a:pt x="0" y="86105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7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5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7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4940934" y="2897505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318759" y="2897123"/>
            <a:ext cx="402590" cy="172720"/>
          </a:xfrm>
          <a:custGeom>
            <a:avLst/>
            <a:gdLst/>
            <a:ahLst/>
            <a:cxnLst/>
            <a:rect l="l" t="t" r="r" b="b"/>
            <a:pathLst>
              <a:path w="402589" h="172719">
                <a:moveTo>
                  <a:pt x="0" y="86105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7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5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7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5"/>
                </a:lnTo>
                <a:close/>
              </a:path>
              <a:path w="402589" h="172719">
                <a:moveTo>
                  <a:pt x="236219" y="86105"/>
                </a:moveTo>
                <a:lnTo>
                  <a:pt x="242750" y="52613"/>
                </a:lnTo>
                <a:lnTo>
                  <a:pt x="260556" y="25241"/>
                </a:lnTo>
                <a:lnTo>
                  <a:pt x="286958" y="6774"/>
                </a:lnTo>
                <a:lnTo>
                  <a:pt x="319277" y="0"/>
                </a:lnTo>
                <a:lnTo>
                  <a:pt x="351597" y="6774"/>
                </a:lnTo>
                <a:lnTo>
                  <a:pt x="377999" y="25241"/>
                </a:lnTo>
                <a:lnTo>
                  <a:pt x="395805" y="52613"/>
                </a:lnTo>
                <a:lnTo>
                  <a:pt x="402336" y="86105"/>
                </a:lnTo>
                <a:lnTo>
                  <a:pt x="395805" y="119598"/>
                </a:lnTo>
                <a:lnTo>
                  <a:pt x="377999" y="146970"/>
                </a:lnTo>
                <a:lnTo>
                  <a:pt x="351597" y="165437"/>
                </a:lnTo>
                <a:lnTo>
                  <a:pt x="319277" y="172212"/>
                </a:lnTo>
                <a:lnTo>
                  <a:pt x="286958" y="165437"/>
                </a:lnTo>
                <a:lnTo>
                  <a:pt x="260556" y="146970"/>
                </a:lnTo>
                <a:lnTo>
                  <a:pt x="242750" y="119598"/>
                </a:lnTo>
                <a:lnTo>
                  <a:pt x="236219" y="8610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5359146" y="2897505"/>
            <a:ext cx="3238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8920" algn="l"/>
              </a:tabLst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5440489" y="2293429"/>
            <a:ext cx="175895" cy="183515"/>
            <a:chOff x="5440489" y="2293429"/>
            <a:chExt cx="175895" cy="183515"/>
          </a:xfrm>
        </p:grpSpPr>
        <p:sp>
          <p:nvSpPr>
            <p:cNvPr id="124" name="object 124"/>
            <p:cNvSpPr/>
            <p:nvPr/>
          </p:nvSpPr>
          <p:spPr>
            <a:xfrm>
              <a:off x="5445252" y="2298192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83058" y="0"/>
                  </a:moveTo>
                  <a:lnTo>
                    <a:pt x="50738" y="6822"/>
                  </a:lnTo>
                  <a:lnTo>
                    <a:pt x="24336" y="25431"/>
                  </a:lnTo>
                  <a:lnTo>
                    <a:pt x="6530" y="53042"/>
                  </a:lnTo>
                  <a:lnTo>
                    <a:pt x="0" y="86868"/>
                  </a:lnTo>
                  <a:lnTo>
                    <a:pt x="6530" y="120693"/>
                  </a:lnTo>
                  <a:lnTo>
                    <a:pt x="24336" y="148304"/>
                  </a:lnTo>
                  <a:lnTo>
                    <a:pt x="50738" y="166913"/>
                  </a:lnTo>
                  <a:lnTo>
                    <a:pt x="83058" y="173736"/>
                  </a:lnTo>
                  <a:lnTo>
                    <a:pt x="115377" y="166913"/>
                  </a:lnTo>
                  <a:lnTo>
                    <a:pt x="141779" y="148304"/>
                  </a:lnTo>
                  <a:lnTo>
                    <a:pt x="159585" y="120693"/>
                  </a:lnTo>
                  <a:lnTo>
                    <a:pt x="166115" y="86868"/>
                  </a:lnTo>
                  <a:lnTo>
                    <a:pt x="159585" y="53042"/>
                  </a:lnTo>
                  <a:lnTo>
                    <a:pt x="141779" y="25431"/>
                  </a:lnTo>
                  <a:lnTo>
                    <a:pt x="115377" y="6822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445252" y="2298192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0" y="86868"/>
                  </a:moveTo>
                  <a:lnTo>
                    <a:pt x="6530" y="53042"/>
                  </a:lnTo>
                  <a:lnTo>
                    <a:pt x="24336" y="25431"/>
                  </a:lnTo>
                  <a:lnTo>
                    <a:pt x="50738" y="6822"/>
                  </a:lnTo>
                  <a:lnTo>
                    <a:pt x="83058" y="0"/>
                  </a:lnTo>
                  <a:lnTo>
                    <a:pt x="115377" y="6822"/>
                  </a:lnTo>
                  <a:lnTo>
                    <a:pt x="141779" y="25431"/>
                  </a:lnTo>
                  <a:lnTo>
                    <a:pt x="159585" y="53042"/>
                  </a:lnTo>
                  <a:lnTo>
                    <a:pt x="166115" y="86868"/>
                  </a:lnTo>
                  <a:lnTo>
                    <a:pt x="159585" y="120693"/>
                  </a:lnTo>
                  <a:lnTo>
                    <a:pt x="141779" y="148304"/>
                  </a:lnTo>
                  <a:lnTo>
                    <a:pt x="115377" y="166913"/>
                  </a:lnTo>
                  <a:lnTo>
                    <a:pt x="83058" y="173736"/>
                  </a:lnTo>
                  <a:lnTo>
                    <a:pt x="50738" y="166913"/>
                  </a:lnTo>
                  <a:lnTo>
                    <a:pt x="24336" y="148304"/>
                  </a:lnTo>
                  <a:lnTo>
                    <a:pt x="6530" y="120693"/>
                  </a:lnTo>
                  <a:lnTo>
                    <a:pt x="0" y="8686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6" name="object 126"/>
          <p:cNvSpPr txBox="1"/>
          <p:nvPr/>
        </p:nvSpPr>
        <p:spPr>
          <a:xfrm>
            <a:off x="5486780" y="2299843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5036629" y="2305304"/>
            <a:ext cx="900430" cy="622300"/>
            <a:chOff x="5036629" y="2305304"/>
            <a:chExt cx="900430" cy="622300"/>
          </a:xfrm>
        </p:grpSpPr>
        <p:sp>
          <p:nvSpPr>
            <p:cNvPr id="128" name="object 128"/>
            <p:cNvSpPr/>
            <p:nvPr/>
          </p:nvSpPr>
          <p:spPr>
            <a:xfrm>
              <a:off x="5041391" y="2436876"/>
              <a:ext cx="709930" cy="485775"/>
            </a:xfrm>
            <a:custGeom>
              <a:avLst/>
              <a:gdLst/>
              <a:ahLst/>
              <a:cxnLst/>
              <a:rect l="l" t="t" r="r" b="b"/>
              <a:pathLst>
                <a:path w="709929" h="485775">
                  <a:moveTo>
                    <a:pt x="432435" y="0"/>
                  </a:moveTo>
                  <a:lnTo>
                    <a:pt x="240792" y="198247"/>
                  </a:lnTo>
                </a:path>
                <a:path w="709929" h="485775">
                  <a:moveTo>
                    <a:pt x="550163" y="0"/>
                  </a:moveTo>
                  <a:lnTo>
                    <a:pt x="709422" y="174371"/>
                  </a:lnTo>
                </a:path>
                <a:path w="709929" h="485775">
                  <a:moveTo>
                    <a:pt x="122936" y="320039"/>
                  </a:moveTo>
                  <a:lnTo>
                    <a:pt x="0" y="484377"/>
                  </a:lnTo>
                </a:path>
                <a:path w="709929" h="485775">
                  <a:moveTo>
                    <a:pt x="240792" y="320039"/>
                  </a:moveTo>
                  <a:lnTo>
                    <a:pt x="359663" y="458977"/>
                  </a:lnTo>
                </a:path>
                <a:path w="709929" h="485775">
                  <a:moveTo>
                    <a:pt x="709168" y="297179"/>
                  </a:moveTo>
                  <a:lnTo>
                    <a:pt x="655320" y="48539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659246" y="2305304"/>
              <a:ext cx="277495" cy="303530"/>
            </a:xfrm>
            <a:custGeom>
              <a:avLst/>
              <a:gdLst/>
              <a:ahLst/>
              <a:cxnLst/>
              <a:rect l="l" t="t" r="r" b="b"/>
              <a:pathLst>
                <a:path w="277495" h="303530">
                  <a:moveTo>
                    <a:pt x="82930" y="0"/>
                  </a:moveTo>
                  <a:lnTo>
                    <a:pt x="0" y="19431"/>
                  </a:lnTo>
                  <a:lnTo>
                    <a:pt x="65404" y="74168"/>
                  </a:lnTo>
                  <a:lnTo>
                    <a:pt x="71877" y="46777"/>
                  </a:lnTo>
                  <a:lnTo>
                    <a:pt x="59308" y="43307"/>
                  </a:lnTo>
                  <a:lnTo>
                    <a:pt x="64388" y="24892"/>
                  </a:lnTo>
                  <a:lnTo>
                    <a:pt x="77048" y="24892"/>
                  </a:lnTo>
                  <a:lnTo>
                    <a:pt x="82930" y="0"/>
                  </a:lnTo>
                  <a:close/>
                </a:path>
                <a:path w="277495" h="303530">
                  <a:moveTo>
                    <a:pt x="75264" y="47712"/>
                  </a:moveTo>
                  <a:lnTo>
                    <a:pt x="98551" y="58547"/>
                  </a:lnTo>
                  <a:lnTo>
                    <a:pt x="109219" y="64770"/>
                  </a:lnTo>
                  <a:lnTo>
                    <a:pt x="118872" y="48387"/>
                  </a:lnTo>
                  <a:lnTo>
                    <a:pt x="118230" y="48006"/>
                  </a:lnTo>
                  <a:lnTo>
                    <a:pt x="76326" y="48006"/>
                  </a:lnTo>
                  <a:lnTo>
                    <a:pt x="75264" y="47712"/>
                  </a:lnTo>
                  <a:close/>
                </a:path>
                <a:path w="277495" h="303530">
                  <a:moveTo>
                    <a:pt x="74802" y="47498"/>
                  </a:moveTo>
                  <a:lnTo>
                    <a:pt x="75264" y="47712"/>
                  </a:lnTo>
                  <a:lnTo>
                    <a:pt x="76326" y="48006"/>
                  </a:lnTo>
                  <a:lnTo>
                    <a:pt x="74802" y="47498"/>
                  </a:lnTo>
                  <a:close/>
                </a:path>
                <a:path w="277495" h="303530">
                  <a:moveTo>
                    <a:pt x="117374" y="47498"/>
                  </a:moveTo>
                  <a:lnTo>
                    <a:pt x="74802" y="47498"/>
                  </a:lnTo>
                  <a:lnTo>
                    <a:pt x="76326" y="48006"/>
                  </a:lnTo>
                  <a:lnTo>
                    <a:pt x="118230" y="48006"/>
                  </a:lnTo>
                  <a:lnTo>
                    <a:pt x="117374" y="47498"/>
                  </a:lnTo>
                  <a:close/>
                </a:path>
                <a:path w="277495" h="303530">
                  <a:moveTo>
                    <a:pt x="76268" y="28196"/>
                  </a:moveTo>
                  <a:lnTo>
                    <a:pt x="71877" y="46777"/>
                  </a:lnTo>
                  <a:lnTo>
                    <a:pt x="75264" y="47712"/>
                  </a:lnTo>
                  <a:lnTo>
                    <a:pt x="74802" y="47498"/>
                  </a:lnTo>
                  <a:lnTo>
                    <a:pt x="117374" y="47498"/>
                  </a:lnTo>
                  <a:lnTo>
                    <a:pt x="106679" y="41148"/>
                  </a:lnTo>
                  <a:lnTo>
                    <a:pt x="82803" y="30099"/>
                  </a:lnTo>
                  <a:lnTo>
                    <a:pt x="82295" y="29972"/>
                  </a:lnTo>
                  <a:lnTo>
                    <a:pt x="81787" y="29718"/>
                  </a:lnTo>
                  <a:lnTo>
                    <a:pt x="76268" y="28196"/>
                  </a:lnTo>
                  <a:close/>
                </a:path>
                <a:path w="277495" h="303530">
                  <a:moveTo>
                    <a:pt x="64388" y="24892"/>
                  </a:moveTo>
                  <a:lnTo>
                    <a:pt x="59308" y="43307"/>
                  </a:lnTo>
                  <a:lnTo>
                    <a:pt x="71877" y="46777"/>
                  </a:lnTo>
                  <a:lnTo>
                    <a:pt x="76268" y="28196"/>
                  </a:lnTo>
                  <a:lnTo>
                    <a:pt x="64388" y="24892"/>
                  </a:lnTo>
                  <a:close/>
                </a:path>
                <a:path w="277495" h="303530">
                  <a:moveTo>
                    <a:pt x="77048" y="24892"/>
                  </a:moveTo>
                  <a:lnTo>
                    <a:pt x="64388" y="24892"/>
                  </a:lnTo>
                  <a:lnTo>
                    <a:pt x="76268" y="28196"/>
                  </a:lnTo>
                  <a:lnTo>
                    <a:pt x="77048" y="24892"/>
                  </a:lnTo>
                  <a:close/>
                </a:path>
                <a:path w="277495" h="303530">
                  <a:moveTo>
                    <a:pt x="135762" y="58928"/>
                  </a:moveTo>
                  <a:lnTo>
                    <a:pt x="124587" y="74422"/>
                  </a:lnTo>
                  <a:lnTo>
                    <a:pt x="140335" y="85725"/>
                  </a:lnTo>
                  <a:lnTo>
                    <a:pt x="158876" y="102108"/>
                  </a:lnTo>
                  <a:lnTo>
                    <a:pt x="166624" y="110236"/>
                  </a:lnTo>
                  <a:lnTo>
                    <a:pt x="180466" y="97155"/>
                  </a:lnTo>
                  <a:lnTo>
                    <a:pt x="171450" y="87757"/>
                  </a:lnTo>
                  <a:lnTo>
                    <a:pt x="151511" y="70358"/>
                  </a:lnTo>
                  <a:lnTo>
                    <a:pt x="135762" y="58928"/>
                  </a:lnTo>
                  <a:close/>
                </a:path>
                <a:path w="277495" h="303530">
                  <a:moveTo>
                    <a:pt x="193675" y="112141"/>
                  </a:moveTo>
                  <a:lnTo>
                    <a:pt x="178688" y="123825"/>
                  </a:lnTo>
                  <a:lnTo>
                    <a:pt x="190753" y="139192"/>
                  </a:lnTo>
                  <a:lnTo>
                    <a:pt x="203707" y="159766"/>
                  </a:lnTo>
                  <a:lnTo>
                    <a:pt x="208914" y="170053"/>
                  </a:lnTo>
                  <a:lnTo>
                    <a:pt x="225805" y="161417"/>
                  </a:lnTo>
                  <a:lnTo>
                    <a:pt x="219837" y="149606"/>
                  </a:lnTo>
                  <a:lnTo>
                    <a:pt x="205739" y="127508"/>
                  </a:lnTo>
                  <a:lnTo>
                    <a:pt x="193675" y="112141"/>
                  </a:lnTo>
                  <a:close/>
                </a:path>
                <a:path w="277495" h="303530">
                  <a:moveTo>
                    <a:pt x="229733" y="227707"/>
                  </a:moveTo>
                  <a:lnTo>
                    <a:pt x="201422" y="229362"/>
                  </a:lnTo>
                  <a:lnTo>
                    <a:pt x="243712" y="303149"/>
                  </a:lnTo>
                  <a:lnTo>
                    <a:pt x="271627" y="238506"/>
                  </a:lnTo>
                  <a:lnTo>
                    <a:pt x="230504" y="238506"/>
                  </a:lnTo>
                  <a:lnTo>
                    <a:pt x="229733" y="227707"/>
                  </a:lnTo>
                  <a:close/>
                </a:path>
                <a:path w="277495" h="303530">
                  <a:moveTo>
                    <a:pt x="229867" y="227699"/>
                  </a:moveTo>
                  <a:lnTo>
                    <a:pt x="229851" y="229362"/>
                  </a:lnTo>
                  <a:lnTo>
                    <a:pt x="230504" y="238506"/>
                  </a:lnTo>
                  <a:lnTo>
                    <a:pt x="249554" y="237109"/>
                  </a:lnTo>
                  <a:lnTo>
                    <a:pt x="248883" y="227711"/>
                  </a:lnTo>
                  <a:lnTo>
                    <a:pt x="229867" y="227699"/>
                  </a:lnTo>
                  <a:close/>
                </a:path>
                <a:path w="277495" h="303530">
                  <a:moveTo>
                    <a:pt x="277494" y="224917"/>
                  </a:moveTo>
                  <a:lnTo>
                    <a:pt x="248803" y="226593"/>
                  </a:lnTo>
                  <a:lnTo>
                    <a:pt x="249554" y="237109"/>
                  </a:lnTo>
                  <a:lnTo>
                    <a:pt x="230504" y="238506"/>
                  </a:lnTo>
                  <a:lnTo>
                    <a:pt x="271627" y="238506"/>
                  </a:lnTo>
                  <a:lnTo>
                    <a:pt x="277494" y="224917"/>
                  </a:lnTo>
                  <a:close/>
                </a:path>
                <a:path w="277495" h="303530">
                  <a:moveTo>
                    <a:pt x="248803" y="226593"/>
                  </a:moveTo>
                  <a:lnTo>
                    <a:pt x="229868" y="227699"/>
                  </a:lnTo>
                  <a:lnTo>
                    <a:pt x="248883" y="227711"/>
                  </a:lnTo>
                  <a:lnTo>
                    <a:pt x="248803" y="226593"/>
                  </a:lnTo>
                  <a:close/>
                </a:path>
                <a:path w="277495" h="303530">
                  <a:moveTo>
                    <a:pt x="229681" y="226971"/>
                  </a:moveTo>
                  <a:lnTo>
                    <a:pt x="229733" y="227707"/>
                  </a:lnTo>
                  <a:lnTo>
                    <a:pt x="229867" y="227699"/>
                  </a:lnTo>
                  <a:lnTo>
                    <a:pt x="229681" y="226971"/>
                  </a:lnTo>
                  <a:close/>
                </a:path>
                <a:path w="277495" h="303530">
                  <a:moveTo>
                    <a:pt x="229615" y="226060"/>
                  </a:moveTo>
                  <a:lnTo>
                    <a:pt x="229681" y="226971"/>
                  </a:lnTo>
                  <a:lnTo>
                    <a:pt x="229867" y="227699"/>
                  </a:lnTo>
                  <a:lnTo>
                    <a:pt x="229615" y="226060"/>
                  </a:lnTo>
                  <a:close/>
                </a:path>
                <a:path w="277495" h="303530">
                  <a:moveTo>
                    <a:pt x="248765" y="226060"/>
                  </a:moveTo>
                  <a:lnTo>
                    <a:pt x="229615" y="226060"/>
                  </a:lnTo>
                  <a:lnTo>
                    <a:pt x="229868" y="227699"/>
                  </a:lnTo>
                  <a:lnTo>
                    <a:pt x="248803" y="226593"/>
                  </a:lnTo>
                  <a:lnTo>
                    <a:pt x="248765" y="226060"/>
                  </a:lnTo>
                  <a:close/>
                </a:path>
                <a:path w="277495" h="303530">
                  <a:moveTo>
                    <a:pt x="234314" y="179197"/>
                  </a:moveTo>
                  <a:lnTo>
                    <a:pt x="216788" y="186562"/>
                  </a:lnTo>
                  <a:lnTo>
                    <a:pt x="219201" y="192532"/>
                  </a:lnTo>
                  <a:lnTo>
                    <a:pt x="223392" y="204088"/>
                  </a:lnTo>
                  <a:lnTo>
                    <a:pt x="226822" y="215773"/>
                  </a:lnTo>
                  <a:lnTo>
                    <a:pt x="229681" y="226971"/>
                  </a:lnTo>
                  <a:lnTo>
                    <a:pt x="229615" y="226060"/>
                  </a:lnTo>
                  <a:lnTo>
                    <a:pt x="248765" y="226060"/>
                  </a:lnTo>
                  <a:lnTo>
                    <a:pt x="248665" y="224662"/>
                  </a:lnTo>
                  <a:lnTo>
                    <a:pt x="248538" y="223647"/>
                  </a:lnTo>
                  <a:lnTo>
                    <a:pt x="248285" y="223012"/>
                  </a:lnTo>
                  <a:lnTo>
                    <a:pt x="245110" y="210312"/>
                  </a:lnTo>
                  <a:lnTo>
                    <a:pt x="241300" y="197612"/>
                  </a:lnTo>
                  <a:lnTo>
                    <a:pt x="236854" y="185293"/>
                  </a:lnTo>
                  <a:lnTo>
                    <a:pt x="234314" y="17919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/>
          <p:cNvSpPr/>
          <p:nvPr/>
        </p:nvSpPr>
        <p:spPr>
          <a:xfrm>
            <a:off x="6528816" y="2609088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7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6569709" y="2610738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7109269" y="2581465"/>
            <a:ext cx="175895" cy="182245"/>
            <a:chOff x="7109269" y="2581465"/>
            <a:chExt cx="175895" cy="182245"/>
          </a:xfrm>
        </p:grpSpPr>
        <p:sp>
          <p:nvSpPr>
            <p:cNvPr id="133" name="object 133"/>
            <p:cNvSpPr/>
            <p:nvPr/>
          </p:nvSpPr>
          <p:spPr>
            <a:xfrm>
              <a:off x="7114031" y="2586227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19">
                  <a:moveTo>
                    <a:pt x="83058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6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8" y="172212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6" y="86106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114031" y="2586227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19">
                  <a:moveTo>
                    <a:pt x="0" y="86106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8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6" y="86106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8" y="172212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5" name="object 135"/>
          <p:cNvSpPr txBox="1"/>
          <p:nvPr/>
        </p:nvSpPr>
        <p:spPr>
          <a:xfrm>
            <a:off x="7155560" y="2586989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6288023" y="2897123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19">
                <a:moveTo>
                  <a:pt x="0" y="86105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8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5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8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6329298" y="2897505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6702361" y="2892361"/>
            <a:ext cx="412115" cy="182245"/>
            <a:chOff x="6702361" y="2892361"/>
            <a:chExt cx="412115" cy="182245"/>
          </a:xfrm>
        </p:grpSpPr>
        <p:sp>
          <p:nvSpPr>
            <p:cNvPr id="139" name="object 139"/>
            <p:cNvSpPr/>
            <p:nvPr/>
          </p:nvSpPr>
          <p:spPr>
            <a:xfrm>
              <a:off x="6707123" y="2897123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19">
                  <a:moveTo>
                    <a:pt x="0" y="86105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7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6" y="86105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7" y="172212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6943343" y="2897123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19">
                  <a:moveTo>
                    <a:pt x="83057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5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7" y="172212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5" y="86105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6943343" y="2897123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19">
                  <a:moveTo>
                    <a:pt x="0" y="86105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7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5" y="86105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7" y="172212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/>
          <p:cNvSpPr txBox="1"/>
          <p:nvPr/>
        </p:nvSpPr>
        <p:spPr>
          <a:xfrm>
            <a:off x="6747509" y="2897505"/>
            <a:ext cx="3238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8920" algn="l"/>
              </a:tabLst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833616" y="2298192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8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8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6875144" y="2299843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6424993" y="2432113"/>
            <a:ext cx="960755" cy="622935"/>
            <a:chOff x="6424993" y="2432113"/>
            <a:chExt cx="960755" cy="622935"/>
          </a:xfrm>
        </p:grpSpPr>
        <p:sp>
          <p:nvSpPr>
            <p:cNvPr id="146" name="object 146"/>
            <p:cNvSpPr/>
            <p:nvPr/>
          </p:nvSpPr>
          <p:spPr>
            <a:xfrm>
              <a:off x="6429755" y="2436876"/>
              <a:ext cx="709930" cy="485775"/>
            </a:xfrm>
            <a:custGeom>
              <a:avLst/>
              <a:gdLst/>
              <a:ahLst/>
              <a:cxnLst/>
              <a:rect l="l" t="t" r="r" b="b"/>
              <a:pathLst>
                <a:path w="709929" h="485775">
                  <a:moveTo>
                    <a:pt x="432435" y="0"/>
                  </a:moveTo>
                  <a:lnTo>
                    <a:pt x="240792" y="198247"/>
                  </a:lnTo>
                </a:path>
                <a:path w="709929" h="485775">
                  <a:moveTo>
                    <a:pt x="550164" y="0"/>
                  </a:moveTo>
                  <a:lnTo>
                    <a:pt x="709422" y="174371"/>
                  </a:lnTo>
                </a:path>
                <a:path w="709929" h="485775">
                  <a:moveTo>
                    <a:pt x="122936" y="320039"/>
                  </a:moveTo>
                  <a:lnTo>
                    <a:pt x="0" y="484377"/>
                  </a:lnTo>
                </a:path>
                <a:path w="709929" h="485775">
                  <a:moveTo>
                    <a:pt x="240792" y="320039"/>
                  </a:moveTo>
                  <a:lnTo>
                    <a:pt x="359664" y="458977"/>
                  </a:lnTo>
                </a:path>
                <a:path w="709929" h="485775">
                  <a:moveTo>
                    <a:pt x="709168" y="297179"/>
                  </a:moveTo>
                  <a:lnTo>
                    <a:pt x="655320" y="48539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7219187" y="2695321"/>
              <a:ext cx="166370" cy="359410"/>
            </a:xfrm>
            <a:custGeom>
              <a:avLst/>
              <a:gdLst/>
              <a:ahLst/>
              <a:cxnLst/>
              <a:rect l="l" t="t" r="r" b="b"/>
              <a:pathLst>
                <a:path w="166370" h="359410">
                  <a:moveTo>
                    <a:pt x="138938" y="68755"/>
                  </a:moveTo>
                  <a:lnTo>
                    <a:pt x="121083" y="75182"/>
                  </a:lnTo>
                  <a:lnTo>
                    <a:pt x="122427" y="79375"/>
                  </a:lnTo>
                  <a:lnTo>
                    <a:pt x="124332" y="91186"/>
                  </a:lnTo>
                  <a:lnTo>
                    <a:pt x="125856" y="103631"/>
                  </a:lnTo>
                  <a:lnTo>
                    <a:pt x="126745" y="116331"/>
                  </a:lnTo>
                  <a:lnTo>
                    <a:pt x="145795" y="115569"/>
                  </a:lnTo>
                  <a:lnTo>
                    <a:pt x="145668" y="114934"/>
                  </a:lnTo>
                  <a:lnTo>
                    <a:pt x="144652" y="101473"/>
                  </a:lnTo>
                  <a:lnTo>
                    <a:pt x="143128" y="88011"/>
                  </a:lnTo>
                  <a:lnTo>
                    <a:pt x="140461" y="73659"/>
                  </a:lnTo>
                  <a:lnTo>
                    <a:pt x="138938" y="68755"/>
                  </a:lnTo>
                  <a:close/>
                </a:path>
                <a:path w="166370" h="359410">
                  <a:moveTo>
                    <a:pt x="104647" y="0"/>
                  </a:moveTo>
                  <a:lnTo>
                    <a:pt x="94614" y="84708"/>
                  </a:lnTo>
                  <a:lnTo>
                    <a:pt x="121083" y="75182"/>
                  </a:lnTo>
                  <a:lnTo>
                    <a:pt x="117093" y="62737"/>
                  </a:lnTo>
                  <a:lnTo>
                    <a:pt x="135254" y="56895"/>
                  </a:lnTo>
                  <a:lnTo>
                    <a:pt x="164119" y="56895"/>
                  </a:lnTo>
                  <a:lnTo>
                    <a:pt x="104647" y="0"/>
                  </a:lnTo>
                  <a:close/>
                </a:path>
                <a:path w="166370" h="359410">
                  <a:moveTo>
                    <a:pt x="135254" y="56895"/>
                  </a:moveTo>
                  <a:lnTo>
                    <a:pt x="117093" y="62737"/>
                  </a:lnTo>
                  <a:lnTo>
                    <a:pt x="121083" y="75182"/>
                  </a:lnTo>
                  <a:lnTo>
                    <a:pt x="138938" y="68755"/>
                  </a:lnTo>
                  <a:lnTo>
                    <a:pt x="135254" y="56895"/>
                  </a:lnTo>
                  <a:close/>
                </a:path>
                <a:path w="166370" h="359410">
                  <a:moveTo>
                    <a:pt x="164119" y="56895"/>
                  </a:moveTo>
                  <a:lnTo>
                    <a:pt x="135254" y="56895"/>
                  </a:lnTo>
                  <a:lnTo>
                    <a:pt x="138938" y="68755"/>
                  </a:lnTo>
                  <a:lnTo>
                    <a:pt x="166242" y="58927"/>
                  </a:lnTo>
                  <a:lnTo>
                    <a:pt x="164119" y="56895"/>
                  </a:lnTo>
                  <a:close/>
                </a:path>
                <a:path w="166370" h="359410">
                  <a:moveTo>
                    <a:pt x="126872" y="134619"/>
                  </a:moveTo>
                  <a:lnTo>
                    <a:pt x="122300" y="178053"/>
                  </a:lnTo>
                  <a:lnTo>
                    <a:pt x="119760" y="189356"/>
                  </a:lnTo>
                  <a:lnTo>
                    <a:pt x="138429" y="193548"/>
                  </a:lnTo>
                  <a:lnTo>
                    <a:pt x="144779" y="154939"/>
                  </a:lnTo>
                  <a:lnTo>
                    <a:pt x="145922" y="135127"/>
                  </a:lnTo>
                  <a:lnTo>
                    <a:pt x="126872" y="134619"/>
                  </a:lnTo>
                  <a:close/>
                </a:path>
                <a:path w="166370" h="359410">
                  <a:moveTo>
                    <a:pt x="114934" y="206882"/>
                  </a:moveTo>
                  <a:lnTo>
                    <a:pt x="112775" y="213487"/>
                  </a:lnTo>
                  <a:lnTo>
                    <a:pt x="108584" y="225043"/>
                  </a:lnTo>
                  <a:lnTo>
                    <a:pt x="98297" y="247268"/>
                  </a:lnTo>
                  <a:lnTo>
                    <a:pt x="92582" y="257048"/>
                  </a:lnTo>
                  <a:lnTo>
                    <a:pt x="109092" y="266700"/>
                  </a:lnTo>
                  <a:lnTo>
                    <a:pt x="115569" y="255269"/>
                  </a:lnTo>
                  <a:lnTo>
                    <a:pt x="126491" y="231520"/>
                  </a:lnTo>
                  <a:lnTo>
                    <a:pt x="131063" y="219201"/>
                  </a:lnTo>
                  <a:lnTo>
                    <a:pt x="133095" y="212598"/>
                  </a:lnTo>
                  <a:lnTo>
                    <a:pt x="114934" y="206882"/>
                  </a:lnTo>
                  <a:close/>
                </a:path>
                <a:path w="166370" h="359410">
                  <a:moveTo>
                    <a:pt x="38734" y="283337"/>
                  </a:moveTo>
                  <a:lnTo>
                    <a:pt x="0" y="359155"/>
                  </a:lnTo>
                  <a:lnTo>
                    <a:pt x="83946" y="344677"/>
                  </a:lnTo>
                  <a:lnTo>
                    <a:pt x="71590" y="327913"/>
                  </a:lnTo>
                  <a:lnTo>
                    <a:pt x="58546" y="327913"/>
                  </a:lnTo>
                  <a:lnTo>
                    <a:pt x="46989" y="312674"/>
                  </a:lnTo>
                  <a:lnTo>
                    <a:pt x="55572" y="306181"/>
                  </a:lnTo>
                  <a:lnTo>
                    <a:pt x="38734" y="283337"/>
                  </a:lnTo>
                  <a:close/>
                </a:path>
                <a:path w="166370" h="359410">
                  <a:moveTo>
                    <a:pt x="55572" y="306181"/>
                  </a:moveTo>
                  <a:lnTo>
                    <a:pt x="46989" y="312674"/>
                  </a:lnTo>
                  <a:lnTo>
                    <a:pt x="58546" y="327913"/>
                  </a:lnTo>
                  <a:lnTo>
                    <a:pt x="66923" y="321580"/>
                  </a:lnTo>
                  <a:lnTo>
                    <a:pt x="55771" y="306450"/>
                  </a:lnTo>
                  <a:lnTo>
                    <a:pt x="55498" y="306450"/>
                  </a:lnTo>
                  <a:lnTo>
                    <a:pt x="55630" y="306302"/>
                  </a:lnTo>
                  <a:close/>
                </a:path>
                <a:path w="166370" h="359410">
                  <a:moveTo>
                    <a:pt x="66923" y="321580"/>
                  </a:moveTo>
                  <a:lnTo>
                    <a:pt x="58546" y="327913"/>
                  </a:lnTo>
                  <a:lnTo>
                    <a:pt x="71590" y="327913"/>
                  </a:lnTo>
                  <a:lnTo>
                    <a:pt x="66923" y="321580"/>
                  </a:lnTo>
                  <a:close/>
                </a:path>
                <a:path w="166370" h="359410">
                  <a:moveTo>
                    <a:pt x="82006" y="305180"/>
                  </a:moveTo>
                  <a:lnTo>
                    <a:pt x="56895" y="305180"/>
                  </a:lnTo>
                  <a:lnTo>
                    <a:pt x="55795" y="306181"/>
                  </a:lnTo>
                  <a:lnTo>
                    <a:pt x="55771" y="306450"/>
                  </a:lnTo>
                  <a:lnTo>
                    <a:pt x="66923" y="321580"/>
                  </a:lnTo>
                  <a:lnTo>
                    <a:pt x="68960" y="320039"/>
                  </a:lnTo>
                  <a:lnTo>
                    <a:pt x="69341" y="319531"/>
                  </a:lnTo>
                  <a:lnTo>
                    <a:pt x="69850" y="319024"/>
                  </a:lnTo>
                  <a:lnTo>
                    <a:pt x="82006" y="305180"/>
                  </a:lnTo>
                  <a:close/>
                </a:path>
                <a:path w="166370" h="359410">
                  <a:moveTo>
                    <a:pt x="55647" y="306283"/>
                  </a:moveTo>
                  <a:lnTo>
                    <a:pt x="55498" y="306450"/>
                  </a:lnTo>
                  <a:lnTo>
                    <a:pt x="55662" y="306302"/>
                  </a:lnTo>
                  <a:close/>
                </a:path>
                <a:path w="166370" h="359410">
                  <a:moveTo>
                    <a:pt x="55662" y="306302"/>
                  </a:moveTo>
                  <a:lnTo>
                    <a:pt x="55498" y="306450"/>
                  </a:lnTo>
                  <a:lnTo>
                    <a:pt x="55771" y="306450"/>
                  </a:lnTo>
                  <a:lnTo>
                    <a:pt x="55662" y="306302"/>
                  </a:lnTo>
                  <a:close/>
                </a:path>
                <a:path w="166370" h="359410">
                  <a:moveTo>
                    <a:pt x="56895" y="305180"/>
                  </a:moveTo>
                  <a:lnTo>
                    <a:pt x="56077" y="305799"/>
                  </a:lnTo>
                  <a:lnTo>
                    <a:pt x="55738" y="306181"/>
                  </a:lnTo>
                  <a:lnTo>
                    <a:pt x="56895" y="305180"/>
                  </a:lnTo>
                  <a:close/>
                </a:path>
                <a:path w="166370" h="359410">
                  <a:moveTo>
                    <a:pt x="56077" y="305799"/>
                  </a:moveTo>
                  <a:lnTo>
                    <a:pt x="55572" y="306181"/>
                  </a:lnTo>
                  <a:lnTo>
                    <a:pt x="56077" y="305799"/>
                  </a:lnTo>
                  <a:close/>
                </a:path>
                <a:path w="166370" h="359410">
                  <a:moveTo>
                    <a:pt x="83057" y="272541"/>
                  </a:moveTo>
                  <a:lnTo>
                    <a:pt x="71754" y="288163"/>
                  </a:lnTo>
                  <a:lnTo>
                    <a:pt x="56077" y="305799"/>
                  </a:lnTo>
                  <a:lnTo>
                    <a:pt x="56895" y="305180"/>
                  </a:lnTo>
                  <a:lnTo>
                    <a:pt x="82006" y="305180"/>
                  </a:lnTo>
                  <a:lnTo>
                    <a:pt x="87248" y="299212"/>
                  </a:lnTo>
                  <a:lnTo>
                    <a:pt x="98551" y="283590"/>
                  </a:lnTo>
                  <a:lnTo>
                    <a:pt x="83057" y="272541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8" name="object 148"/>
          <p:cNvSpPr txBox="1"/>
          <p:nvPr/>
        </p:nvSpPr>
        <p:spPr>
          <a:xfrm>
            <a:off x="7708392" y="2549651"/>
            <a:ext cx="775970" cy="27749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318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40"/>
              </a:spcBef>
            </a:pP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회</a:t>
            </a:r>
            <a:r>
              <a:rPr dirty="0" sz="1200" spc="-1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이동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2144267" y="3634740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69" h="172720">
                <a:moveTo>
                  <a:pt x="0" y="86106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7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6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7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2184019" y="3635502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729483" y="3610355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69" h="173989">
                <a:moveTo>
                  <a:pt x="0" y="86868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8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6" y="86868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8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8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 txBox="1"/>
          <p:nvPr/>
        </p:nvSpPr>
        <p:spPr>
          <a:xfrm>
            <a:off x="2769870" y="3611626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903476" y="3921252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69" h="172720">
                <a:moveTo>
                  <a:pt x="0" y="86106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7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6" y="86106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7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1943480" y="3922267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2554033" y="3368166"/>
            <a:ext cx="487045" cy="847725"/>
            <a:chOff x="2554033" y="3368166"/>
            <a:chExt cx="487045" cy="847725"/>
          </a:xfrm>
        </p:grpSpPr>
        <p:sp>
          <p:nvSpPr>
            <p:cNvPr id="156" name="object 156"/>
            <p:cNvSpPr/>
            <p:nvPr/>
          </p:nvSpPr>
          <p:spPr>
            <a:xfrm>
              <a:off x="2593847" y="3461003"/>
              <a:ext cx="159385" cy="174625"/>
            </a:xfrm>
            <a:custGeom>
              <a:avLst/>
              <a:gdLst/>
              <a:ahLst/>
              <a:cxnLst/>
              <a:rect l="l" t="t" r="r" b="b"/>
              <a:pathLst>
                <a:path w="159385" h="174625">
                  <a:moveTo>
                    <a:pt x="0" y="0"/>
                  </a:moveTo>
                  <a:lnTo>
                    <a:pt x="159257" y="174371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2558795" y="3921251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69" h="172720">
                  <a:moveTo>
                    <a:pt x="83058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6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8" y="172212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6" y="86106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8ED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2558795" y="3758183"/>
              <a:ext cx="195580" cy="335280"/>
            </a:xfrm>
            <a:custGeom>
              <a:avLst/>
              <a:gdLst/>
              <a:ahLst/>
              <a:cxnLst/>
              <a:rect l="l" t="t" r="r" b="b"/>
              <a:pathLst>
                <a:path w="195580" h="335279">
                  <a:moveTo>
                    <a:pt x="0" y="249174"/>
                  </a:moveTo>
                  <a:lnTo>
                    <a:pt x="6530" y="215681"/>
                  </a:lnTo>
                  <a:lnTo>
                    <a:pt x="24336" y="188309"/>
                  </a:lnTo>
                  <a:lnTo>
                    <a:pt x="50738" y="169842"/>
                  </a:lnTo>
                  <a:lnTo>
                    <a:pt x="83058" y="163068"/>
                  </a:lnTo>
                  <a:lnTo>
                    <a:pt x="115377" y="169842"/>
                  </a:lnTo>
                  <a:lnTo>
                    <a:pt x="141779" y="188309"/>
                  </a:lnTo>
                  <a:lnTo>
                    <a:pt x="159585" y="215681"/>
                  </a:lnTo>
                  <a:lnTo>
                    <a:pt x="166116" y="249174"/>
                  </a:lnTo>
                  <a:lnTo>
                    <a:pt x="159585" y="282666"/>
                  </a:lnTo>
                  <a:lnTo>
                    <a:pt x="141779" y="310038"/>
                  </a:lnTo>
                  <a:lnTo>
                    <a:pt x="115377" y="328505"/>
                  </a:lnTo>
                  <a:lnTo>
                    <a:pt x="83058" y="335280"/>
                  </a:lnTo>
                  <a:lnTo>
                    <a:pt x="50738" y="328505"/>
                  </a:lnTo>
                  <a:lnTo>
                    <a:pt x="24336" y="310038"/>
                  </a:lnTo>
                  <a:lnTo>
                    <a:pt x="6530" y="282666"/>
                  </a:lnTo>
                  <a:lnTo>
                    <a:pt x="0" y="249174"/>
                  </a:lnTo>
                  <a:close/>
                </a:path>
                <a:path w="195580" h="335279">
                  <a:moveTo>
                    <a:pt x="195580" y="0"/>
                  </a:moveTo>
                  <a:lnTo>
                    <a:pt x="141731" y="18821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2656077" y="3368166"/>
              <a:ext cx="385445" cy="671195"/>
            </a:xfrm>
            <a:custGeom>
              <a:avLst/>
              <a:gdLst/>
              <a:ahLst/>
              <a:cxnLst/>
              <a:rect l="l" t="t" r="r" b="b"/>
              <a:pathLst>
                <a:path w="385444" h="671195">
                  <a:moveTo>
                    <a:pt x="84709" y="0"/>
                  </a:moveTo>
                  <a:lnTo>
                    <a:pt x="0" y="9271"/>
                  </a:lnTo>
                  <a:lnTo>
                    <a:pt x="58166" y="71500"/>
                  </a:lnTo>
                  <a:lnTo>
                    <a:pt x="68473" y="43733"/>
                  </a:lnTo>
                  <a:lnTo>
                    <a:pt x="56388" y="38608"/>
                  </a:lnTo>
                  <a:lnTo>
                    <a:pt x="62611" y="24003"/>
                  </a:lnTo>
                  <a:lnTo>
                    <a:pt x="75798" y="24003"/>
                  </a:lnTo>
                  <a:lnTo>
                    <a:pt x="84709" y="0"/>
                  </a:lnTo>
                  <a:close/>
                </a:path>
                <a:path w="385444" h="671195">
                  <a:moveTo>
                    <a:pt x="73998" y="28851"/>
                  </a:moveTo>
                  <a:lnTo>
                    <a:pt x="68473" y="43733"/>
                  </a:lnTo>
                  <a:lnTo>
                    <a:pt x="89027" y="52450"/>
                  </a:lnTo>
                  <a:lnTo>
                    <a:pt x="99568" y="57658"/>
                  </a:lnTo>
                  <a:lnTo>
                    <a:pt x="106553" y="43434"/>
                  </a:lnTo>
                  <a:lnTo>
                    <a:pt x="95123" y="37846"/>
                  </a:lnTo>
                  <a:lnTo>
                    <a:pt x="73998" y="28851"/>
                  </a:lnTo>
                  <a:close/>
                </a:path>
                <a:path w="385444" h="671195">
                  <a:moveTo>
                    <a:pt x="62611" y="24003"/>
                  </a:moveTo>
                  <a:lnTo>
                    <a:pt x="56388" y="38608"/>
                  </a:lnTo>
                  <a:lnTo>
                    <a:pt x="68473" y="43733"/>
                  </a:lnTo>
                  <a:lnTo>
                    <a:pt x="73998" y="28851"/>
                  </a:lnTo>
                  <a:lnTo>
                    <a:pt x="62611" y="24003"/>
                  </a:lnTo>
                  <a:close/>
                </a:path>
                <a:path w="385444" h="671195">
                  <a:moveTo>
                    <a:pt x="75798" y="24003"/>
                  </a:moveTo>
                  <a:lnTo>
                    <a:pt x="62611" y="24003"/>
                  </a:lnTo>
                  <a:lnTo>
                    <a:pt x="73998" y="28851"/>
                  </a:lnTo>
                  <a:lnTo>
                    <a:pt x="75798" y="24003"/>
                  </a:lnTo>
                  <a:close/>
                </a:path>
                <a:path w="385444" h="671195">
                  <a:moveTo>
                    <a:pt x="121031" y="50800"/>
                  </a:moveTo>
                  <a:lnTo>
                    <a:pt x="113411" y="64770"/>
                  </a:lnTo>
                  <a:lnTo>
                    <a:pt x="130556" y="74041"/>
                  </a:lnTo>
                  <a:lnTo>
                    <a:pt x="150495" y="85725"/>
                  </a:lnTo>
                  <a:lnTo>
                    <a:pt x="154178" y="88137"/>
                  </a:lnTo>
                  <a:lnTo>
                    <a:pt x="162814" y="74803"/>
                  </a:lnTo>
                  <a:lnTo>
                    <a:pt x="158623" y="72136"/>
                  </a:lnTo>
                  <a:lnTo>
                    <a:pt x="138176" y="60071"/>
                  </a:lnTo>
                  <a:lnTo>
                    <a:pt x="121031" y="50800"/>
                  </a:lnTo>
                  <a:close/>
                </a:path>
                <a:path w="385444" h="671195">
                  <a:moveTo>
                    <a:pt x="176149" y="83312"/>
                  </a:moveTo>
                  <a:lnTo>
                    <a:pt x="167640" y="96647"/>
                  </a:lnTo>
                  <a:lnTo>
                    <a:pt x="188087" y="110744"/>
                  </a:lnTo>
                  <a:lnTo>
                    <a:pt x="205740" y="124079"/>
                  </a:lnTo>
                  <a:lnTo>
                    <a:pt x="215392" y="111506"/>
                  </a:lnTo>
                  <a:lnTo>
                    <a:pt x="197104" y="97790"/>
                  </a:lnTo>
                  <a:lnTo>
                    <a:pt x="178181" y="84582"/>
                  </a:lnTo>
                  <a:lnTo>
                    <a:pt x="176149" y="83312"/>
                  </a:lnTo>
                  <a:close/>
                </a:path>
                <a:path w="385444" h="671195">
                  <a:moveTo>
                    <a:pt x="227838" y="121666"/>
                  </a:moveTo>
                  <a:lnTo>
                    <a:pt x="217932" y="133985"/>
                  </a:lnTo>
                  <a:lnTo>
                    <a:pt x="222758" y="137922"/>
                  </a:lnTo>
                  <a:lnTo>
                    <a:pt x="238760" y="152019"/>
                  </a:lnTo>
                  <a:lnTo>
                    <a:pt x="252857" y="165354"/>
                  </a:lnTo>
                  <a:lnTo>
                    <a:pt x="263779" y="153924"/>
                  </a:lnTo>
                  <a:lnTo>
                    <a:pt x="249301" y="140081"/>
                  </a:lnTo>
                  <a:lnTo>
                    <a:pt x="232664" y="125475"/>
                  </a:lnTo>
                  <a:lnTo>
                    <a:pt x="227838" y="121666"/>
                  </a:lnTo>
                  <a:close/>
                </a:path>
                <a:path w="385444" h="671195">
                  <a:moveTo>
                    <a:pt x="275082" y="165481"/>
                  </a:moveTo>
                  <a:lnTo>
                    <a:pt x="263652" y="176530"/>
                  </a:lnTo>
                  <a:lnTo>
                    <a:pt x="268351" y="181483"/>
                  </a:lnTo>
                  <a:lnTo>
                    <a:pt x="281940" y="196850"/>
                  </a:lnTo>
                  <a:lnTo>
                    <a:pt x="294386" y="211962"/>
                  </a:lnTo>
                  <a:lnTo>
                    <a:pt x="306705" y="202057"/>
                  </a:lnTo>
                  <a:lnTo>
                    <a:pt x="293878" y="186182"/>
                  </a:lnTo>
                  <a:lnTo>
                    <a:pt x="279781" y="170434"/>
                  </a:lnTo>
                  <a:lnTo>
                    <a:pt x="275082" y="165481"/>
                  </a:lnTo>
                  <a:close/>
                </a:path>
                <a:path w="385444" h="671195">
                  <a:moveTo>
                    <a:pt x="316357" y="215011"/>
                  </a:moveTo>
                  <a:lnTo>
                    <a:pt x="303657" y="224409"/>
                  </a:lnTo>
                  <a:lnTo>
                    <a:pt x="306451" y="228219"/>
                  </a:lnTo>
                  <a:lnTo>
                    <a:pt x="317246" y="244348"/>
                  </a:lnTo>
                  <a:lnTo>
                    <a:pt x="327025" y="260604"/>
                  </a:lnTo>
                  <a:lnTo>
                    <a:pt x="328676" y="263652"/>
                  </a:lnTo>
                  <a:lnTo>
                    <a:pt x="342646" y="256032"/>
                  </a:lnTo>
                  <a:lnTo>
                    <a:pt x="340614" y="252349"/>
                  </a:lnTo>
                  <a:lnTo>
                    <a:pt x="330454" y="235458"/>
                  </a:lnTo>
                  <a:lnTo>
                    <a:pt x="319151" y="218694"/>
                  </a:lnTo>
                  <a:lnTo>
                    <a:pt x="316357" y="215011"/>
                  </a:lnTo>
                  <a:close/>
                </a:path>
                <a:path w="385444" h="671195">
                  <a:moveTo>
                    <a:pt x="350266" y="270383"/>
                  </a:moveTo>
                  <a:lnTo>
                    <a:pt x="335915" y="277241"/>
                  </a:lnTo>
                  <a:lnTo>
                    <a:pt x="343789" y="293751"/>
                  </a:lnTo>
                  <a:lnTo>
                    <a:pt x="350520" y="310515"/>
                  </a:lnTo>
                  <a:lnTo>
                    <a:pt x="353949" y="320294"/>
                  </a:lnTo>
                  <a:lnTo>
                    <a:pt x="368935" y="315087"/>
                  </a:lnTo>
                  <a:lnTo>
                    <a:pt x="365252" y="304546"/>
                  </a:lnTo>
                  <a:lnTo>
                    <a:pt x="358140" y="287020"/>
                  </a:lnTo>
                  <a:lnTo>
                    <a:pt x="350266" y="270383"/>
                  </a:lnTo>
                  <a:close/>
                </a:path>
                <a:path w="385444" h="671195">
                  <a:moveTo>
                    <a:pt x="373888" y="330708"/>
                  </a:moveTo>
                  <a:lnTo>
                    <a:pt x="358521" y="335026"/>
                  </a:lnTo>
                  <a:lnTo>
                    <a:pt x="361188" y="344297"/>
                  </a:lnTo>
                  <a:lnTo>
                    <a:pt x="364871" y="361188"/>
                  </a:lnTo>
                  <a:lnTo>
                    <a:pt x="367284" y="378079"/>
                  </a:lnTo>
                  <a:lnTo>
                    <a:pt x="367538" y="380238"/>
                  </a:lnTo>
                  <a:lnTo>
                    <a:pt x="383286" y="378841"/>
                  </a:lnTo>
                  <a:lnTo>
                    <a:pt x="383032" y="375793"/>
                  </a:lnTo>
                  <a:lnTo>
                    <a:pt x="380365" y="357886"/>
                  </a:lnTo>
                  <a:lnTo>
                    <a:pt x="376428" y="339979"/>
                  </a:lnTo>
                  <a:lnTo>
                    <a:pt x="373888" y="330708"/>
                  </a:lnTo>
                  <a:close/>
                </a:path>
                <a:path w="385444" h="671195">
                  <a:moveTo>
                    <a:pt x="384683" y="395224"/>
                  </a:moveTo>
                  <a:lnTo>
                    <a:pt x="368808" y="395478"/>
                  </a:lnTo>
                  <a:lnTo>
                    <a:pt x="369062" y="411988"/>
                  </a:lnTo>
                  <a:lnTo>
                    <a:pt x="368173" y="428752"/>
                  </a:lnTo>
                  <a:lnTo>
                    <a:pt x="366522" y="441960"/>
                  </a:lnTo>
                  <a:lnTo>
                    <a:pt x="382270" y="443865"/>
                  </a:lnTo>
                  <a:lnTo>
                    <a:pt x="384048" y="429514"/>
                  </a:lnTo>
                  <a:lnTo>
                    <a:pt x="384937" y="411734"/>
                  </a:lnTo>
                  <a:lnTo>
                    <a:pt x="384683" y="395224"/>
                  </a:lnTo>
                  <a:close/>
                </a:path>
                <a:path w="385444" h="671195">
                  <a:moveTo>
                    <a:pt x="363855" y="456946"/>
                  </a:moveTo>
                  <a:lnTo>
                    <a:pt x="362839" y="462026"/>
                  </a:lnTo>
                  <a:lnTo>
                    <a:pt x="358394" y="478536"/>
                  </a:lnTo>
                  <a:lnTo>
                    <a:pt x="353187" y="493649"/>
                  </a:lnTo>
                  <a:lnTo>
                    <a:pt x="350139" y="500634"/>
                  </a:lnTo>
                  <a:lnTo>
                    <a:pt x="364744" y="506984"/>
                  </a:lnTo>
                  <a:lnTo>
                    <a:pt x="368173" y="498856"/>
                  </a:lnTo>
                  <a:lnTo>
                    <a:pt x="373761" y="482600"/>
                  </a:lnTo>
                  <a:lnTo>
                    <a:pt x="378460" y="465074"/>
                  </a:lnTo>
                  <a:lnTo>
                    <a:pt x="379476" y="459994"/>
                  </a:lnTo>
                  <a:lnTo>
                    <a:pt x="363855" y="456946"/>
                  </a:lnTo>
                  <a:close/>
                </a:path>
                <a:path w="385444" h="671195">
                  <a:moveTo>
                    <a:pt x="343662" y="514604"/>
                  </a:moveTo>
                  <a:lnTo>
                    <a:pt x="339471" y="522605"/>
                  </a:lnTo>
                  <a:lnTo>
                    <a:pt x="331216" y="536448"/>
                  </a:lnTo>
                  <a:lnTo>
                    <a:pt x="321945" y="549783"/>
                  </a:lnTo>
                  <a:lnTo>
                    <a:pt x="319024" y="553466"/>
                  </a:lnTo>
                  <a:lnTo>
                    <a:pt x="331470" y="563245"/>
                  </a:lnTo>
                  <a:lnTo>
                    <a:pt x="335026" y="558800"/>
                  </a:lnTo>
                  <a:lnTo>
                    <a:pt x="344805" y="544576"/>
                  </a:lnTo>
                  <a:lnTo>
                    <a:pt x="353695" y="529844"/>
                  </a:lnTo>
                  <a:lnTo>
                    <a:pt x="357759" y="521843"/>
                  </a:lnTo>
                  <a:lnTo>
                    <a:pt x="343662" y="514604"/>
                  </a:lnTo>
                  <a:close/>
                </a:path>
                <a:path w="385444" h="671195">
                  <a:moveTo>
                    <a:pt x="309372" y="565277"/>
                  </a:moveTo>
                  <a:lnTo>
                    <a:pt x="300609" y="574929"/>
                  </a:lnTo>
                  <a:lnTo>
                    <a:pt x="288544" y="586740"/>
                  </a:lnTo>
                  <a:lnTo>
                    <a:pt x="275844" y="597789"/>
                  </a:lnTo>
                  <a:lnTo>
                    <a:pt x="286258" y="609727"/>
                  </a:lnTo>
                  <a:lnTo>
                    <a:pt x="299720" y="598043"/>
                  </a:lnTo>
                  <a:lnTo>
                    <a:pt x="312293" y="585597"/>
                  </a:lnTo>
                  <a:lnTo>
                    <a:pt x="321056" y="575945"/>
                  </a:lnTo>
                  <a:lnTo>
                    <a:pt x="309372" y="565277"/>
                  </a:lnTo>
                  <a:close/>
                </a:path>
                <a:path w="385444" h="671195">
                  <a:moveTo>
                    <a:pt x="218694" y="601091"/>
                  </a:moveTo>
                  <a:lnTo>
                    <a:pt x="164465" y="666750"/>
                  </a:lnTo>
                  <a:lnTo>
                    <a:pt x="249555" y="670687"/>
                  </a:lnTo>
                  <a:lnTo>
                    <a:pt x="238460" y="645668"/>
                  </a:lnTo>
                  <a:lnTo>
                    <a:pt x="231394" y="645668"/>
                  </a:lnTo>
                  <a:lnTo>
                    <a:pt x="224790" y="631317"/>
                  </a:lnTo>
                  <a:lnTo>
                    <a:pt x="230894" y="628604"/>
                  </a:lnTo>
                  <a:lnTo>
                    <a:pt x="218694" y="601091"/>
                  </a:lnTo>
                  <a:close/>
                </a:path>
                <a:path w="385444" h="671195">
                  <a:moveTo>
                    <a:pt x="230894" y="628604"/>
                  </a:moveTo>
                  <a:lnTo>
                    <a:pt x="224790" y="631317"/>
                  </a:lnTo>
                  <a:lnTo>
                    <a:pt x="231394" y="645668"/>
                  </a:lnTo>
                  <a:lnTo>
                    <a:pt x="237257" y="642954"/>
                  </a:lnTo>
                  <a:lnTo>
                    <a:pt x="230894" y="628604"/>
                  </a:lnTo>
                  <a:close/>
                </a:path>
                <a:path w="385444" h="671195">
                  <a:moveTo>
                    <a:pt x="237257" y="642954"/>
                  </a:moveTo>
                  <a:lnTo>
                    <a:pt x="231394" y="645668"/>
                  </a:lnTo>
                  <a:lnTo>
                    <a:pt x="238460" y="645668"/>
                  </a:lnTo>
                  <a:lnTo>
                    <a:pt x="237257" y="642954"/>
                  </a:lnTo>
                  <a:close/>
                </a:path>
                <a:path w="385444" h="671195">
                  <a:moveTo>
                    <a:pt x="263652" y="607187"/>
                  </a:moveTo>
                  <a:lnTo>
                    <a:pt x="261874" y="608584"/>
                  </a:lnTo>
                  <a:lnTo>
                    <a:pt x="247142" y="618744"/>
                  </a:lnTo>
                  <a:lnTo>
                    <a:pt x="231648" y="628269"/>
                  </a:lnTo>
                  <a:lnTo>
                    <a:pt x="230894" y="628604"/>
                  </a:lnTo>
                  <a:lnTo>
                    <a:pt x="237257" y="642954"/>
                  </a:lnTo>
                  <a:lnTo>
                    <a:pt x="239903" y="641731"/>
                  </a:lnTo>
                  <a:lnTo>
                    <a:pt x="256159" y="631825"/>
                  </a:lnTo>
                  <a:lnTo>
                    <a:pt x="271526" y="621157"/>
                  </a:lnTo>
                  <a:lnTo>
                    <a:pt x="273304" y="619760"/>
                  </a:lnTo>
                  <a:lnTo>
                    <a:pt x="263652" y="607187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2619755" y="4091939"/>
              <a:ext cx="50800" cy="123825"/>
            </a:xfrm>
            <a:custGeom>
              <a:avLst/>
              <a:gdLst/>
              <a:ahLst/>
              <a:cxnLst/>
              <a:rect l="l" t="t" r="r" b="b"/>
              <a:pathLst>
                <a:path w="50800" h="123825">
                  <a:moveTo>
                    <a:pt x="50292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50292" y="123443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1" name="object 161"/>
          <p:cNvGrpSpPr/>
          <p:nvPr/>
        </p:nvGrpSpPr>
        <p:grpSpPr>
          <a:xfrm>
            <a:off x="2040445" y="3456241"/>
            <a:ext cx="451484" cy="767080"/>
            <a:chOff x="2040445" y="3456241"/>
            <a:chExt cx="451484" cy="767080"/>
          </a:xfrm>
        </p:grpSpPr>
        <p:sp>
          <p:nvSpPr>
            <p:cNvPr id="162" name="object 162"/>
            <p:cNvSpPr/>
            <p:nvPr/>
          </p:nvSpPr>
          <p:spPr>
            <a:xfrm>
              <a:off x="2045207" y="3461003"/>
              <a:ext cx="441959" cy="632460"/>
            </a:xfrm>
            <a:custGeom>
              <a:avLst/>
              <a:gdLst/>
              <a:ahLst/>
              <a:cxnLst/>
              <a:rect l="l" t="t" r="r" b="b"/>
              <a:pathLst>
                <a:path w="441960" h="632460">
                  <a:moveTo>
                    <a:pt x="432435" y="0"/>
                  </a:moveTo>
                  <a:lnTo>
                    <a:pt x="240792" y="198247"/>
                  </a:lnTo>
                </a:path>
                <a:path w="441960" h="632460">
                  <a:moveTo>
                    <a:pt x="122936" y="321564"/>
                  </a:moveTo>
                  <a:lnTo>
                    <a:pt x="0" y="485902"/>
                  </a:lnTo>
                </a:path>
                <a:path w="441960" h="632460">
                  <a:moveTo>
                    <a:pt x="275844" y="546354"/>
                  </a:moveTo>
                  <a:lnTo>
                    <a:pt x="282374" y="512861"/>
                  </a:lnTo>
                  <a:lnTo>
                    <a:pt x="300180" y="485489"/>
                  </a:lnTo>
                  <a:lnTo>
                    <a:pt x="326582" y="467022"/>
                  </a:lnTo>
                  <a:lnTo>
                    <a:pt x="358902" y="460248"/>
                  </a:lnTo>
                  <a:lnTo>
                    <a:pt x="391221" y="467022"/>
                  </a:lnTo>
                  <a:lnTo>
                    <a:pt x="417623" y="485489"/>
                  </a:lnTo>
                  <a:lnTo>
                    <a:pt x="435429" y="512861"/>
                  </a:lnTo>
                  <a:lnTo>
                    <a:pt x="441960" y="546354"/>
                  </a:lnTo>
                  <a:lnTo>
                    <a:pt x="435429" y="579846"/>
                  </a:lnTo>
                  <a:lnTo>
                    <a:pt x="417623" y="607218"/>
                  </a:lnTo>
                  <a:lnTo>
                    <a:pt x="391221" y="625685"/>
                  </a:lnTo>
                  <a:lnTo>
                    <a:pt x="358902" y="632460"/>
                  </a:lnTo>
                  <a:lnTo>
                    <a:pt x="326582" y="625685"/>
                  </a:lnTo>
                  <a:lnTo>
                    <a:pt x="300180" y="607218"/>
                  </a:lnTo>
                  <a:lnTo>
                    <a:pt x="282374" y="579846"/>
                  </a:lnTo>
                  <a:lnTo>
                    <a:pt x="275844" y="546354"/>
                  </a:lnTo>
                  <a:close/>
                </a:path>
                <a:path w="441960" h="632460">
                  <a:moveTo>
                    <a:pt x="240792" y="321564"/>
                  </a:moveTo>
                  <a:lnTo>
                    <a:pt x="359664" y="46050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2391155" y="4099559"/>
              <a:ext cx="58419" cy="123825"/>
            </a:xfrm>
            <a:custGeom>
              <a:avLst/>
              <a:gdLst/>
              <a:ahLst/>
              <a:cxnLst/>
              <a:rect l="l" t="t" r="r" b="b"/>
              <a:pathLst>
                <a:path w="58419" h="123825">
                  <a:moveTo>
                    <a:pt x="57912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57912" y="123443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4" name="object 164"/>
          <p:cNvSpPr txBox="1"/>
          <p:nvPr/>
        </p:nvSpPr>
        <p:spPr>
          <a:xfrm>
            <a:off x="2361692" y="3881729"/>
            <a:ext cx="323850" cy="3517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248920" algn="l"/>
              </a:tabLst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325"/>
              </a:spcBef>
              <a:tabLst>
                <a:tab pos="257810" algn="l"/>
              </a:tabLst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d</a:t>
            </a: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	</a:t>
            </a:r>
            <a:r>
              <a:rPr dirty="0" baseline="3472" sz="1200">
                <a:solidFill>
                  <a:srgbClr val="3E3D00"/>
                </a:solidFill>
                <a:latin typeface="Arial MT"/>
                <a:cs typeface="Arial MT"/>
              </a:rPr>
              <a:t>c</a:t>
            </a:r>
            <a:endParaRPr baseline="3472" sz="1200">
              <a:latin typeface="Arial MT"/>
              <a:cs typeface="Arial MT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3703320" y="3634740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20">
                <a:moveTo>
                  <a:pt x="0" y="86106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7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6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7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3744595" y="3635502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4290059" y="3610355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8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8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4330446" y="3611626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3464052" y="3921252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20">
                <a:moveTo>
                  <a:pt x="0" y="86106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8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6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8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3504057" y="3922267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4010977" y="3319081"/>
            <a:ext cx="175895" cy="182245"/>
            <a:chOff x="4010977" y="3319081"/>
            <a:chExt cx="175895" cy="182245"/>
          </a:xfrm>
        </p:grpSpPr>
        <p:sp>
          <p:nvSpPr>
            <p:cNvPr id="172" name="object 172"/>
            <p:cNvSpPr/>
            <p:nvPr/>
          </p:nvSpPr>
          <p:spPr>
            <a:xfrm>
              <a:off x="4015740" y="3323844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83058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5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8" y="172211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5" y="86105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4015740" y="3323844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0" y="86105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8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5" y="86105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8" y="172211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4" name="object 174"/>
          <p:cNvSpPr txBox="1"/>
          <p:nvPr/>
        </p:nvSpPr>
        <p:spPr>
          <a:xfrm>
            <a:off x="4056126" y="3324225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3881628" y="3921252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20">
                <a:moveTo>
                  <a:pt x="0" y="86106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8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6" y="86106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8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3922267" y="3922267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3605784" y="3461003"/>
            <a:ext cx="708025" cy="486409"/>
          </a:xfrm>
          <a:custGeom>
            <a:avLst/>
            <a:gdLst/>
            <a:ahLst/>
            <a:cxnLst/>
            <a:rect l="l" t="t" r="r" b="b"/>
            <a:pathLst>
              <a:path w="708025" h="486410">
                <a:moveTo>
                  <a:pt x="430911" y="0"/>
                </a:moveTo>
                <a:lnTo>
                  <a:pt x="239267" y="198247"/>
                </a:lnTo>
              </a:path>
              <a:path w="708025" h="486410">
                <a:moveTo>
                  <a:pt x="548639" y="0"/>
                </a:moveTo>
                <a:lnTo>
                  <a:pt x="707898" y="174371"/>
                </a:lnTo>
              </a:path>
              <a:path w="708025" h="486410">
                <a:moveTo>
                  <a:pt x="122936" y="321564"/>
                </a:moveTo>
                <a:lnTo>
                  <a:pt x="0" y="485902"/>
                </a:lnTo>
              </a:path>
              <a:path w="708025" h="486410">
                <a:moveTo>
                  <a:pt x="239267" y="321564"/>
                </a:moveTo>
                <a:lnTo>
                  <a:pt x="358139" y="460502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8" name="object 178"/>
          <p:cNvGrpSpPr/>
          <p:nvPr/>
        </p:nvGrpSpPr>
        <p:grpSpPr>
          <a:xfrm>
            <a:off x="5173789" y="3629977"/>
            <a:ext cx="175895" cy="182245"/>
            <a:chOff x="5173789" y="3629977"/>
            <a:chExt cx="175895" cy="182245"/>
          </a:xfrm>
        </p:grpSpPr>
        <p:sp>
          <p:nvSpPr>
            <p:cNvPr id="179" name="object 179"/>
            <p:cNvSpPr/>
            <p:nvPr/>
          </p:nvSpPr>
          <p:spPr>
            <a:xfrm>
              <a:off x="5178552" y="3634740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83058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6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8" y="172212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5" y="86106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5178552" y="3634740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0" y="86106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8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5" y="86106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8" y="172212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1" name="object 181"/>
          <p:cNvSpPr txBox="1"/>
          <p:nvPr/>
        </p:nvSpPr>
        <p:spPr>
          <a:xfrm>
            <a:off x="5218557" y="3635502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5763767" y="3610355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8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8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6" y="86868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8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 txBox="1"/>
          <p:nvPr/>
        </p:nvSpPr>
        <p:spPr>
          <a:xfrm>
            <a:off x="5804408" y="3611626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4937759" y="3921252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20">
                <a:moveTo>
                  <a:pt x="0" y="86106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7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6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7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4978400" y="3922267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5484685" y="3319081"/>
            <a:ext cx="175895" cy="182245"/>
            <a:chOff x="5484685" y="3319081"/>
            <a:chExt cx="175895" cy="182245"/>
          </a:xfrm>
        </p:grpSpPr>
        <p:sp>
          <p:nvSpPr>
            <p:cNvPr id="187" name="object 187"/>
            <p:cNvSpPr/>
            <p:nvPr/>
          </p:nvSpPr>
          <p:spPr>
            <a:xfrm>
              <a:off x="5489447" y="3323844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83057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5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7" y="172211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5" y="86105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5489447" y="3323844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0" y="86105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7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5" y="86105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7" y="172211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9" name="object 189"/>
          <p:cNvSpPr txBox="1"/>
          <p:nvPr/>
        </p:nvSpPr>
        <p:spPr>
          <a:xfrm>
            <a:off x="5530088" y="3324225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5355335" y="3921252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20">
                <a:moveTo>
                  <a:pt x="0" y="86106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8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6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8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 txBox="1"/>
          <p:nvPr/>
        </p:nvSpPr>
        <p:spPr>
          <a:xfrm>
            <a:off x="5396229" y="3922267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5074729" y="3333496"/>
            <a:ext cx="717550" cy="618490"/>
            <a:chOff x="5074729" y="3333496"/>
            <a:chExt cx="717550" cy="618490"/>
          </a:xfrm>
        </p:grpSpPr>
        <p:sp>
          <p:nvSpPr>
            <p:cNvPr id="193" name="object 193"/>
            <p:cNvSpPr/>
            <p:nvPr/>
          </p:nvSpPr>
          <p:spPr>
            <a:xfrm>
              <a:off x="5079491" y="3461004"/>
              <a:ext cx="708025" cy="486409"/>
            </a:xfrm>
            <a:custGeom>
              <a:avLst/>
              <a:gdLst/>
              <a:ahLst/>
              <a:cxnLst/>
              <a:rect l="l" t="t" r="r" b="b"/>
              <a:pathLst>
                <a:path w="708025" h="486410">
                  <a:moveTo>
                    <a:pt x="432435" y="0"/>
                  </a:moveTo>
                  <a:lnTo>
                    <a:pt x="240792" y="198247"/>
                  </a:lnTo>
                </a:path>
                <a:path w="708025" h="486410">
                  <a:moveTo>
                    <a:pt x="548640" y="0"/>
                  </a:moveTo>
                  <a:lnTo>
                    <a:pt x="707898" y="174371"/>
                  </a:lnTo>
                </a:path>
                <a:path w="708025" h="486410">
                  <a:moveTo>
                    <a:pt x="122936" y="321564"/>
                  </a:moveTo>
                  <a:lnTo>
                    <a:pt x="0" y="485902"/>
                  </a:lnTo>
                </a:path>
                <a:path w="708025" h="486410">
                  <a:moveTo>
                    <a:pt x="240792" y="321564"/>
                  </a:moveTo>
                  <a:lnTo>
                    <a:pt x="359663" y="46050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5163946" y="3333496"/>
              <a:ext cx="276860" cy="304800"/>
            </a:xfrm>
            <a:custGeom>
              <a:avLst/>
              <a:gdLst/>
              <a:ahLst/>
              <a:cxnLst/>
              <a:rect l="l" t="t" r="r" b="b"/>
              <a:pathLst>
                <a:path w="276860" h="304800">
                  <a:moveTo>
                    <a:pt x="0" y="225425"/>
                  </a:moveTo>
                  <a:lnTo>
                    <a:pt x="31495" y="304545"/>
                  </a:lnTo>
                  <a:lnTo>
                    <a:pt x="69496" y="242442"/>
                  </a:lnTo>
                  <a:lnTo>
                    <a:pt x="46354" y="242442"/>
                  </a:lnTo>
                  <a:lnTo>
                    <a:pt x="27431" y="240156"/>
                  </a:lnTo>
                  <a:lnTo>
                    <a:pt x="28942" y="227893"/>
                  </a:lnTo>
                  <a:lnTo>
                    <a:pt x="0" y="225425"/>
                  </a:lnTo>
                  <a:close/>
                </a:path>
                <a:path w="276860" h="304800">
                  <a:moveTo>
                    <a:pt x="28942" y="227893"/>
                  </a:moveTo>
                  <a:lnTo>
                    <a:pt x="27431" y="240156"/>
                  </a:lnTo>
                  <a:lnTo>
                    <a:pt x="46354" y="242442"/>
                  </a:lnTo>
                  <a:lnTo>
                    <a:pt x="47947" y="229514"/>
                  </a:lnTo>
                  <a:lnTo>
                    <a:pt x="28942" y="227893"/>
                  </a:lnTo>
                  <a:close/>
                </a:path>
                <a:path w="276860" h="304800">
                  <a:moveTo>
                    <a:pt x="47947" y="229514"/>
                  </a:moveTo>
                  <a:lnTo>
                    <a:pt x="46354" y="242442"/>
                  </a:lnTo>
                  <a:lnTo>
                    <a:pt x="69496" y="242442"/>
                  </a:lnTo>
                  <a:lnTo>
                    <a:pt x="75945" y="231901"/>
                  </a:lnTo>
                  <a:lnTo>
                    <a:pt x="47947" y="229514"/>
                  </a:lnTo>
                  <a:close/>
                </a:path>
                <a:path w="276860" h="304800">
                  <a:moveTo>
                    <a:pt x="42672" y="182752"/>
                  </a:moveTo>
                  <a:lnTo>
                    <a:pt x="37464" y="195706"/>
                  </a:lnTo>
                  <a:lnTo>
                    <a:pt x="33274" y="208661"/>
                  </a:lnTo>
                  <a:lnTo>
                    <a:pt x="29844" y="221361"/>
                  </a:lnTo>
                  <a:lnTo>
                    <a:pt x="29717" y="221741"/>
                  </a:lnTo>
                  <a:lnTo>
                    <a:pt x="28942" y="227893"/>
                  </a:lnTo>
                  <a:lnTo>
                    <a:pt x="47947" y="229514"/>
                  </a:lnTo>
                  <a:lnTo>
                    <a:pt x="48341" y="226313"/>
                  </a:lnTo>
                  <a:lnTo>
                    <a:pt x="48513" y="224916"/>
                  </a:lnTo>
                  <a:lnTo>
                    <a:pt x="51688" y="213613"/>
                  </a:lnTo>
                  <a:lnTo>
                    <a:pt x="55625" y="201549"/>
                  </a:lnTo>
                  <a:lnTo>
                    <a:pt x="60325" y="189864"/>
                  </a:lnTo>
                  <a:lnTo>
                    <a:pt x="42672" y="182752"/>
                  </a:lnTo>
                  <a:close/>
                </a:path>
                <a:path w="276860" h="304800">
                  <a:moveTo>
                    <a:pt x="48513" y="224916"/>
                  </a:moveTo>
                  <a:lnTo>
                    <a:pt x="48260" y="226313"/>
                  </a:lnTo>
                  <a:lnTo>
                    <a:pt x="48410" y="225756"/>
                  </a:lnTo>
                  <a:lnTo>
                    <a:pt x="48513" y="224916"/>
                  </a:lnTo>
                  <a:close/>
                </a:path>
                <a:path w="276860" h="304800">
                  <a:moveTo>
                    <a:pt x="48410" y="225756"/>
                  </a:moveTo>
                  <a:lnTo>
                    <a:pt x="48260" y="226313"/>
                  </a:lnTo>
                  <a:lnTo>
                    <a:pt x="48410" y="225756"/>
                  </a:lnTo>
                  <a:close/>
                </a:path>
                <a:path w="276860" h="304800">
                  <a:moveTo>
                    <a:pt x="48637" y="224916"/>
                  </a:moveTo>
                  <a:lnTo>
                    <a:pt x="48410" y="225756"/>
                  </a:lnTo>
                  <a:lnTo>
                    <a:pt x="48637" y="224916"/>
                  </a:lnTo>
                  <a:close/>
                </a:path>
                <a:path w="276860" h="304800">
                  <a:moveTo>
                    <a:pt x="81787" y="114680"/>
                  </a:moveTo>
                  <a:lnTo>
                    <a:pt x="73787" y="124967"/>
                  </a:lnTo>
                  <a:lnTo>
                    <a:pt x="59562" y="147192"/>
                  </a:lnTo>
                  <a:lnTo>
                    <a:pt x="50673" y="164464"/>
                  </a:lnTo>
                  <a:lnTo>
                    <a:pt x="67563" y="173227"/>
                  </a:lnTo>
                  <a:lnTo>
                    <a:pt x="76453" y="155955"/>
                  </a:lnTo>
                  <a:lnTo>
                    <a:pt x="89915" y="135254"/>
                  </a:lnTo>
                  <a:lnTo>
                    <a:pt x="96774" y="126491"/>
                  </a:lnTo>
                  <a:lnTo>
                    <a:pt x="81787" y="114680"/>
                  </a:lnTo>
                  <a:close/>
                </a:path>
                <a:path w="276860" h="304800">
                  <a:moveTo>
                    <a:pt x="138683" y="60325"/>
                  </a:moveTo>
                  <a:lnTo>
                    <a:pt x="128015" y="68071"/>
                  </a:lnTo>
                  <a:lnTo>
                    <a:pt x="108203" y="85216"/>
                  </a:lnTo>
                  <a:lnTo>
                    <a:pt x="94614" y="99313"/>
                  </a:lnTo>
                  <a:lnTo>
                    <a:pt x="108457" y="112521"/>
                  </a:lnTo>
                  <a:lnTo>
                    <a:pt x="121919" y="98425"/>
                  </a:lnTo>
                  <a:lnTo>
                    <a:pt x="140462" y="82423"/>
                  </a:lnTo>
                  <a:lnTo>
                    <a:pt x="149732" y="75945"/>
                  </a:lnTo>
                  <a:lnTo>
                    <a:pt x="138683" y="60325"/>
                  </a:lnTo>
                  <a:close/>
                </a:path>
                <a:path w="276860" h="304800">
                  <a:moveTo>
                    <a:pt x="271318" y="25907"/>
                  </a:moveTo>
                  <a:lnTo>
                    <a:pt x="210185" y="25907"/>
                  </a:lnTo>
                  <a:lnTo>
                    <a:pt x="214375" y="44450"/>
                  </a:lnTo>
                  <a:lnTo>
                    <a:pt x="203925" y="46736"/>
                  </a:lnTo>
                  <a:lnTo>
                    <a:pt x="203848" y="47116"/>
                  </a:lnTo>
                  <a:lnTo>
                    <a:pt x="209550" y="74549"/>
                  </a:lnTo>
                  <a:lnTo>
                    <a:pt x="271318" y="25907"/>
                  </a:lnTo>
                  <a:close/>
                </a:path>
                <a:path w="276860" h="304800">
                  <a:moveTo>
                    <a:pt x="199910" y="28168"/>
                  </a:moveTo>
                  <a:lnTo>
                    <a:pt x="196976" y="28828"/>
                  </a:lnTo>
                  <a:lnTo>
                    <a:pt x="196468" y="29082"/>
                  </a:lnTo>
                  <a:lnTo>
                    <a:pt x="184276" y="34162"/>
                  </a:lnTo>
                  <a:lnTo>
                    <a:pt x="172085" y="39877"/>
                  </a:lnTo>
                  <a:lnTo>
                    <a:pt x="155320" y="49402"/>
                  </a:lnTo>
                  <a:lnTo>
                    <a:pt x="164718" y="65912"/>
                  </a:lnTo>
                  <a:lnTo>
                    <a:pt x="181482" y="56387"/>
                  </a:lnTo>
                  <a:lnTo>
                    <a:pt x="192404" y="51307"/>
                  </a:lnTo>
                  <a:lnTo>
                    <a:pt x="202882" y="47116"/>
                  </a:lnTo>
                  <a:lnTo>
                    <a:pt x="202183" y="47116"/>
                  </a:lnTo>
                  <a:lnTo>
                    <a:pt x="203730" y="46760"/>
                  </a:lnTo>
                  <a:lnTo>
                    <a:pt x="199910" y="28168"/>
                  </a:lnTo>
                  <a:close/>
                </a:path>
                <a:path w="276860" h="304800">
                  <a:moveTo>
                    <a:pt x="203772" y="46750"/>
                  </a:moveTo>
                  <a:lnTo>
                    <a:pt x="202183" y="47116"/>
                  </a:lnTo>
                  <a:lnTo>
                    <a:pt x="203725" y="46779"/>
                  </a:lnTo>
                  <a:close/>
                </a:path>
                <a:path w="276860" h="304800">
                  <a:moveTo>
                    <a:pt x="203725" y="46779"/>
                  </a:moveTo>
                  <a:lnTo>
                    <a:pt x="202183" y="47116"/>
                  </a:lnTo>
                  <a:lnTo>
                    <a:pt x="202882" y="47116"/>
                  </a:lnTo>
                  <a:lnTo>
                    <a:pt x="203725" y="46779"/>
                  </a:lnTo>
                  <a:close/>
                </a:path>
                <a:path w="276860" h="304800">
                  <a:moveTo>
                    <a:pt x="203925" y="46736"/>
                  </a:moveTo>
                  <a:lnTo>
                    <a:pt x="203776" y="46768"/>
                  </a:lnTo>
                  <a:lnTo>
                    <a:pt x="203925" y="46736"/>
                  </a:lnTo>
                  <a:close/>
                </a:path>
                <a:path w="276860" h="304800">
                  <a:moveTo>
                    <a:pt x="210185" y="25907"/>
                  </a:moveTo>
                  <a:lnTo>
                    <a:pt x="199910" y="28168"/>
                  </a:lnTo>
                  <a:lnTo>
                    <a:pt x="203772" y="46750"/>
                  </a:lnTo>
                  <a:lnTo>
                    <a:pt x="203925" y="46736"/>
                  </a:lnTo>
                  <a:lnTo>
                    <a:pt x="214375" y="44450"/>
                  </a:lnTo>
                  <a:lnTo>
                    <a:pt x="210185" y="25907"/>
                  </a:lnTo>
                  <a:close/>
                </a:path>
                <a:path w="276860" h="304800">
                  <a:moveTo>
                    <a:pt x="194055" y="0"/>
                  </a:moveTo>
                  <a:lnTo>
                    <a:pt x="199910" y="28168"/>
                  </a:lnTo>
                  <a:lnTo>
                    <a:pt x="210185" y="25907"/>
                  </a:lnTo>
                  <a:lnTo>
                    <a:pt x="271318" y="25907"/>
                  </a:lnTo>
                  <a:lnTo>
                    <a:pt x="276478" y="21843"/>
                  </a:lnTo>
                  <a:lnTo>
                    <a:pt x="19405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5" name="object 195"/>
          <p:cNvSpPr txBox="1"/>
          <p:nvPr/>
        </p:nvSpPr>
        <p:spPr>
          <a:xfrm>
            <a:off x="7708392" y="3546347"/>
            <a:ext cx="775970" cy="27749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318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40"/>
              </a:spcBef>
            </a:pP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회</a:t>
            </a:r>
            <a:r>
              <a:rPr dirty="0" sz="1200" spc="-1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이동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2156460" y="4773167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69" h="172720">
                <a:moveTo>
                  <a:pt x="0" y="86105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7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5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7" y="172211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 txBox="1"/>
          <p:nvPr/>
        </p:nvSpPr>
        <p:spPr>
          <a:xfrm>
            <a:off x="2196210" y="4774184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2741676" y="4748784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69" h="173989">
                <a:moveTo>
                  <a:pt x="0" y="86868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6" y="86868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8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 txBox="1"/>
          <p:nvPr/>
        </p:nvSpPr>
        <p:spPr>
          <a:xfrm>
            <a:off x="2782061" y="4750434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1915667" y="5059679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69" h="172720">
                <a:moveTo>
                  <a:pt x="0" y="86106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7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6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7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 txBox="1"/>
          <p:nvPr/>
        </p:nvSpPr>
        <p:spPr>
          <a:xfrm>
            <a:off x="1955673" y="5060950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02" name="object 202"/>
          <p:cNvGrpSpPr/>
          <p:nvPr/>
        </p:nvGrpSpPr>
        <p:grpSpPr>
          <a:xfrm>
            <a:off x="2052637" y="4594669"/>
            <a:ext cx="459105" cy="798830"/>
            <a:chOff x="2052637" y="4594669"/>
            <a:chExt cx="459105" cy="798830"/>
          </a:xfrm>
        </p:grpSpPr>
        <p:sp>
          <p:nvSpPr>
            <p:cNvPr id="203" name="object 203"/>
            <p:cNvSpPr/>
            <p:nvPr/>
          </p:nvSpPr>
          <p:spPr>
            <a:xfrm>
              <a:off x="2057400" y="4599432"/>
              <a:ext cx="432434" cy="486409"/>
            </a:xfrm>
            <a:custGeom>
              <a:avLst/>
              <a:gdLst/>
              <a:ahLst/>
              <a:cxnLst/>
              <a:rect l="l" t="t" r="r" b="b"/>
              <a:pathLst>
                <a:path w="432435" h="486410">
                  <a:moveTo>
                    <a:pt x="432435" y="0"/>
                  </a:moveTo>
                  <a:lnTo>
                    <a:pt x="240792" y="198247"/>
                  </a:lnTo>
                </a:path>
                <a:path w="432435" h="486410">
                  <a:moveTo>
                    <a:pt x="122936" y="321564"/>
                  </a:moveTo>
                  <a:lnTo>
                    <a:pt x="0" y="48590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2340863" y="5091684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69" h="172720">
                  <a:moveTo>
                    <a:pt x="83058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6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8" y="172212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6" y="86106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8ED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2298191" y="4920996"/>
              <a:ext cx="208915" cy="342900"/>
            </a:xfrm>
            <a:custGeom>
              <a:avLst/>
              <a:gdLst/>
              <a:ahLst/>
              <a:cxnLst/>
              <a:rect l="l" t="t" r="r" b="b"/>
              <a:pathLst>
                <a:path w="208914" h="342900">
                  <a:moveTo>
                    <a:pt x="42671" y="256793"/>
                  </a:moveTo>
                  <a:lnTo>
                    <a:pt x="49202" y="223301"/>
                  </a:lnTo>
                  <a:lnTo>
                    <a:pt x="67008" y="195929"/>
                  </a:lnTo>
                  <a:lnTo>
                    <a:pt x="93410" y="177462"/>
                  </a:lnTo>
                  <a:lnTo>
                    <a:pt x="125730" y="170687"/>
                  </a:lnTo>
                  <a:lnTo>
                    <a:pt x="158049" y="177462"/>
                  </a:lnTo>
                  <a:lnTo>
                    <a:pt x="184451" y="195929"/>
                  </a:lnTo>
                  <a:lnTo>
                    <a:pt x="202257" y="223301"/>
                  </a:lnTo>
                  <a:lnTo>
                    <a:pt x="208787" y="256793"/>
                  </a:lnTo>
                  <a:lnTo>
                    <a:pt x="202257" y="290286"/>
                  </a:lnTo>
                  <a:lnTo>
                    <a:pt x="184451" y="317658"/>
                  </a:lnTo>
                  <a:lnTo>
                    <a:pt x="158049" y="336125"/>
                  </a:lnTo>
                  <a:lnTo>
                    <a:pt x="125730" y="342899"/>
                  </a:lnTo>
                  <a:lnTo>
                    <a:pt x="93410" y="336125"/>
                  </a:lnTo>
                  <a:lnTo>
                    <a:pt x="67008" y="317658"/>
                  </a:lnTo>
                  <a:lnTo>
                    <a:pt x="49202" y="290286"/>
                  </a:lnTo>
                  <a:lnTo>
                    <a:pt x="42671" y="256793"/>
                  </a:lnTo>
                  <a:close/>
                </a:path>
                <a:path w="208914" h="342900">
                  <a:moveTo>
                    <a:pt x="0" y="0"/>
                  </a:moveTo>
                  <a:lnTo>
                    <a:pt x="126110" y="17081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2391156" y="5269992"/>
              <a:ext cx="58419" cy="123825"/>
            </a:xfrm>
            <a:custGeom>
              <a:avLst/>
              <a:gdLst/>
              <a:ahLst/>
              <a:cxnLst/>
              <a:rect l="l" t="t" r="r" b="b"/>
              <a:pathLst>
                <a:path w="58419" h="123825">
                  <a:moveTo>
                    <a:pt x="57912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57912" y="123443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7" name="object 207"/>
          <p:cNvSpPr txBox="1"/>
          <p:nvPr/>
        </p:nvSpPr>
        <p:spPr>
          <a:xfrm>
            <a:off x="2378455" y="5052923"/>
            <a:ext cx="89535" cy="35052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42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2596578" y="4515611"/>
            <a:ext cx="527685" cy="669925"/>
            <a:chOff x="2596578" y="4515611"/>
            <a:chExt cx="527685" cy="669925"/>
          </a:xfrm>
        </p:grpSpPr>
        <p:sp>
          <p:nvSpPr>
            <p:cNvPr id="209" name="object 209"/>
            <p:cNvSpPr/>
            <p:nvPr/>
          </p:nvSpPr>
          <p:spPr>
            <a:xfrm>
              <a:off x="2607564" y="4599431"/>
              <a:ext cx="159385" cy="174625"/>
            </a:xfrm>
            <a:custGeom>
              <a:avLst/>
              <a:gdLst/>
              <a:ahLst/>
              <a:cxnLst/>
              <a:rect l="l" t="t" r="r" b="b"/>
              <a:pathLst>
                <a:path w="159385" h="174625">
                  <a:moveTo>
                    <a:pt x="0" y="0"/>
                  </a:moveTo>
                  <a:lnTo>
                    <a:pt x="159258" y="174371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2604516" y="4567427"/>
              <a:ext cx="511809" cy="609600"/>
            </a:xfrm>
            <a:custGeom>
              <a:avLst/>
              <a:gdLst/>
              <a:ahLst/>
              <a:cxnLst/>
              <a:rect l="l" t="t" r="r" b="b"/>
              <a:pathLst>
                <a:path w="511810" h="609600">
                  <a:moveTo>
                    <a:pt x="0" y="609600"/>
                  </a:moveTo>
                  <a:lnTo>
                    <a:pt x="511809" y="291084"/>
                  </a:lnTo>
                </a:path>
                <a:path w="511810" h="609600">
                  <a:moveTo>
                    <a:pt x="504444" y="292100"/>
                  </a:moveTo>
                  <a:lnTo>
                    <a:pt x="266700" y="0"/>
                  </a:lnTo>
                </a:path>
              </a:pathLst>
            </a:custGeom>
            <a:ln w="15875">
              <a:solidFill>
                <a:srgbClr val="CCCC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2612136" y="4515611"/>
              <a:ext cx="259715" cy="76200"/>
            </a:xfrm>
            <a:custGeom>
              <a:avLst/>
              <a:gdLst/>
              <a:ahLst/>
              <a:cxnLst/>
              <a:rect l="l" t="t" r="r" b="b"/>
              <a:pathLst>
                <a:path w="259714" h="76200">
                  <a:moveTo>
                    <a:pt x="259461" y="30099"/>
                  </a:moveTo>
                  <a:lnTo>
                    <a:pt x="211836" y="30099"/>
                  </a:lnTo>
                  <a:lnTo>
                    <a:pt x="211836" y="45974"/>
                  </a:lnTo>
                  <a:lnTo>
                    <a:pt x="259461" y="45974"/>
                  </a:lnTo>
                  <a:lnTo>
                    <a:pt x="259461" y="30099"/>
                  </a:lnTo>
                  <a:close/>
                </a:path>
                <a:path w="259714" h="76200">
                  <a:moveTo>
                    <a:pt x="195961" y="30099"/>
                  </a:moveTo>
                  <a:lnTo>
                    <a:pt x="148336" y="30099"/>
                  </a:lnTo>
                  <a:lnTo>
                    <a:pt x="148336" y="45974"/>
                  </a:lnTo>
                  <a:lnTo>
                    <a:pt x="195961" y="45974"/>
                  </a:lnTo>
                  <a:lnTo>
                    <a:pt x="195961" y="30099"/>
                  </a:lnTo>
                  <a:close/>
                </a:path>
                <a:path w="259714" h="76200">
                  <a:moveTo>
                    <a:pt x="132461" y="30099"/>
                  </a:moveTo>
                  <a:lnTo>
                    <a:pt x="84836" y="30099"/>
                  </a:lnTo>
                  <a:lnTo>
                    <a:pt x="84836" y="45974"/>
                  </a:lnTo>
                  <a:lnTo>
                    <a:pt x="132461" y="45974"/>
                  </a:lnTo>
                  <a:lnTo>
                    <a:pt x="132461" y="30099"/>
                  </a:lnTo>
                  <a:close/>
                </a:path>
                <a:path w="25971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5974"/>
                  </a:lnTo>
                  <a:lnTo>
                    <a:pt x="63500" y="45974"/>
                  </a:lnTo>
                  <a:lnTo>
                    <a:pt x="63500" y="30099"/>
                  </a:lnTo>
                  <a:lnTo>
                    <a:pt x="76200" y="30099"/>
                  </a:lnTo>
                  <a:lnTo>
                    <a:pt x="76200" y="0"/>
                  </a:lnTo>
                  <a:close/>
                </a:path>
                <a:path w="259714" h="76200">
                  <a:moveTo>
                    <a:pt x="68961" y="30099"/>
                  </a:moveTo>
                  <a:lnTo>
                    <a:pt x="63500" y="30099"/>
                  </a:lnTo>
                  <a:lnTo>
                    <a:pt x="63500" y="45974"/>
                  </a:lnTo>
                  <a:lnTo>
                    <a:pt x="68961" y="45974"/>
                  </a:lnTo>
                  <a:lnTo>
                    <a:pt x="68961" y="30099"/>
                  </a:lnTo>
                  <a:close/>
                </a:path>
                <a:path w="259714" h="76200">
                  <a:moveTo>
                    <a:pt x="76200" y="30099"/>
                  </a:moveTo>
                  <a:lnTo>
                    <a:pt x="68961" y="30099"/>
                  </a:lnTo>
                  <a:lnTo>
                    <a:pt x="68961" y="45974"/>
                  </a:lnTo>
                  <a:lnTo>
                    <a:pt x="76200" y="45974"/>
                  </a:lnTo>
                  <a:lnTo>
                    <a:pt x="76200" y="30099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2" name="object 212"/>
          <p:cNvSpPr/>
          <p:nvPr/>
        </p:nvSpPr>
        <p:spPr>
          <a:xfrm>
            <a:off x="3768852" y="4773167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20">
                <a:moveTo>
                  <a:pt x="0" y="86105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8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5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8" y="172211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 txBox="1"/>
          <p:nvPr/>
        </p:nvSpPr>
        <p:spPr>
          <a:xfrm>
            <a:off x="3810127" y="4774184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4355591" y="4748784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8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8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6" y="86868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8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 txBox="1"/>
          <p:nvPr/>
        </p:nvSpPr>
        <p:spPr>
          <a:xfrm>
            <a:off x="4395978" y="4750434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3529584" y="5059679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20">
                <a:moveTo>
                  <a:pt x="0" y="86106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7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6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7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/>
          <p:nvPr/>
        </p:nvSpPr>
        <p:spPr>
          <a:xfrm>
            <a:off x="3569589" y="5060950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18" name="object 218"/>
          <p:cNvGrpSpPr/>
          <p:nvPr/>
        </p:nvGrpSpPr>
        <p:grpSpPr>
          <a:xfrm>
            <a:off x="4067365" y="4451413"/>
            <a:ext cx="175895" cy="183515"/>
            <a:chOff x="4067365" y="4451413"/>
            <a:chExt cx="175895" cy="183515"/>
          </a:xfrm>
        </p:grpSpPr>
        <p:sp>
          <p:nvSpPr>
            <p:cNvPr id="219" name="object 219"/>
            <p:cNvSpPr/>
            <p:nvPr/>
          </p:nvSpPr>
          <p:spPr>
            <a:xfrm>
              <a:off x="4072128" y="4456176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83058" y="0"/>
                  </a:moveTo>
                  <a:lnTo>
                    <a:pt x="50738" y="6822"/>
                  </a:lnTo>
                  <a:lnTo>
                    <a:pt x="24336" y="25431"/>
                  </a:lnTo>
                  <a:lnTo>
                    <a:pt x="6530" y="53042"/>
                  </a:lnTo>
                  <a:lnTo>
                    <a:pt x="0" y="86868"/>
                  </a:lnTo>
                  <a:lnTo>
                    <a:pt x="6530" y="120693"/>
                  </a:lnTo>
                  <a:lnTo>
                    <a:pt x="24336" y="148304"/>
                  </a:lnTo>
                  <a:lnTo>
                    <a:pt x="50738" y="166913"/>
                  </a:lnTo>
                  <a:lnTo>
                    <a:pt x="83058" y="173736"/>
                  </a:lnTo>
                  <a:lnTo>
                    <a:pt x="115377" y="166913"/>
                  </a:lnTo>
                  <a:lnTo>
                    <a:pt x="141779" y="148304"/>
                  </a:lnTo>
                  <a:lnTo>
                    <a:pt x="159585" y="120693"/>
                  </a:lnTo>
                  <a:lnTo>
                    <a:pt x="166116" y="86868"/>
                  </a:lnTo>
                  <a:lnTo>
                    <a:pt x="159585" y="53042"/>
                  </a:lnTo>
                  <a:lnTo>
                    <a:pt x="141779" y="25431"/>
                  </a:lnTo>
                  <a:lnTo>
                    <a:pt x="115377" y="6822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4072128" y="4456176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0" y="86868"/>
                  </a:moveTo>
                  <a:lnTo>
                    <a:pt x="6530" y="53042"/>
                  </a:lnTo>
                  <a:lnTo>
                    <a:pt x="24336" y="25431"/>
                  </a:lnTo>
                  <a:lnTo>
                    <a:pt x="50738" y="6822"/>
                  </a:lnTo>
                  <a:lnTo>
                    <a:pt x="83058" y="0"/>
                  </a:lnTo>
                  <a:lnTo>
                    <a:pt x="115377" y="6822"/>
                  </a:lnTo>
                  <a:lnTo>
                    <a:pt x="141779" y="25431"/>
                  </a:lnTo>
                  <a:lnTo>
                    <a:pt x="159585" y="53042"/>
                  </a:lnTo>
                  <a:lnTo>
                    <a:pt x="166116" y="86868"/>
                  </a:lnTo>
                  <a:lnTo>
                    <a:pt x="159585" y="120693"/>
                  </a:lnTo>
                  <a:lnTo>
                    <a:pt x="141779" y="148304"/>
                  </a:lnTo>
                  <a:lnTo>
                    <a:pt x="115377" y="166913"/>
                  </a:lnTo>
                  <a:lnTo>
                    <a:pt x="83058" y="173736"/>
                  </a:lnTo>
                  <a:lnTo>
                    <a:pt x="50738" y="166913"/>
                  </a:lnTo>
                  <a:lnTo>
                    <a:pt x="24336" y="148304"/>
                  </a:lnTo>
                  <a:lnTo>
                    <a:pt x="6530" y="120693"/>
                  </a:lnTo>
                  <a:lnTo>
                    <a:pt x="0" y="8686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1" name="object 221"/>
          <p:cNvSpPr txBox="1"/>
          <p:nvPr/>
        </p:nvSpPr>
        <p:spPr>
          <a:xfrm>
            <a:off x="4112514" y="4458080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3671315" y="4599432"/>
            <a:ext cx="708025" cy="486409"/>
          </a:xfrm>
          <a:custGeom>
            <a:avLst/>
            <a:gdLst/>
            <a:ahLst/>
            <a:cxnLst/>
            <a:rect l="l" t="t" r="r" b="b"/>
            <a:pathLst>
              <a:path w="708025" h="486410">
                <a:moveTo>
                  <a:pt x="430911" y="0"/>
                </a:moveTo>
                <a:lnTo>
                  <a:pt x="239268" y="198247"/>
                </a:lnTo>
              </a:path>
              <a:path w="708025" h="486410">
                <a:moveTo>
                  <a:pt x="548639" y="0"/>
                </a:moveTo>
                <a:lnTo>
                  <a:pt x="707898" y="174371"/>
                </a:lnTo>
              </a:path>
              <a:path w="708025" h="486410">
                <a:moveTo>
                  <a:pt x="122936" y="321564"/>
                </a:moveTo>
                <a:lnTo>
                  <a:pt x="0" y="485902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87680" y="4786884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8"/>
                </a:moveTo>
                <a:lnTo>
                  <a:pt x="6527" y="53042"/>
                </a:lnTo>
                <a:lnTo>
                  <a:pt x="24326" y="25431"/>
                </a:lnTo>
                <a:lnTo>
                  <a:pt x="50727" y="6822"/>
                </a:lnTo>
                <a:lnTo>
                  <a:pt x="83057" y="0"/>
                </a:lnTo>
                <a:lnTo>
                  <a:pt x="115388" y="6822"/>
                </a:lnTo>
                <a:lnTo>
                  <a:pt x="141789" y="25431"/>
                </a:lnTo>
                <a:lnTo>
                  <a:pt x="159588" y="53042"/>
                </a:lnTo>
                <a:lnTo>
                  <a:pt x="166115" y="86868"/>
                </a:lnTo>
                <a:lnTo>
                  <a:pt x="159588" y="120693"/>
                </a:lnTo>
                <a:lnTo>
                  <a:pt x="141789" y="148304"/>
                </a:lnTo>
                <a:lnTo>
                  <a:pt x="115388" y="166913"/>
                </a:lnTo>
                <a:lnTo>
                  <a:pt x="83057" y="173736"/>
                </a:lnTo>
                <a:lnTo>
                  <a:pt x="50727" y="166913"/>
                </a:lnTo>
                <a:lnTo>
                  <a:pt x="24326" y="148304"/>
                </a:lnTo>
                <a:lnTo>
                  <a:pt x="6527" y="120693"/>
                </a:lnTo>
                <a:lnTo>
                  <a:pt x="0" y="8686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 txBox="1"/>
          <p:nvPr/>
        </p:nvSpPr>
        <p:spPr>
          <a:xfrm>
            <a:off x="527710" y="4788789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1072896" y="4764023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69" h="172720">
                <a:moveTo>
                  <a:pt x="0" y="86106"/>
                </a:moveTo>
                <a:lnTo>
                  <a:pt x="6527" y="52613"/>
                </a:lnTo>
                <a:lnTo>
                  <a:pt x="24326" y="25241"/>
                </a:lnTo>
                <a:lnTo>
                  <a:pt x="50727" y="6774"/>
                </a:lnTo>
                <a:lnTo>
                  <a:pt x="83057" y="0"/>
                </a:lnTo>
                <a:lnTo>
                  <a:pt x="115388" y="6774"/>
                </a:lnTo>
                <a:lnTo>
                  <a:pt x="141789" y="25241"/>
                </a:lnTo>
                <a:lnTo>
                  <a:pt x="159588" y="52613"/>
                </a:lnTo>
                <a:lnTo>
                  <a:pt x="166115" y="86106"/>
                </a:lnTo>
                <a:lnTo>
                  <a:pt x="159588" y="119598"/>
                </a:lnTo>
                <a:lnTo>
                  <a:pt x="141789" y="146970"/>
                </a:lnTo>
                <a:lnTo>
                  <a:pt x="115388" y="165437"/>
                </a:lnTo>
                <a:lnTo>
                  <a:pt x="83057" y="172212"/>
                </a:lnTo>
                <a:lnTo>
                  <a:pt x="50727" y="165437"/>
                </a:lnTo>
                <a:lnTo>
                  <a:pt x="24326" y="146970"/>
                </a:lnTo>
                <a:lnTo>
                  <a:pt x="6527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1113536" y="4765040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246888" y="5073396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27" y="53042"/>
                </a:lnTo>
                <a:lnTo>
                  <a:pt x="24326" y="25431"/>
                </a:lnTo>
                <a:lnTo>
                  <a:pt x="50727" y="6822"/>
                </a:lnTo>
                <a:lnTo>
                  <a:pt x="83057" y="0"/>
                </a:lnTo>
                <a:lnTo>
                  <a:pt x="115388" y="6822"/>
                </a:lnTo>
                <a:lnTo>
                  <a:pt x="141789" y="25431"/>
                </a:lnTo>
                <a:lnTo>
                  <a:pt x="159588" y="53042"/>
                </a:lnTo>
                <a:lnTo>
                  <a:pt x="166116" y="86867"/>
                </a:lnTo>
                <a:lnTo>
                  <a:pt x="159588" y="120693"/>
                </a:lnTo>
                <a:lnTo>
                  <a:pt x="141789" y="148304"/>
                </a:lnTo>
                <a:lnTo>
                  <a:pt x="115388" y="166913"/>
                </a:lnTo>
                <a:lnTo>
                  <a:pt x="83057" y="173735"/>
                </a:lnTo>
                <a:lnTo>
                  <a:pt x="50727" y="166913"/>
                </a:lnTo>
                <a:lnTo>
                  <a:pt x="24326" y="148304"/>
                </a:lnTo>
                <a:lnTo>
                  <a:pt x="6527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 txBox="1"/>
          <p:nvPr/>
        </p:nvSpPr>
        <p:spPr>
          <a:xfrm>
            <a:off x="287223" y="5075682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29" name="object 229"/>
          <p:cNvGrpSpPr/>
          <p:nvPr/>
        </p:nvGrpSpPr>
        <p:grpSpPr>
          <a:xfrm>
            <a:off x="784669" y="4466653"/>
            <a:ext cx="175895" cy="183515"/>
            <a:chOff x="784669" y="4466653"/>
            <a:chExt cx="175895" cy="183515"/>
          </a:xfrm>
        </p:grpSpPr>
        <p:sp>
          <p:nvSpPr>
            <p:cNvPr id="230" name="object 230"/>
            <p:cNvSpPr/>
            <p:nvPr/>
          </p:nvSpPr>
          <p:spPr>
            <a:xfrm>
              <a:off x="789431" y="4471415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69" h="173989">
                  <a:moveTo>
                    <a:pt x="83058" y="0"/>
                  </a:moveTo>
                  <a:lnTo>
                    <a:pt x="50727" y="6822"/>
                  </a:lnTo>
                  <a:lnTo>
                    <a:pt x="24326" y="25431"/>
                  </a:lnTo>
                  <a:lnTo>
                    <a:pt x="6527" y="53042"/>
                  </a:lnTo>
                  <a:lnTo>
                    <a:pt x="0" y="86867"/>
                  </a:lnTo>
                  <a:lnTo>
                    <a:pt x="6527" y="120693"/>
                  </a:lnTo>
                  <a:lnTo>
                    <a:pt x="24326" y="148304"/>
                  </a:lnTo>
                  <a:lnTo>
                    <a:pt x="50727" y="166913"/>
                  </a:lnTo>
                  <a:lnTo>
                    <a:pt x="83058" y="173735"/>
                  </a:lnTo>
                  <a:lnTo>
                    <a:pt x="115388" y="166913"/>
                  </a:lnTo>
                  <a:lnTo>
                    <a:pt x="141789" y="148304"/>
                  </a:lnTo>
                  <a:lnTo>
                    <a:pt x="159588" y="120693"/>
                  </a:lnTo>
                  <a:lnTo>
                    <a:pt x="166115" y="86867"/>
                  </a:lnTo>
                  <a:lnTo>
                    <a:pt x="159588" y="53042"/>
                  </a:lnTo>
                  <a:lnTo>
                    <a:pt x="141789" y="25431"/>
                  </a:lnTo>
                  <a:lnTo>
                    <a:pt x="115388" y="6822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789431" y="4471415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69" h="173989">
                  <a:moveTo>
                    <a:pt x="0" y="86867"/>
                  </a:moveTo>
                  <a:lnTo>
                    <a:pt x="6527" y="53042"/>
                  </a:lnTo>
                  <a:lnTo>
                    <a:pt x="24326" y="25431"/>
                  </a:lnTo>
                  <a:lnTo>
                    <a:pt x="50727" y="6822"/>
                  </a:lnTo>
                  <a:lnTo>
                    <a:pt x="83058" y="0"/>
                  </a:lnTo>
                  <a:lnTo>
                    <a:pt x="115388" y="6822"/>
                  </a:lnTo>
                  <a:lnTo>
                    <a:pt x="141789" y="25431"/>
                  </a:lnTo>
                  <a:lnTo>
                    <a:pt x="159588" y="53042"/>
                  </a:lnTo>
                  <a:lnTo>
                    <a:pt x="166115" y="86867"/>
                  </a:lnTo>
                  <a:lnTo>
                    <a:pt x="159588" y="120693"/>
                  </a:lnTo>
                  <a:lnTo>
                    <a:pt x="141789" y="148304"/>
                  </a:lnTo>
                  <a:lnTo>
                    <a:pt x="115388" y="166913"/>
                  </a:lnTo>
                  <a:lnTo>
                    <a:pt x="83058" y="173735"/>
                  </a:lnTo>
                  <a:lnTo>
                    <a:pt x="50727" y="166913"/>
                  </a:lnTo>
                  <a:lnTo>
                    <a:pt x="24326" y="148304"/>
                  </a:lnTo>
                  <a:lnTo>
                    <a:pt x="6527" y="120693"/>
                  </a:lnTo>
                  <a:lnTo>
                    <a:pt x="0" y="86867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2" name="object 232"/>
          <p:cNvSpPr txBox="1"/>
          <p:nvPr/>
        </p:nvSpPr>
        <p:spPr>
          <a:xfrm>
            <a:off x="830072" y="4472685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33" name="object 233"/>
          <p:cNvGrpSpPr/>
          <p:nvPr/>
        </p:nvGrpSpPr>
        <p:grpSpPr>
          <a:xfrm>
            <a:off x="383857" y="4316729"/>
            <a:ext cx="749935" cy="1076960"/>
            <a:chOff x="383857" y="4316729"/>
            <a:chExt cx="749935" cy="1076960"/>
          </a:xfrm>
        </p:grpSpPr>
        <p:sp>
          <p:nvSpPr>
            <p:cNvPr id="234" name="object 234"/>
            <p:cNvSpPr/>
            <p:nvPr/>
          </p:nvSpPr>
          <p:spPr>
            <a:xfrm>
              <a:off x="388620" y="4614671"/>
              <a:ext cx="709930" cy="484505"/>
            </a:xfrm>
            <a:custGeom>
              <a:avLst/>
              <a:gdLst/>
              <a:ahLst/>
              <a:cxnLst/>
              <a:rect l="l" t="t" r="r" b="b"/>
              <a:pathLst>
                <a:path w="709930" h="484504">
                  <a:moveTo>
                    <a:pt x="432409" y="0"/>
                  </a:moveTo>
                  <a:lnTo>
                    <a:pt x="240792" y="198246"/>
                  </a:lnTo>
                </a:path>
                <a:path w="709930" h="484504">
                  <a:moveTo>
                    <a:pt x="550164" y="0"/>
                  </a:moveTo>
                  <a:lnTo>
                    <a:pt x="709383" y="174370"/>
                  </a:lnTo>
                </a:path>
                <a:path w="709930" h="484504">
                  <a:moveTo>
                    <a:pt x="122961" y="320039"/>
                  </a:moveTo>
                  <a:lnTo>
                    <a:pt x="0" y="48437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5" name="object 2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490" y="4316729"/>
              <a:ext cx="203123" cy="188213"/>
            </a:xfrm>
            <a:prstGeom prst="rect">
              <a:avLst/>
            </a:prstGeom>
          </p:spPr>
        </p:pic>
        <p:sp>
          <p:nvSpPr>
            <p:cNvPr id="236" name="object 236"/>
            <p:cNvSpPr/>
            <p:nvPr/>
          </p:nvSpPr>
          <p:spPr>
            <a:xfrm>
              <a:off x="630936" y="4937759"/>
              <a:ext cx="203200" cy="312420"/>
            </a:xfrm>
            <a:custGeom>
              <a:avLst/>
              <a:gdLst/>
              <a:ahLst/>
              <a:cxnLst/>
              <a:rect l="l" t="t" r="r" b="b"/>
              <a:pathLst>
                <a:path w="203200" h="312420">
                  <a:moveTo>
                    <a:pt x="36576" y="226313"/>
                  </a:moveTo>
                  <a:lnTo>
                    <a:pt x="43103" y="192821"/>
                  </a:lnTo>
                  <a:lnTo>
                    <a:pt x="60902" y="165449"/>
                  </a:lnTo>
                  <a:lnTo>
                    <a:pt x="87303" y="146982"/>
                  </a:lnTo>
                  <a:lnTo>
                    <a:pt x="119634" y="140207"/>
                  </a:lnTo>
                  <a:lnTo>
                    <a:pt x="151964" y="146982"/>
                  </a:lnTo>
                  <a:lnTo>
                    <a:pt x="178365" y="165449"/>
                  </a:lnTo>
                  <a:lnTo>
                    <a:pt x="196164" y="192821"/>
                  </a:lnTo>
                  <a:lnTo>
                    <a:pt x="202692" y="226313"/>
                  </a:lnTo>
                  <a:lnTo>
                    <a:pt x="196164" y="259806"/>
                  </a:lnTo>
                  <a:lnTo>
                    <a:pt x="178365" y="287178"/>
                  </a:lnTo>
                  <a:lnTo>
                    <a:pt x="151964" y="305645"/>
                  </a:lnTo>
                  <a:lnTo>
                    <a:pt x="119634" y="312419"/>
                  </a:lnTo>
                  <a:lnTo>
                    <a:pt x="87303" y="305645"/>
                  </a:lnTo>
                  <a:lnTo>
                    <a:pt x="60902" y="287178"/>
                  </a:lnTo>
                  <a:lnTo>
                    <a:pt x="43103" y="259806"/>
                  </a:lnTo>
                  <a:lnTo>
                    <a:pt x="36576" y="226313"/>
                  </a:lnTo>
                  <a:close/>
                </a:path>
                <a:path w="203200" h="312420">
                  <a:moveTo>
                    <a:pt x="0" y="0"/>
                  </a:moveTo>
                  <a:lnTo>
                    <a:pt x="118935" y="13893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720852" y="5269991"/>
              <a:ext cx="58419" cy="123825"/>
            </a:xfrm>
            <a:custGeom>
              <a:avLst/>
              <a:gdLst/>
              <a:ahLst/>
              <a:cxnLst/>
              <a:rect l="l" t="t" r="r" b="b"/>
              <a:pathLst>
                <a:path w="58420" h="123825">
                  <a:moveTo>
                    <a:pt x="57912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57912" y="123443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8" name="object 238"/>
          <p:cNvSpPr/>
          <p:nvPr/>
        </p:nvSpPr>
        <p:spPr>
          <a:xfrm>
            <a:off x="547116" y="6022847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27" y="53053"/>
                </a:lnTo>
                <a:lnTo>
                  <a:pt x="24326" y="25441"/>
                </a:lnTo>
                <a:lnTo>
                  <a:pt x="50727" y="6825"/>
                </a:lnTo>
                <a:lnTo>
                  <a:pt x="83057" y="0"/>
                </a:lnTo>
                <a:lnTo>
                  <a:pt x="115388" y="6825"/>
                </a:lnTo>
                <a:lnTo>
                  <a:pt x="141789" y="25441"/>
                </a:lnTo>
                <a:lnTo>
                  <a:pt x="159588" y="53053"/>
                </a:lnTo>
                <a:lnTo>
                  <a:pt x="166115" y="86867"/>
                </a:lnTo>
                <a:lnTo>
                  <a:pt x="159588" y="120682"/>
                </a:lnTo>
                <a:lnTo>
                  <a:pt x="141789" y="148294"/>
                </a:lnTo>
                <a:lnTo>
                  <a:pt x="115388" y="166910"/>
                </a:lnTo>
                <a:lnTo>
                  <a:pt x="83057" y="173735"/>
                </a:lnTo>
                <a:lnTo>
                  <a:pt x="50727" y="166910"/>
                </a:lnTo>
                <a:lnTo>
                  <a:pt x="24326" y="148294"/>
                </a:lnTo>
                <a:lnTo>
                  <a:pt x="6527" y="120682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 txBox="1"/>
          <p:nvPr/>
        </p:nvSpPr>
        <p:spPr>
          <a:xfrm>
            <a:off x="587146" y="6025388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1132332" y="5999988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69" h="172720">
                <a:moveTo>
                  <a:pt x="0" y="86106"/>
                </a:moveTo>
                <a:lnTo>
                  <a:pt x="6527" y="52586"/>
                </a:lnTo>
                <a:lnTo>
                  <a:pt x="24326" y="25217"/>
                </a:lnTo>
                <a:lnTo>
                  <a:pt x="50727" y="6765"/>
                </a:lnTo>
                <a:lnTo>
                  <a:pt x="83058" y="0"/>
                </a:lnTo>
                <a:lnTo>
                  <a:pt x="115388" y="6765"/>
                </a:lnTo>
                <a:lnTo>
                  <a:pt x="141789" y="25217"/>
                </a:lnTo>
                <a:lnTo>
                  <a:pt x="159588" y="52586"/>
                </a:lnTo>
                <a:lnTo>
                  <a:pt x="166115" y="86106"/>
                </a:lnTo>
                <a:lnTo>
                  <a:pt x="159588" y="119619"/>
                </a:lnTo>
                <a:lnTo>
                  <a:pt x="141789" y="146989"/>
                </a:lnTo>
                <a:lnTo>
                  <a:pt x="115388" y="165444"/>
                </a:lnTo>
                <a:lnTo>
                  <a:pt x="83058" y="172212"/>
                </a:lnTo>
                <a:lnTo>
                  <a:pt x="50727" y="165444"/>
                </a:lnTo>
                <a:lnTo>
                  <a:pt x="24326" y="146989"/>
                </a:lnTo>
                <a:lnTo>
                  <a:pt x="6527" y="119619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 txBox="1"/>
          <p:nvPr/>
        </p:nvSpPr>
        <p:spPr>
          <a:xfrm>
            <a:off x="1172972" y="6001613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306324" y="6310884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20">
                <a:moveTo>
                  <a:pt x="0" y="86105"/>
                </a:moveTo>
                <a:lnTo>
                  <a:pt x="6527" y="52592"/>
                </a:lnTo>
                <a:lnTo>
                  <a:pt x="24326" y="25222"/>
                </a:lnTo>
                <a:lnTo>
                  <a:pt x="50727" y="6767"/>
                </a:lnTo>
                <a:lnTo>
                  <a:pt x="83057" y="0"/>
                </a:lnTo>
                <a:lnTo>
                  <a:pt x="115388" y="6767"/>
                </a:lnTo>
                <a:lnTo>
                  <a:pt x="141789" y="25222"/>
                </a:lnTo>
                <a:lnTo>
                  <a:pt x="159588" y="52592"/>
                </a:lnTo>
                <a:lnTo>
                  <a:pt x="166116" y="86105"/>
                </a:lnTo>
                <a:lnTo>
                  <a:pt x="159588" y="119619"/>
                </a:lnTo>
                <a:lnTo>
                  <a:pt x="141789" y="146989"/>
                </a:lnTo>
                <a:lnTo>
                  <a:pt x="115388" y="165444"/>
                </a:lnTo>
                <a:lnTo>
                  <a:pt x="83057" y="172211"/>
                </a:lnTo>
                <a:lnTo>
                  <a:pt x="50727" y="165444"/>
                </a:lnTo>
                <a:lnTo>
                  <a:pt x="24326" y="146989"/>
                </a:lnTo>
                <a:lnTo>
                  <a:pt x="6527" y="119619"/>
                </a:lnTo>
                <a:lnTo>
                  <a:pt x="0" y="8610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 txBox="1"/>
          <p:nvPr/>
        </p:nvSpPr>
        <p:spPr>
          <a:xfrm>
            <a:off x="346659" y="6312204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44" name="object 244"/>
          <p:cNvGrpSpPr/>
          <p:nvPr/>
        </p:nvGrpSpPr>
        <p:grpSpPr>
          <a:xfrm>
            <a:off x="443293" y="5691949"/>
            <a:ext cx="719455" cy="648335"/>
            <a:chOff x="443293" y="5691949"/>
            <a:chExt cx="719455" cy="648335"/>
          </a:xfrm>
        </p:grpSpPr>
        <p:sp>
          <p:nvSpPr>
            <p:cNvPr id="245" name="object 245"/>
            <p:cNvSpPr/>
            <p:nvPr/>
          </p:nvSpPr>
          <p:spPr>
            <a:xfrm>
              <a:off x="448055" y="5850635"/>
              <a:ext cx="709930" cy="484505"/>
            </a:xfrm>
            <a:custGeom>
              <a:avLst/>
              <a:gdLst/>
              <a:ahLst/>
              <a:cxnLst/>
              <a:rect l="l" t="t" r="r" b="b"/>
              <a:pathLst>
                <a:path w="709930" h="484504">
                  <a:moveTo>
                    <a:pt x="432409" y="0"/>
                  </a:moveTo>
                  <a:lnTo>
                    <a:pt x="240792" y="198196"/>
                  </a:lnTo>
                </a:path>
                <a:path w="709930" h="484504">
                  <a:moveTo>
                    <a:pt x="122961" y="320039"/>
                  </a:moveTo>
                  <a:lnTo>
                    <a:pt x="0" y="484365"/>
                  </a:lnTo>
                </a:path>
                <a:path w="709930" h="484504">
                  <a:moveTo>
                    <a:pt x="550163" y="0"/>
                  </a:moveTo>
                  <a:lnTo>
                    <a:pt x="709383" y="174358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6" name="object 2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057" y="5691949"/>
              <a:ext cx="175641" cy="183260"/>
            </a:xfrm>
            <a:prstGeom prst="rect">
              <a:avLst/>
            </a:prstGeom>
          </p:spPr>
        </p:pic>
      </p:grpSp>
      <p:sp>
        <p:nvSpPr>
          <p:cNvPr id="247" name="object 247"/>
          <p:cNvSpPr txBox="1"/>
          <p:nvPr/>
        </p:nvSpPr>
        <p:spPr>
          <a:xfrm>
            <a:off x="6371844" y="5867400"/>
            <a:ext cx="1758950" cy="27749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1200" spc="-1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최대</a:t>
            </a:r>
            <a:r>
              <a:rPr dirty="0" sz="12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1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회</a:t>
            </a:r>
            <a:r>
              <a:rPr dirty="0" sz="12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이동</a:t>
            </a:r>
            <a:r>
              <a:rPr dirty="0" sz="12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가능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96418" y="5517641"/>
            <a:ext cx="8016240" cy="0"/>
          </a:xfrm>
          <a:custGeom>
            <a:avLst/>
            <a:gdLst/>
            <a:ahLst/>
            <a:cxnLst/>
            <a:rect l="l" t="t" r="r" b="b"/>
            <a:pathLst>
              <a:path w="8016240" h="0">
                <a:moveTo>
                  <a:pt x="0" y="0"/>
                </a:moveTo>
                <a:lnTo>
                  <a:pt x="8015858" y="0"/>
                </a:lnTo>
              </a:path>
            </a:pathLst>
          </a:custGeom>
          <a:ln w="34925">
            <a:solidFill>
              <a:srgbClr val="6666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249" name="object 249"/>
          <p:cNvGrpSpPr/>
          <p:nvPr/>
        </p:nvGrpSpPr>
        <p:grpSpPr>
          <a:xfrm>
            <a:off x="3693731" y="94043"/>
            <a:ext cx="1395730" cy="996315"/>
            <a:chOff x="3693731" y="94043"/>
            <a:chExt cx="1395730" cy="996315"/>
          </a:xfrm>
        </p:grpSpPr>
        <p:pic>
          <p:nvPicPr>
            <p:cNvPr id="250" name="object 2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3320" y="103632"/>
              <a:ext cx="1376172" cy="976884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3698494" y="98806"/>
              <a:ext cx="1386205" cy="986790"/>
            </a:xfrm>
            <a:custGeom>
              <a:avLst/>
              <a:gdLst/>
              <a:ahLst/>
              <a:cxnLst/>
              <a:rect l="l" t="t" r="r" b="b"/>
              <a:pathLst>
                <a:path w="1386204" h="986790">
                  <a:moveTo>
                    <a:pt x="0" y="986409"/>
                  </a:moveTo>
                  <a:lnTo>
                    <a:pt x="1385697" y="986409"/>
                  </a:lnTo>
                  <a:lnTo>
                    <a:pt x="1385697" y="0"/>
                  </a:lnTo>
                  <a:lnTo>
                    <a:pt x="0" y="0"/>
                  </a:lnTo>
                  <a:lnTo>
                    <a:pt x="0" y="98640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2" name="object 252"/>
          <p:cNvSpPr txBox="1"/>
          <p:nvPr/>
        </p:nvSpPr>
        <p:spPr>
          <a:xfrm>
            <a:off x="5106670" y="455752"/>
            <a:ext cx="692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600" spc="-1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Malgun Gothic"/>
                <a:cs typeface="Malgun Gothic"/>
              </a:rPr>
              <a:t>설명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515213" y="2620772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1060703" y="2595372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69" h="173989">
                <a:moveTo>
                  <a:pt x="0" y="86867"/>
                </a:moveTo>
                <a:lnTo>
                  <a:pt x="6527" y="53042"/>
                </a:lnTo>
                <a:lnTo>
                  <a:pt x="24326" y="25431"/>
                </a:lnTo>
                <a:lnTo>
                  <a:pt x="50727" y="6822"/>
                </a:lnTo>
                <a:lnTo>
                  <a:pt x="83058" y="0"/>
                </a:lnTo>
                <a:lnTo>
                  <a:pt x="115388" y="6822"/>
                </a:lnTo>
                <a:lnTo>
                  <a:pt x="141789" y="25431"/>
                </a:lnTo>
                <a:lnTo>
                  <a:pt x="159588" y="53042"/>
                </a:lnTo>
                <a:lnTo>
                  <a:pt x="166115" y="86867"/>
                </a:lnTo>
                <a:lnTo>
                  <a:pt x="159588" y="120693"/>
                </a:lnTo>
                <a:lnTo>
                  <a:pt x="141789" y="148304"/>
                </a:lnTo>
                <a:lnTo>
                  <a:pt x="115388" y="166913"/>
                </a:lnTo>
                <a:lnTo>
                  <a:pt x="83058" y="173736"/>
                </a:lnTo>
                <a:lnTo>
                  <a:pt x="50727" y="166913"/>
                </a:lnTo>
                <a:lnTo>
                  <a:pt x="24326" y="148304"/>
                </a:lnTo>
                <a:lnTo>
                  <a:pt x="6527" y="120693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 txBox="1"/>
          <p:nvPr/>
        </p:nvSpPr>
        <p:spPr>
          <a:xfrm>
            <a:off x="1101039" y="2596642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234695" y="2906267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8"/>
                </a:moveTo>
                <a:lnTo>
                  <a:pt x="6527" y="53042"/>
                </a:lnTo>
                <a:lnTo>
                  <a:pt x="24326" y="25431"/>
                </a:lnTo>
                <a:lnTo>
                  <a:pt x="50727" y="6822"/>
                </a:lnTo>
                <a:lnTo>
                  <a:pt x="83057" y="0"/>
                </a:lnTo>
                <a:lnTo>
                  <a:pt x="115388" y="6822"/>
                </a:lnTo>
                <a:lnTo>
                  <a:pt x="141789" y="25431"/>
                </a:lnTo>
                <a:lnTo>
                  <a:pt x="159588" y="53042"/>
                </a:lnTo>
                <a:lnTo>
                  <a:pt x="166115" y="86868"/>
                </a:lnTo>
                <a:lnTo>
                  <a:pt x="159588" y="120693"/>
                </a:lnTo>
                <a:lnTo>
                  <a:pt x="141789" y="148304"/>
                </a:lnTo>
                <a:lnTo>
                  <a:pt x="115388" y="166913"/>
                </a:lnTo>
                <a:lnTo>
                  <a:pt x="83057" y="173736"/>
                </a:lnTo>
                <a:lnTo>
                  <a:pt x="50727" y="166913"/>
                </a:lnTo>
                <a:lnTo>
                  <a:pt x="24326" y="148304"/>
                </a:lnTo>
                <a:lnTo>
                  <a:pt x="6527" y="120693"/>
                </a:lnTo>
                <a:lnTo>
                  <a:pt x="0" y="8686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 txBox="1"/>
          <p:nvPr/>
        </p:nvSpPr>
        <p:spPr>
          <a:xfrm>
            <a:off x="274726" y="2906979"/>
            <a:ext cx="8699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58" name="object 258"/>
          <p:cNvGrpSpPr/>
          <p:nvPr/>
        </p:nvGrpSpPr>
        <p:grpSpPr>
          <a:xfrm>
            <a:off x="371665" y="2304097"/>
            <a:ext cx="1056640" cy="781050"/>
            <a:chOff x="371665" y="2304097"/>
            <a:chExt cx="1056640" cy="781050"/>
          </a:xfrm>
        </p:grpSpPr>
        <p:sp>
          <p:nvSpPr>
            <p:cNvPr id="259" name="object 259"/>
            <p:cNvSpPr/>
            <p:nvPr/>
          </p:nvSpPr>
          <p:spPr>
            <a:xfrm>
              <a:off x="376427" y="2446020"/>
              <a:ext cx="1047115" cy="634365"/>
            </a:xfrm>
            <a:custGeom>
              <a:avLst/>
              <a:gdLst/>
              <a:ahLst/>
              <a:cxnLst/>
              <a:rect l="l" t="t" r="r" b="b"/>
              <a:pathLst>
                <a:path w="1047115" h="634364">
                  <a:moveTo>
                    <a:pt x="432409" y="0"/>
                  </a:moveTo>
                  <a:lnTo>
                    <a:pt x="240792" y="198246"/>
                  </a:lnTo>
                </a:path>
                <a:path w="1047115" h="634364">
                  <a:moveTo>
                    <a:pt x="122961" y="321563"/>
                  </a:moveTo>
                  <a:lnTo>
                    <a:pt x="0" y="485901"/>
                  </a:lnTo>
                </a:path>
                <a:path w="1047115" h="634364">
                  <a:moveTo>
                    <a:pt x="275844" y="547115"/>
                  </a:moveTo>
                  <a:lnTo>
                    <a:pt x="282371" y="513290"/>
                  </a:lnTo>
                  <a:lnTo>
                    <a:pt x="300170" y="485679"/>
                  </a:lnTo>
                  <a:lnTo>
                    <a:pt x="326571" y="467070"/>
                  </a:lnTo>
                  <a:lnTo>
                    <a:pt x="358902" y="460247"/>
                  </a:lnTo>
                  <a:lnTo>
                    <a:pt x="391232" y="467070"/>
                  </a:lnTo>
                  <a:lnTo>
                    <a:pt x="417633" y="485679"/>
                  </a:lnTo>
                  <a:lnTo>
                    <a:pt x="435432" y="513290"/>
                  </a:lnTo>
                  <a:lnTo>
                    <a:pt x="441959" y="547115"/>
                  </a:lnTo>
                  <a:lnTo>
                    <a:pt x="435432" y="580941"/>
                  </a:lnTo>
                  <a:lnTo>
                    <a:pt x="417633" y="608552"/>
                  </a:lnTo>
                  <a:lnTo>
                    <a:pt x="391232" y="627161"/>
                  </a:lnTo>
                  <a:lnTo>
                    <a:pt x="358902" y="633983"/>
                  </a:lnTo>
                  <a:lnTo>
                    <a:pt x="326571" y="627161"/>
                  </a:lnTo>
                  <a:lnTo>
                    <a:pt x="300170" y="608552"/>
                  </a:lnTo>
                  <a:lnTo>
                    <a:pt x="282371" y="580941"/>
                  </a:lnTo>
                  <a:lnTo>
                    <a:pt x="275844" y="547115"/>
                  </a:lnTo>
                  <a:close/>
                </a:path>
                <a:path w="1047115" h="634364">
                  <a:moveTo>
                    <a:pt x="240792" y="321563"/>
                  </a:moveTo>
                  <a:lnTo>
                    <a:pt x="359727" y="460501"/>
                  </a:lnTo>
                </a:path>
                <a:path w="1047115" h="634364">
                  <a:moveTo>
                    <a:pt x="550163" y="0"/>
                  </a:moveTo>
                  <a:lnTo>
                    <a:pt x="709383" y="174370"/>
                  </a:lnTo>
                </a:path>
                <a:path w="1047115" h="634364">
                  <a:moveTo>
                    <a:pt x="513588" y="547115"/>
                  </a:moveTo>
                  <a:lnTo>
                    <a:pt x="520115" y="513290"/>
                  </a:lnTo>
                  <a:lnTo>
                    <a:pt x="537914" y="485679"/>
                  </a:lnTo>
                  <a:lnTo>
                    <a:pt x="564315" y="467070"/>
                  </a:lnTo>
                  <a:lnTo>
                    <a:pt x="596646" y="460247"/>
                  </a:lnTo>
                  <a:lnTo>
                    <a:pt x="628976" y="467070"/>
                  </a:lnTo>
                  <a:lnTo>
                    <a:pt x="655377" y="485679"/>
                  </a:lnTo>
                  <a:lnTo>
                    <a:pt x="673176" y="513290"/>
                  </a:lnTo>
                  <a:lnTo>
                    <a:pt x="679704" y="547115"/>
                  </a:lnTo>
                  <a:lnTo>
                    <a:pt x="673176" y="580941"/>
                  </a:lnTo>
                  <a:lnTo>
                    <a:pt x="655377" y="608552"/>
                  </a:lnTo>
                  <a:lnTo>
                    <a:pt x="628976" y="627161"/>
                  </a:lnTo>
                  <a:lnTo>
                    <a:pt x="596646" y="633983"/>
                  </a:lnTo>
                  <a:lnTo>
                    <a:pt x="564315" y="627161"/>
                  </a:lnTo>
                  <a:lnTo>
                    <a:pt x="537914" y="608552"/>
                  </a:lnTo>
                  <a:lnTo>
                    <a:pt x="520115" y="580941"/>
                  </a:lnTo>
                  <a:lnTo>
                    <a:pt x="513588" y="547115"/>
                  </a:lnTo>
                  <a:close/>
                </a:path>
                <a:path w="1047115" h="634364">
                  <a:moveTo>
                    <a:pt x="709129" y="297179"/>
                  </a:moveTo>
                  <a:lnTo>
                    <a:pt x="655319" y="485393"/>
                  </a:lnTo>
                </a:path>
                <a:path w="1047115" h="634364">
                  <a:moveTo>
                    <a:pt x="880872" y="547115"/>
                  </a:moveTo>
                  <a:lnTo>
                    <a:pt x="887402" y="513290"/>
                  </a:lnTo>
                  <a:lnTo>
                    <a:pt x="905208" y="485679"/>
                  </a:lnTo>
                  <a:lnTo>
                    <a:pt x="931610" y="467070"/>
                  </a:lnTo>
                  <a:lnTo>
                    <a:pt x="963930" y="460247"/>
                  </a:lnTo>
                  <a:lnTo>
                    <a:pt x="996249" y="467070"/>
                  </a:lnTo>
                  <a:lnTo>
                    <a:pt x="1022651" y="485679"/>
                  </a:lnTo>
                  <a:lnTo>
                    <a:pt x="1040457" y="513290"/>
                  </a:lnTo>
                  <a:lnTo>
                    <a:pt x="1046988" y="547115"/>
                  </a:lnTo>
                  <a:lnTo>
                    <a:pt x="1040457" y="580941"/>
                  </a:lnTo>
                  <a:lnTo>
                    <a:pt x="1022651" y="608552"/>
                  </a:lnTo>
                  <a:lnTo>
                    <a:pt x="996249" y="627161"/>
                  </a:lnTo>
                  <a:lnTo>
                    <a:pt x="963930" y="633983"/>
                  </a:lnTo>
                  <a:lnTo>
                    <a:pt x="931610" y="627161"/>
                  </a:lnTo>
                  <a:lnTo>
                    <a:pt x="905208" y="608552"/>
                  </a:lnTo>
                  <a:lnTo>
                    <a:pt x="887402" y="580941"/>
                  </a:lnTo>
                  <a:lnTo>
                    <a:pt x="880872" y="547115"/>
                  </a:lnTo>
                  <a:close/>
                </a:path>
                <a:path w="1047115" h="634364">
                  <a:moveTo>
                    <a:pt x="826008" y="297179"/>
                  </a:moveTo>
                  <a:lnTo>
                    <a:pt x="963930" y="45999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784859" y="2308860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69" h="172719">
                  <a:moveTo>
                    <a:pt x="83058" y="0"/>
                  </a:moveTo>
                  <a:lnTo>
                    <a:pt x="50727" y="6774"/>
                  </a:lnTo>
                  <a:lnTo>
                    <a:pt x="24326" y="25241"/>
                  </a:lnTo>
                  <a:lnTo>
                    <a:pt x="6527" y="52613"/>
                  </a:lnTo>
                  <a:lnTo>
                    <a:pt x="0" y="86105"/>
                  </a:lnTo>
                  <a:lnTo>
                    <a:pt x="6527" y="119598"/>
                  </a:lnTo>
                  <a:lnTo>
                    <a:pt x="24326" y="146970"/>
                  </a:lnTo>
                  <a:lnTo>
                    <a:pt x="50727" y="165437"/>
                  </a:lnTo>
                  <a:lnTo>
                    <a:pt x="83058" y="172212"/>
                  </a:lnTo>
                  <a:lnTo>
                    <a:pt x="115388" y="165437"/>
                  </a:lnTo>
                  <a:lnTo>
                    <a:pt x="141789" y="146970"/>
                  </a:lnTo>
                  <a:lnTo>
                    <a:pt x="159588" y="119598"/>
                  </a:lnTo>
                  <a:lnTo>
                    <a:pt x="166115" y="86105"/>
                  </a:lnTo>
                  <a:lnTo>
                    <a:pt x="159588" y="52613"/>
                  </a:lnTo>
                  <a:lnTo>
                    <a:pt x="141789" y="25241"/>
                  </a:lnTo>
                  <a:lnTo>
                    <a:pt x="115388" y="6774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784859" y="2308860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69" h="172719">
                  <a:moveTo>
                    <a:pt x="0" y="86105"/>
                  </a:moveTo>
                  <a:lnTo>
                    <a:pt x="6527" y="52613"/>
                  </a:lnTo>
                  <a:lnTo>
                    <a:pt x="24326" y="25241"/>
                  </a:lnTo>
                  <a:lnTo>
                    <a:pt x="50727" y="6774"/>
                  </a:lnTo>
                  <a:lnTo>
                    <a:pt x="83058" y="0"/>
                  </a:lnTo>
                  <a:lnTo>
                    <a:pt x="115388" y="6774"/>
                  </a:lnTo>
                  <a:lnTo>
                    <a:pt x="141789" y="25241"/>
                  </a:lnTo>
                  <a:lnTo>
                    <a:pt x="159588" y="52613"/>
                  </a:lnTo>
                  <a:lnTo>
                    <a:pt x="166115" y="86105"/>
                  </a:lnTo>
                  <a:lnTo>
                    <a:pt x="159588" y="119598"/>
                  </a:lnTo>
                  <a:lnTo>
                    <a:pt x="141789" y="146970"/>
                  </a:lnTo>
                  <a:lnTo>
                    <a:pt x="115388" y="165437"/>
                  </a:lnTo>
                  <a:lnTo>
                    <a:pt x="83058" y="172212"/>
                  </a:lnTo>
                  <a:lnTo>
                    <a:pt x="50727" y="165437"/>
                  </a:lnTo>
                  <a:lnTo>
                    <a:pt x="24326" y="146970"/>
                  </a:lnTo>
                  <a:lnTo>
                    <a:pt x="6527" y="119598"/>
                  </a:lnTo>
                  <a:lnTo>
                    <a:pt x="0" y="8610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2" name="object 262"/>
          <p:cNvSpPr txBox="1"/>
          <p:nvPr/>
        </p:nvSpPr>
        <p:spPr>
          <a:xfrm>
            <a:off x="824585" y="2309622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7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63" name="object 263"/>
          <p:cNvGrpSpPr/>
          <p:nvPr/>
        </p:nvGrpSpPr>
        <p:grpSpPr>
          <a:xfrm>
            <a:off x="472249" y="2205989"/>
            <a:ext cx="716280" cy="1636395"/>
            <a:chOff x="472249" y="2205989"/>
            <a:chExt cx="716280" cy="1636395"/>
          </a:xfrm>
        </p:grpSpPr>
        <p:sp>
          <p:nvSpPr>
            <p:cNvPr id="264" name="object 264"/>
            <p:cNvSpPr/>
            <p:nvPr/>
          </p:nvSpPr>
          <p:spPr>
            <a:xfrm>
              <a:off x="985354" y="2205989"/>
              <a:ext cx="203200" cy="188595"/>
            </a:xfrm>
            <a:custGeom>
              <a:avLst/>
              <a:gdLst/>
              <a:ahLst/>
              <a:cxnLst/>
              <a:rect l="l" t="t" r="r" b="b"/>
              <a:pathLst>
                <a:path w="203200" h="188594">
                  <a:moveTo>
                    <a:pt x="49060" y="126746"/>
                  </a:moveTo>
                  <a:lnTo>
                    <a:pt x="0" y="171831"/>
                  </a:lnTo>
                  <a:lnTo>
                    <a:pt x="15062" y="188213"/>
                  </a:lnTo>
                  <a:lnTo>
                    <a:pt x="64109" y="143001"/>
                  </a:lnTo>
                  <a:lnTo>
                    <a:pt x="49060" y="126746"/>
                  </a:lnTo>
                  <a:close/>
                </a:path>
                <a:path w="203200" h="188594">
                  <a:moveTo>
                    <a:pt x="114477" y="66548"/>
                  </a:moveTo>
                  <a:lnTo>
                    <a:pt x="65417" y="111633"/>
                  </a:lnTo>
                  <a:lnTo>
                    <a:pt x="80467" y="128015"/>
                  </a:lnTo>
                  <a:lnTo>
                    <a:pt x="129527" y="82804"/>
                  </a:lnTo>
                  <a:lnTo>
                    <a:pt x="114477" y="66548"/>
                  </a:lnTo>
                  <a:close/>
                </a:path>
                <a:path w="203200" h="188594">
                  <a:moveTo>
                    <a:pt x="189898" y="34798"/>
                  </a:moveTo>
                  <a:lnTo>
                    <a:pt x="148869" y="34798"/>
                  </a:lnTo>
                  <a:lnTo>
                    <a:pt x="163918" y="51181"/>
                  </a:lnTo>
                  <a:lnTo>
                    <a:pt x="154578" y="59791"/>
                  </a:lnTo>
                  <a:lnTo>
                    <a:pt x="172859" y="79629"/>
                  </a:lnTo>
                  <a:lnTo>
                    <a:pt x="189898" y="34798"/>
                  </a:lnTo>
                  <a:close/>
                </a:path>
                <a:path w="203200" h="188594">
                  <a:moveTo>
                    <a:pt x="139503" y="43432"/>
                  </a:moveTo>
                  <a:lnTo>
                    <a:pt x="130822" y="51435"/>
                  </a:lnTo>
                  <a:lnTo>
                    <a:pt x="145872" y="67818"/>
                  </a:lnTo>
                  <a:lnTo>
                    <a:pt x="154578" y="59791"/>
                  </a:lnTo>
                  <a:lnTo>
                    <a:pt x="139503" y="43432"/>
                  </a:lnTo>
                  <a:close/>
                </a:path>
                <a:path w="203200" h="188594">
                  <a:moveTo>
                    <a:pt x="148869" y="34798"/>
                  </a:moveTo>
                  <a:lnTo>
                    <a:pt x="139503" y="43432"/>
                  </a:lnTo>
                  <a:lnTo>
                    <a:pt x="154578" y="59791"/>
                  </a:lnTo>
                  <a:lnTo>
                    <a:pt x="163918" y="51181"/>
                  </a:lnTo>
                  <a:lnTo>
                    <a:pt x="148869" y="34798"/>
                  </a:lnTo>
                  <a:close/>
                </a:path>
                <a:path w="203200" h="188594">
                  <a:moveTo>
                    <a:pt x="203123" y="0"/>
                  </a:moveTo>
                  <a:lnTo>
                    <a:pt x="121246" y="23622"/>
                  </a:lnTo>
                  <a:lnTo>
                    <a:pt x="139503" y="43432"/>
                  </a:lnTo>
                  <a:lnTo>
                    <a:pt x="148869" y="34798"/>
                  </a:lnTo>
                  <a:lnTo>
                    <a:pt x="189898" y="34798"/>
                  </a:lnTo>
                  <a:lnTo>
                    <a:pt x="203123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477012" y="3663695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0" y="86867"/>
                  </a:moveTo>
                  <a:lnTo>
                    <a:pt x="6527" y="53042"/>
                  </a:lnTo>
                  <a:lnTo>
                    <a:pt x="24326" y="25431"/>
                  </a:lnTo>
                  <a:lnTo>
                    <a:pt x="50727" y="6822"/>
                  </a:lnTo>
                  <a:lnTo>
                    <a:pt x="83057" y="0"/>
                  </a:lnTo>
                  <a:lnTo>
                    <a:pt x="115388" y="6822"/>
                  </a:lnTo>
                  <a:lnTo>
                    <a:pt x="141789" y="25431"/>
                  </a:lnTo>
                  <a:lnTo>
                    <a:pt x="159588" y="53042"/>
                  </a:lnTo>
                  <a:lnTo>
                    <a:pt x="166115" y="86867"/>
                  </a:lnTo>
                  <a:lnTo>
                    <a:pt x="159588" y="120693"/>
                  </a:lnTo>
                  <a:lnTo>
                    <a:pt x="141789" y="148304"/>
                  </a:lnTo>
                  <a:lnTo>
                    <a:pt x="115388" y="166913"/>
                  </a:lnTo>
                  <a:lnTo>
                    <a:pt x="83057" y="173735"/>
                  </a:lnTo>
                  <a:lnTo>
                    <a:pt x="50727" y="166913"/>
                  </a:lnTo>
                  <a:lnTo>
                    <a:pt x="24326" y="148304"/>
                  </a:lnTo>
                  <a:lnTo>
                    <a:pt x="6527" y="120693"/>
                  </a:lnTo>
                  <a:lnTo>
                    <a:pt x="0" y="86867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6" name="object 266"/>
          <p:cNvSpPr txBox="1"/>
          <p:nvPr/>
        </p:nvSpPr>
        <p:spPr>
          <a:xfrm>
            <a:off x="1263777" y="1019048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삭제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517651" y="3665346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1063752" y="3640835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69" h="172720">
                <a:moveTo>
                  <a:pt x="0" y="86106"/>
                </a:moveTo>
                <a:lnTo>
                  <a:pt x="6527" y="52613"/>
                </a:lnTo>
                <a:lnTo>
                  <a:pt x="24326" y="25241"/>
                </a:lnTo>
                <a:lnTo>
                  <a:pt x="50727" y="6774"/>
                </a:lnTo>
                <a:lnTo>
                  <a:pt x="83057" y="0"/>
                </a:lnTo>
                <a:lnTo>
                  <a:pt x="115388" y="6774"/>
                </a:lnTo>
                <a:lnTo>
                  <a:pt x="141789" y="25241"/>
                </a:lnTo>
                <a:lnTo>
                  <a:pt x="159588" y="52613"/>
                </a:lnTo>
                <a:lnTo>
                  <a:pt x="166115" y="86106"/>
                </a:lnTo>
                <a:lnTo>
                  <a:pt x="159588" y="119598"/>
                </a:lnTo>
                <a:lnTo>
                  <a:pt x="141789" y="146970"/>
                </a:lnTo>
                <a:lnTo>
                  <a:pt x="115388" y="165437"/>
                </a:lnTo>
                <a:lnTo>
                  <a:pt x="83057" y="172212"/>
                </a:lnTo>
                <a:lnTo>
                  <a:pt x="50727" y="165437"/>
                </a:lnTo>
                <a:lnTo>
                  <a:pt x="24326" y="146970"/>
                </a:lnTo>
                <a:lnTo>
                  <a:pt x="6527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 txBox="1"/>
          <p:nvPr/>
        </p:nvSpPr>
        <p:spPr>
          <a:xfrm>
            <a:off x="1103477" y="3641597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237743" y="3950208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8"/>
                </a:moveTo>
                <a:lnTo>
                  <a:pt x="6527" y="53042"/>
                </a:lnTo>
                <a:lnTo>
                  <a:pt x="24326" y="25431"/>
                </a:lnTo>
                <a:lnTo>
                  <a:pt x="50727" y="6822"/>
                </a:lnTo>
                <a:lnTo>
                  <a:pt x="83058" y="0"/>
                </a:lnTo>
                <a:lnTo>
                  <a:pt x="115388" y="6822"/>
                </a:lnTo>
                <a:lnTo>
                  <a:pt x="141789" y="25431"/>
                </a:lnTo>
                <a:lnTo>
                  <a:pt x="159588" y="53042"/>
                </a:lnTo>
                <a:lnTo>
                  <a:pt x="166116" y="86868"/>
                </a:lnTo>
                <a:lnTo>
                  <a:pt x="159588" y="120693"/>
                </a:lnTo>
                <a:lnTo>
                  <a:pt x="141789" y="148304"/>
                </a:lnTo>
                <a:lnTo>
                  <a:pt x="115388" y="166913"/>
                </a:lnTo>
                <a:lnTo>
                  <a:pt x="83058" y="173736"/>
                </a:lnTo>
                <a:lnTo>
                  <a:pt x="50727" y="166913"/>
                </a:lnTo>
                <a:lnTo>
                  <a:pt x="24326" y="148304"/>
                </a:lnTo>
                <a:lnTo>
                  <a:pt x="6527" y="120693"/>
                </a:lnTo>
                <a:lnTo>
                  <a:pt x="0" y="8686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 txBox="1"/>
          <p:nvPr/>
        </p:nvSpPr>
        <p:spPr>
          <a:xfrm>
            <a:off x="277164" y="3952113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72" name="object 272"/>
          <p:cNvGrpSpPr/>
          <p:nvPr/>
        </p:nvGrpSpPr>
        <p:grpSpPr>
          <a:xfrm>
            <a:off x="650557" y="3348037"/>
            <a:ext cx="412115" cy="781050"/>
            <a:chOff x="650557" y="3348037"/>
            <a:chExt cx="412115" cy="781050"/>
          </a:xfrm>
        </p:grpSpPr>
        <p:sp>
          <p:nvSpPr>
            <p:cNvPr id="273" name="object 273"/>
            <p:cNvSpPr/>
            <p:nvPr/>
          </p:nvSpPr>
          <p:spPr>
            <a:xfrm>
              <a:off x="783335" y="3352800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69" h="173989">
                  <a:moveTo>
                    <a:pt x="83057" y="0"/>
                  </a:moveTo>
                  <a:lnTo>
                    <a:pt x="50727" y="6822"/>
                  </a:lnTo>
                  <a:lnTo>
                    <a:pt x="24326" y="25431"/>
                  </a:lnTo>
                  <a:lnTo>
                    <a:pt x="6527" y="53042"/>
                  </a:lnTo>
                  <a:lnTo>
                    <a:pt x="0" y="86867"/>
                  </a:lnTo>
                  <a:lnTo>
                    <a:pt x="6527" y="120693"/>
                  </a:lnTo>
                  <a:lnTo>
                    <a:pt x="24326" y="148304"/>
                  </a:lnTo>
                  <a:lnTo>
                    <a:pt x="50727" y="166913"/>
                  </a:lnTo>
                  <a:lnTo>
                    <a:pt x="83057" y="173736"/>
                  </a:lnTo>
                  <a:lnTo>
                    <a:pt x="115388" y="166913"/>
                  </a:lnTo>
                  <a:lnTo>
                    <a:pt x="141789" y="148304"/>
                  </a:lnTo>
                  <a:lnTo>
                    <a:pt x="159588" y="120693"/>
                  </a:lnTo>
                  <a:lnTo>
                    <a:pt x="166116" y="86867"/>
                  </a:lnTo>
                  <a:lnTo>
                    <a:pt x="159588" y="53042"/>
                  </a:lnTo>
                  <a:lnTo>
                    <a:pt x="141789" y="25431"/>
                  </a:lnTo>
                  <a:lnTo>
                    <a:pt x="115388" y="6822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655319" y="3352800"/>
              <a:ext cx="402590" cy="771525"/>
            </a:xfrm>
            <a:custGeom>
              <a:avLst/>
              <a:gdLst/>
              <a:ahLst/>
              <a:cxnLst/>
              <a:rect l="l" t="t" r="r" b="b"/>
              <a:pathLst>
                <a:path w="402590" h="771525">
                  <a:moveTo>
                    <a:pt x="128015" y="86867"/>
                  </a:moveTo>
                  <a:lnTo>
                    <a:pt x="134543" y="53042"/>
                  </a:lnTo>
                  <a:lnTo>
                    <a:pt x="152342" y="25431"/>
                  </a:lnTo>
                  <a:lnTo>
                    <a:pt x="178743" y="6822"/>
                  </a:lnTo>
                  <a:lnTo>
                    <a:pt x="211073" y="0"/>
                  </a:lnTo>
                  <a:lnTo>
                    <a:pt x="243404" y="6822"/>
                  </a:lnTo>
                  <a:lnTo>
                    <a:pt x="269805" y="25431"/>
                  </a:lnTo>
                  <a:lnTo>
                    <a:pt x="287604" y="53042"/>
                  </a:lnTo>
                  <a:lnTo>
                    <a:pt x="294132" y="86867"/>
                  </a:lnTo>
                  <a:lnTo>
                    <a:pt x="287604" y="120693"/>
                  </a:lnTo>
                  <a:lnTo>
                    <a:pt x="269805" y="148304"/>
                  </a:lnTo>
                  <a:lnTo>
                    <a:pt x="243404" y="166913"/>
                  </a:lnTo>
                  <a:lnTo>
                    <a:pt x="211073" y="173736"/>
                  </a:lnTo>
                  <a:lnTo>
                    <a:pt x="178743" y="166913"/>
                  </a:lnTo>
                  <a:lnTo>
                    <a:pt x="152342" y="148304"/>
                  </a:lnTo>
                  <a:lnTo>
                    <a:pt x="134543" y="120693"/>
                  </a:lnTo>
                  <a:lnTo>
                    <a:pt x="128015" y="86867"/>
                  </a:lnTo>
                  <a:close/>
                </a:path>
                <a:path w="402590" h="771525">
                  <a:moveTo>
                    <a:pt x="0" y="684276"/>
                  </a:moveTo>
                  <a:lnTo>
                    <a:pt x="6527" y="650450"/>
                  </a:lnTo>
                  <a:lnTo>
                    <a:pt x="24326" y="622839"/>
                  </a:lnTo>
                  <a:lnTo>
                    <a:pt x="50727" y="604230"/>
                  </a:lnTo>
                  <a:lnTo>
                    <a:pt x="83057" y="597407"/>
                  </a:lnTo>
                  <a:lnTo>
                    <a:pt x="115388" y="604230"/>
                  </a:lnTo>
                  <a:lnTo>
                    <a:pt x="141789" y="622839"/>
                  </a:lnTo>
                  <a:lnTo>
                    <a:pt x="159588" y="650450"/>
                  </a:lnTo>
                  <a:lnTo>
                    <a:pt x="166116" y="684276"/>
                  </a:lnTo>
                  <a:lnTo>
                    <a:pt x="159588" y="718101"/>
                  </a:lnTo>
                  <a:lnTo>
                    <a:pt x="141789" y="745712"/>
                  </a:lnTo>
                  <a:lnTo>
                    <a:pt x="115388" y="764321"/>
                  </a:lnTo>
                  <a:lnTo>
                    <a:pt x="83057" y="771144"/>
                  </a:lnTo>
                  <a:lnTo>
                    <a:pt x="50727" y="764321"/>
                  </a:lnTo>
                  <a:lnTo>
                    <a:pt x="24326" y="745712"/>
                  </a:lnTo>
                  <a:lnTo>
                    <a:pt x="6527" y="718101"/>
                  </a:lnTo>
                  <a:lnTo>
                    <a:pt x="0" y="684276"/>
                  </a:lnTo>
                  <a:close/>
                </a:path>
                <a:path w="402590" h="771525">
                  <a:moveTo>
                    <a:pt x="236220" y="684276"/>
                  </a:moveTo>
                  <a:lnTo>
                    <a:pt x="242747" y="650450"/>
                  </a:lnTo>
                  <a:lnTo>
                    <a:pt x="260546" y="622839"/>
                  </a:lnTo>
                  <a:lnTo>
                    <a:pt x="286947" y="604230"/>
                  </a:lnTo>
                  <a:lnTo>
                    <a:pt x="319277" y="597407"/>
                  </a:lnTo>
                  <a:lnTo>
                    <a:pt x="351608" y="604230"/>
                  </a:lnTo>
                  <a:lnTo>
                    <a:pt x="378009" y="622839"/>
                  </a:lnTo>
                  <a:lnTo>
                    <a:pt x="395808" y="650450"/>
                  </a:lnTo>
                  <a:lnTo>
                    <a:pt x="402336" y="684276"/>
                  </a:lnTo>
                  <a:lnTo>
                    <a:pt x="395808" y="718101"/>
                  </a:lnTo>
                  <a:lnTo>
                    <a:pt x="378009" y="745712"/>
                  </a:lnTo>
                  <a:lnTo>
                    <a:pt x="351608" y="764321"/>
                  </a:lnTo>
                  <a:lnTo>
                    <a:pt x="319277" y="771144"/>
                  </a:lnTo>
                  <a:lnTo>
                    <a:pt x="286947" y="764321"/>
                  </a:lnTo>
                  <a:lnTo>
                    <a:pt x="260546" y="745712"/>
                  </a:lnTo>
                  <a:lnTo>
                    <a:pt x="242747" y="718101"/>
                  </a:lnTo>
                  <a:lnTo>
                    <a:pt x="236220" y="68427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5" name="object 275"/>
          <p:cNvSpPr txBox="1"/>
          <p:nvPr/>
        </p:nvSpPr>
        <p:spPr>
          <a:xfrm>
            <a:off x="823061" y="3354070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76" name="object 276"/>
          <p:cNvGrpSpPr/>
          <p:nvPr/>
        </p:nvGrpSpPr>
        <p:grpSpPr>
          <a:xfrm>
            <a:off x="192023" y="2346960"/>
            <a:ext cx="949325" cy="1635125"/>
            <a:chOff x="192023" y="2346960"/>
            <a:chExt cx="949325" cy="1635125"/>
          </a:xfrm>
        </p:grpSpPr>
        <p:sp>
          <p:nvSpPr>
            <p:cNvPr id="277" name="object 277"/>
            <p:cNvSpPr/>
            <p:nvPr/>
          </p:nvSpPr>
          <p:spPr>
            <a:xfrm>
              <a:off x="192023" y="2346960"/>
              <a:ext cx="56515" cy="123825"/>
            </a:xfrm>
            <a:custGeom>
              <a:avLst/>
              <a:gdLst/>
              <a:ahLst/>
              <a:cxnLst/>
              <a:rect l="l" t="t" r="r" b="b"/>
              <a:pathLst>
                <a:path w="56514" h="123825">
                  <a:moveTo>
                    <a:pt x="56387" y="0"/>
                  </a:moveTo>
                  <a:lnTo>
                    <a:pt x="0" y="0"/>
                  </a:lnTo>
                  <a:lnTo>
                    <a:pt x="0" y="123444"/>
                  </a:lnTo>
                  <a:lnTo>
                    <a:pt x="56387" y="123444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379476" y="3491484"/>
              <a:ext cx="708025" cy="485775"/>
            </a:xfrm>
            <a:custGeom>
              <a:avLst/>
              <a:gdLst/>
              <a:ahLst/>
              <a:cxnLst/>
              <a:rect l="l" t="t" r="r" b="b"/>
              <a:pathLst>
                <a:path w="708025" h="485775">
                  <a:moveTo>
                    <a:pt x="430885" y="0"/>
                  </a:moveTo>
                  <a:lnTo>
                    <a:pt x="239268" y="198246"/>
                  </a:lnTo>
                </a:path>
                <a:path w="708025" h="485775">
                  <a:moveTo>
                    <a:pt x="548640" y="0"/>
                  </a:moveTo>
                  <a:lnTo>
                    <a:pt x="707859" y="174370"/>
                  </a:lnTo>
                </a:path>
                <a:path w="708025" h="485775">
                  <a:moveTo>
                    <a:pt x="122961" y="320039"/>
                  </a:moveTo>
                  <a:lnTo>
                    <a:pt x="0" y="484377"/>
                  </a:lnTo>
                </a:path>
                <a:path w="708025" h="485775">
                  <a:moveTo>
                    <a:pt x="239268" y="320039"/>
                  </a:moveTo>
                  <a:lnTo>
                    <a:pt x="358203" y="458977"/>
                  </a:lnTo>
                </a:path>
                <a:path w="708025" h="485775">
                  <a:moveTo>
                    <a:pt x="707605" y="297179"/>
                  </a:moveTo>
                  <a:lnTo>
                    <a:pt x="653796" y="48539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938110" y="3222498"/>
              <a:ext cx="203200" cy="188595"/>
            </a:xfrm>
            <a:custGeom>
              <a:avLst/>
              <a:gdLst/>
              <a:ahLst/>
              <a:cxnLst/>
              <a:rect l="l" t="t" r="r" b="b"/>
              <a:pathLst>
                <a:path w="203200" h="188595">
                  <a:moveTo>
                    <a:pt x="49060" y="126746"/>
                  </a:moveTo>
                  <a:lnTo>
                    <a:pt x="0" y="171830"/>
                  </a:lnTo>
                  <a:lnTo>
                    <a:pt x="15062" y="188213"/>
                  </a:lnTo>
                  <a:lnTo>
                    <a:pt x="64109" y="143001"/>
                  </a:lnTo>
                  <a:lnTo>
                    <a:pt x="49060" y="126746"/>
                  </a:lnTo>
                  <a:close/>
                </a:path>
                <a:path w="203200" h="188595">
                  <a:moveTo>
                    <a:pt x="114477" y="66548"/>
                  </a:moveTo>
                  <a:lnTo>
                    <a:pt x="65417" y="111632"/>
                  </a:lnTo>
                  <a:lnTo>
                    <a:pt x="80467" y="128015"/>
                  </a:lnTo>
                  <a:lnTo>
                    <a:pt x="129527" y="82803"/>
                  </a:lnTo>
                  <a:lnTo>
                    <a:pt x="114477" y="66548"/>
                  </a:lnTo>
                  <a:close/>
                </a:path>
                <a:path w="203200" h="188595">
                  <a:moveTo>
                    <a:pt x="189898" y="34798"/>
                  </a:moveTo>
                  <a:lnTo>
                    <a:pt x="148869" y="34798"/>
                  </a:lnTo>
                  <a:lnTo>
                    <a:pt x="163918" y="51180"/>
                  </a:lnTo>
                  <a:lnTo>
                    <a:pt x="154578" y="59791"/>
                  </a:lnTo>
                  <a:lnTo>
                    <a:pt x="172859" y="79628"/>
                  </a:lnTo>
                  <a:lnTo>
                    <a:pt x="189898" y="34798"/>
                  </a:lnTo>
                  <a:close/>
                </a:path>
                <a:path w="203200" h="188595">
                  <a:moveTo>
                    <a:pt x="139503" y="43432"/>
                  </a:moveTo>
                  <a:lnTo>
                    <a:pt x="130822" y="51435"/>
                  </a:lnTo>
                  <a:lnTo>
                    <a:pt x="145872" y="67817"/>
                  </a:lnTo>
                  <a:lnTo>
                    <a:pt x="154578" y="59791"/>
                  </a:lnTo>
                  <a:lnTo>
                    <a:pt x="139503" y="43432"/>
                  </a:lnTo>
                  <a:close/>
                </a:path>
                <a:path w="203200" h="188595">
                  <a:moveTo>
                    <a:pt x="148869" y="34798"/>
                  </a:moveTo>
                  <a:lnTo>
                    <a:pt x="139503" y="43432"/>
                  </a:lnTo>
                  <a:lnTo>
                    <a:pt x="154578" y="59791"/>
                  </a:lnTo>
                  <a:lnTo>
                    <a:pt x="163918" y="51180"/>
                  </a:lnTo>
                  <a:lnTo>
                    <a:pt x="148869" y="34798"/>
                  </a:lnTo>
                  <a:close/>
                </a:path>
                <a:path w="203200" h="188595">
                  <a:moveTo>
                    <a:pt x="203123" y="0"/>
                  </a:moveTo>
                  <a:lnTo>
                    <a:pt x="121246" y="23622"/>
                  </a:lnTo>
                  <a:lnTo>
                    <a:pt x="139503" y="43432"/>
                  </a:lnTo>
                  <a:lnTo>
                    <a:pt x="148869" y="34798"/>
                  </a:lnTo>
                  <a:lnTo>
                    <a:pt x="189898" y="34798"/>
                  </a:lnTo>
                  <a:lnTo>
                    <a:pt x="203123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0" name="object 280"/>
          <p:cNvSpPr txBox="1"/>
          <p:nvPr/>
        </p:nvSpPr>
        <p:spPr>
          <a:xfrm>
            <a:off x="178714" y="2138019"/>
            <a:ext cx="101600" cy="3429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38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1171752" y="4355719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삭제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82" name="object 282"/>
          <p:cNvGrpSpPr/>
          <p:nvPr/>
        </p:nvGrpSpPr>
        <p:grpSpPr>
          <a:xfrm>
            <a:off x="5178361" y="4768405"/>
            <a:ext cx="175895" cy="182245"/>
            <a:chOff x="5178361" y="4768405"/>
            <a:chExt cx="175895" cy="182245"/>
          </a:xfrm>
        </p:grpSpPr>
        <p:sp>
          <p:nvSpPr>
            <p:cNvPr id="283" name="object 283"/>
            <p:cNvSpPr/>
            <p:nvPr/>
          </p:nvSpPr>
          <p:spPr>
            <a:xfrm>
              <a:off x="5183123" y="4773167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83058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5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8" y="172211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5" y="86105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5183123" y="4773167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0" y="86105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8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5" y="86105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8" y="172211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5" name="object 285"/>
          <p:cNvSpPr txBox="1"/>
          <p:nvPr/>
        </p:nvSpPr>
        <p:spPr>
          <a:xfrm>
            <a:off x="5224398" y="4774184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5769864" y="4748784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8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8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8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8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 txBox="1"/>
          <p:nvPr/>
        </p:nvSpPr>
        <p:spPr>
          <a:xfrm>
            <a:off x="5810250" y="4750434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4943855" y="5059679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20">
                <a:moveTo>
                  <a:pt x="0" y="86106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8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6" y="86106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8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 txBox="1"/>
          <p:nvPr/>
        </p:nvSpPr>
        <p:spPr>
          <a:xfrm>
            <a:off x="4983860" y="5060950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90" name="object 290"/>
          <p:cNvGrpSpPr/>
          <p:nvPr/>
        </p:nvGrpSpPr>
        <p:grpSpPr>
          <a:xfrm>
            <a:off x="5481637" y="4451413"/>
            <a:ext cx="175895" cy="183515"/>
            <a:chOff x="5481637" y="4451413"/>
            <a:chExt cx="175895" cy="183515"/>
          </a:xfrm>
        </p:grpSpPr>
        <p:sp>
          <p:nvSpPr>
            <p:cNvPr id="291" name="object 291"/>
            <p:cNvSpPr/>
            <p:nvPr/>
          </p:nvSpPr>
          <p:spPr>
            <a:xfrm>
              <a:off x="5486400" y="4456176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83058" y="0"/>
                  </a:moveTo>
                  <a:lnTo>
                    <a:pt x="50738" y="6822"/>
                  </a:lnTo>
                  <a:lnTo>
                    <a:pt x="24336" y="25431"/>
                  </a:lnTo>
                  <a:lnTo>
                    <a:pt x="6530" y="53042"/>
                  </a:lnTo>
                  <a:lnTo>
                    <a:pt x="0" y="86868"/>
                  </a:lnTo>
                  <a:lnTo>
                    <a:pt x="6530" y="120693"/>
                  </a:lnTo>
                  <a:lnTo>
                    <a:pt x="24336" y="148304"/>
                  </a:lnTo>
                  <a:lnTo>
                    <a:pt x="50738" y="166913"/>
                  </a:lnTo>
                  <a:lnTo>
                    <a:pt x="83058" y="173736"/>
                  </a:lnTo>
                  <a:lnTo>
                    <a:pt x="115377" y="166913"/>
                  </a:lnTo>
                  <a:lnTo>
                    <a:pt x="141779" y="148304"/>
                  </a:lnTo>
                  <a:lnTo>
                    <a:pt x="159585" y="120693"/>
                  </a:lnTo>
                  <a:lnTo>
                    <a:pt x="166115" y="86868"/>
                  </a:lnTo>
                  <a:lnTo>
                    <a:pt x="159585" y="53042"/>
                  </a:lnTo>
                  <a:lnTo>
                    <a:pt x="141779" y="25431"/>
                  </a:lnTo>
                  <a:lnTo>
                    <a:pt x="115377" y="6822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5486400" y="4456176"/>
              <a:ext cx="166370" cy="173990"/>
            </a:xfrm>
            <a:custGeom>
              <a:avLst/>
              <a:gdLst/>
              <a:ahLst/>
              <a:cxnLst/>
              <a:rect l="l" t="t" r="r" b="b"/>
              <a:pathLst>
                <a:path w="166370" h="173989">
                  <a:moveTo>
                    <a:pt x="0" y="86868"/>
                  </a:moveTo>
                  <a:lnTo>
                    <a:pt x="6530" y="53042"/>
                  </a:lnTo>
                  <a:lnTo>
                    <a:pt x="24336" y="25431"/>
                  </a:lnTo>
                  <a:lnTo>
                    <a:pt x="50738" y="6822"/>
                  </a:lnTo>
                  <a:lnTo>
                    <a:pt x="83058" y="0"/>
                  </a:lnTo>
                  <a:lnTo>
                    <a:pt x="115377" y="6822"/>
                  </a:lnTo>
                  <a:lnTo>
                    <a:pt x="141779" y="25431"/>
                  </a:lnTo>
                  <a:lnTo>
                    <a:pt x="159585" y="53042"/>
                  </a:lnTo>
                  <a:lnTo>
                    <a:pt x="166115" y="86868"/>
                  </a:lnTo>
                  <a:lnTo>
                    <a:pt x="159585" y="120693"/>
                  </a:lnTo>
                  <a:lnTo>
                    <a:pt x="141779" y="148304"/>
                  </a:lnTo>
                  <a:lnTo>
                    <a:pt x="115377" y="166913"/>
                  </a:lnTo>
                  <a:lnTo>
                    <a:pt x="83058" y="173736"/>
                  </a:lnTo>
                  <a:lnTo>
                    <a:pt x="50738" y="166913"/>
                  </a:lnTo>
                  <a:lnTo>
                    <a:pt x="24336" y="148304"/>
                  </a:lnTo>
                  <a:lnTo>
                    <a:pt x="6530" y="120693"/>
                  </a:lnTo>
                  <a:lnTo>
                    <a:pt x="0" y="8686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3" name="object 293"/>
          <p:cNvSpPr txBox="1"/>
          <p:nvPr/>
        </p:nvSpPr>
        <p:spPr>
          <a:xfrm>
            <a:off x="5526785" y="4458080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94" name="object 294"/>
          <p:cNvGrpSpPr/>
          <p:nvPr/>
        </p:nvGrpSpPr>
        <p:grpSpPr>
          <a:xfrm>
            <a:off x="5080825" y="4459859"/>
            <a:ext cx="717550" cy="630555"/>
            <a:chOff x="5080825" y="4459859"/>
            <a:chExt cx="717550" cy="630555"/>
          </a:xfrm>
        </p:grpSpPr>
        <p:sp>
          <p:nvSpPr>
            <p:cNvPr id="295" name="object 295"/>
            <p:cNvSpPr/>
            <p:nvPr/>
          </p:nvSpPr>
          <p:spPr>
            <a:xfrm>
              <a:off x="5085588" y="4599432"/>
              <a:ext cx="708025" cy="486409"/>
            </a:xfrm>
            <a:custGeom>
              <a:avLst/>
              <a:gdLst/>
              <a:ahLst/>
              <a:cxnLst/>
              <a:rect l="l" t="t" r="r" b="b"/>
              <a:pathLst>
                <a:path w="708025" h="486410">
                  <a:moveTo>
                    <a:pt x="430911" y="0"/>
                  </a:moveTo>
                  <a:lnTo>
                    <a:pt x="239267" y="198247"/>
                  </a:lnTo>
                </a:path>
                <a:path w="708025" h="486410">
                  <a:moveTo>
                    <a:pt x="548639" y="0"/>
                  </a:moveTo>
                  <a:lnTo>
                    <a:pt x="707898" y="174371"/>
                  </a:lnTo>
                </a:path>
                <a:path w="708025" h="486410">
                  <a:moveTo>
                    <a:pt x="122936" y="321564"/>
                  </a:moveTo>
                  <a:lnTo>
                    <a:pt x="0" y="48590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5155565" y="4459859"/>
              <a:ext cx="276860" cy="304800"/>
            </a:xfrm>
            <a:custGeom>
              <a:avLst/>
              <a:gdLst/>
              <a:ahLst/>
              <a:cxnLst/>
              <a:rect l="l" t="t" r="r" b="b"/>
              <a:pathLst>
                <a:path w="276860" h="304800">
                  <a:moveTo>
                    <a:pt x="0" y="225298"/>
                  </a:moveTo>
                  <a:lnTo>
                    <a:pt x="31496" y="304419"/>
                  </a:lnTo>
                  <a:lnTo>
                    <a:pt x="69496" y="242316"/>
                  </a:lnTo>
                  <a:lnTo>
                    <a:pt x="46355" y="242316"/>
                  </a:lnTo>
                  <a:lnTo>
                    <a:pt x="27432" y="240030"/>
                  </a:lnTo>
                  <a:lnTo>
                    <a:pt x="28942" y="227766"/>
                  </a:lnTo>
                  <a:lnTo>
                    <a:pt x="0" y="225298"/>
                  </a:lnTo>
                  <a:close/>
                </a:path>
                <a:path w="276860" h="304800">
                  <a:moveTo>
                    <a:pt x="28942" y="227766"/>
                  </a:moveTo>
                  <a:lnTo>
                    <a:pt x="27432" y="240030"/>
                  </a:lnTo>
                  <a:lnTo>
                    <a:pt x="46355" y="242316"/>
                  </a:lnTo>
                  <a:lnTo>
                    <a:pt x="47854" y="229379"/>
                  </a:lnTo>
                  <a:lnTo>
                    <a:pt x="28942" y="227766"/>
                  </a:lnTo>
                  <a:close/>
                </a:path>
                <a:path w="276860" h="304800">
                  <a:moveTo>
                    <a:pt x="47854" y="229379"/>
                  </a:moveTo>
                  <a:lnTo>
                    <a:pt x="46355" y="242316"/>
                  </a:lnTo>
                  <a:lnTo>
                    <a:pt x="69496" y="242316"/>
                  </a:lnTo>
                  <a:lnTo>
                    <a:pt x="75946" y="231775"/>
                  </a:lnTo>
                  <a:lnTo>
                    <a:pt x="47854" y="229379"/>
                  </a:lnTo>
                  <a:close/>
                </a:path>
                <a:path w="276860" h="304800">
                  <a:moveTo>
                    <a:pt x="42545" y="182626"/>
                  </a:moveTo>
                  <a:lnTo>
                    <a:pt x="37464" y="195580"/>
                  </a:lnTo>
                  <a:lnTo>
                    <a:pt x="33274" y="208407"/>
                  </a:lnTo>
                  <a:lnTo>
                    <a:pt x="29845" y="221107"/>
                  </a:lnTo>
                  <a:lnTo>
                    <a:pt x="29590" y="222123"/>
                  </a:lnTo>
                  <a:lnTo>
                    <a:pt x="29590" y="222504"/>
                  </a:lnTo>
                  <a:lnTo>
                    <a:pt x="28942" y="227766"/>
                  </a:lnTo>
                  <a:lnTo>
                    <a:pt x="47854" y="229379"/>
                  </a:lnTo>
                  <a:lnTo>
                    <a:pt x="48225" y="226187"/>
                  </a:lnTo>
                  <a:lnTo>
                    <a:pt x="48387" y="224790"/>
                  </a:lnTo>
                  <a:lnTo>
                    <a:pt x="48528" y="224790"/>
                  </a:lnTo>
                  <a:lnTo>
                    <a:pt x="51688" y="213614"/>
                  </a:lnTo>
                  <a:lnTo>
                    <a:pt x="55625" y="201422"/>
                  </a:lnTo>
                  <a:lnTo>
                    <a:pt x="60325" y="189738"/>
                  </a:lnTo>
                  <a:lnTo>
                    <a:pt x="42545" y="182626"/>
                  </a:lnTo>
                  <a:close/>
                </a:path>
                <a:path w="276860" h="304800">
                  <a:moveTo>
                    <a:pt x="48387" y="224790"/>
                  </a:moveTo>
                  <a:lnTo>
                    <a:pt x="48133" y="226187"/>
                  </a:lnTo>
                  <a:lnTo>
                    <a:pt x="48288" y="225635"/>
                  </a:lnTo>
                  <a:lnTo>
                    <a:pt x="48387" y="224790"/>
                  </a:lnTo>
                  <a:close/>
                </a:path>
                <a:path w="276860" h="304800">
                  <a:moveTo>
                    <a:pt x="48288" y="225635"/>
                  </a:moveTo>
                  <a:lnTo>
                    <a:pt x="48133" y="226187"/>
                  </a:lnTo>
                  <a:lnTo>
                    <a:pt x="48288" y="225635"/>
                  </a:lnTo>
                  <a:close/>
                </a:path>
                <a:path w="276860" h="304800">
                  <a:moveTo>
                    <a:pt x="48528" y="224790"/>
                  </a:moveTo>
                  <a:lnTo>
                    <a:pt x="48387" y="224790"/>
                  </a:lnTo>
                  <a:lnTo>
                    <a:pt x="48288" y="225635"/>
                  </a:lnTo>
                  <a:lnTo>
                    <a:pt x="48528" y="224790"/>
                  </a:lnTo>
                  <a:close/>
                </a:path>
                <a:path w="276860" h="304800">
                  <a:moveTo>
                    <a:pt x="81914" y="114554"/>
                  </a:moveTo>
                  <a:lnTo>
                    <a:pt x="73787" y="124841"/>
                  </a:lnTo>
                  <a:lnTo>
                    <a:pt x="59562" y="147066"/>
                  </a:lnTo>
                  <a:lnTo>
                    <a:pt x="50546" y="164338"/>
                  </a:lnTo>
                  <a:lnTo>
                    <a:pt x="67563" y="173228"/>
                  </a:lnTo>
                  <a:lnTo>
                    <a:pt x="76454" y="155829"/>
                  </a:lnTo>
                  <a:lnTo>
                    <a:pt x="89915" y="135255"/>
                  </a:lnTo>
                  <a:lnTo>
                    <a:pt x="96900" y="126365"/>
                  </a:lnTo>
                  <a:lnTo>
                    <a:pt x="81914" y="114554"/>
                  </a:lnTo>
                  <a:close/>
                </a:path>
                <a:path w="276860" h="304800">
                  <a:moveTo>
                    <a:pt x="138684" y="60325"/>
                  </a:moveTo>
                  <a:lnTo>
                    <a:pt x="127888" y="67945"/>
                  </a:lnTo>
                  <a:lnTo>
                    <a:pt x="108076" y="85090"/>
                  </a:lnTo>
                  <a:lnTo>
                    <a:pt x="94614" y="99314"/>
                  </a:lnTo>
                  <a:lnTo>
                    <a:pt x="108458" y="112395"/>
                  </a:lnTo>
                  <a:lnTo>
                    <a:pt x="121920" y="98171"/>
                  </a:lnTo>
                  <a:lnTo>
                    <a:pt x="140335" y="82423"/>
                  </a:lnTo>
                  <a:lnTo>
                    <a:pt x="149733" y="75819"/>
                  </a:lnTo>
                  <a:lnTo>
                    <a:pt x="138684" y="60325"/>
                  </a:lnTo>
                  <a:close/>
                </a:path>
                <a:path w="276860" h="304800">
                  <a:moveTo>
                    <a:pt x="271330" y="25781"/>
                  </a:moveTo>
                  <a:lnTo>
                    <a:pt x="210185" y="25781"/>
                  </a:lnTo>
                  <a:lnTo>
                    <a:pt x="214375" y="44450"/>
                  </a:lnTo>
                  <a:lnTo>
                    <a:pt x="203925" y="46736"/>
                  </a:lnTo>
                  <a:lnTo>
                    <a:pt x="203848" y="47117"/>
                  </a:lnTo>
                  <a:lnTo>
                    <a:pt x="209550" y="74549"/>
                  </a:lnTo>
                  <a:lnTo>
                    <a:pt x="271330" y="25781"/>
                  </a:lnTo>
                  <a:close/>
                </a:path>
                <a:path w="276860" h="304800">
                  <a:moveTo>
                    <a:pt x="199908" y="28160"/>
                  </a:moveTo>
                  <a:lnTo>
                    <a:pt x="155321" y="49276"/>
                  </a:lnTo>
                  <a:lnTo>
                    <a:pt x="164846" y="65913"/>
                  </a:lnTo>
                  <a:lnTo>
                    <a:pt x="181483" y="56261"/>
                  </a:lnTo>
                  <a:lnTo>
                    <a:pt x="192405" y="51181"/>
                  </a:lnTo>
                  <a:lnTo>
                    <a:pt x="202739" y="47117"/>
                  </a:lnTo>
                  <a:lnTo>
                    <a:pt x="202184" y="47117"/>
                  </a:lnTo>
                  <a:lnTo>
                    <a:pt x="203708" y="46736"/>
                  </a:lnTo>
                  <a:lnTo>
                    <a:pt x="199908" y="28160"/>
                  </a:lnTo>
                  <a:close/>
                </a:path>
                <a:path w="276860" h="304800">
                  <a:moveTo>
                    <a:pt x="203708" y="46736"/>
                  </a:moveTo>
                  <a:lnTo>
                    <a:pt x="202184" y="47117"/>
                  </a:lnTo>
                  <a:lnTo>
                    <a:pt x="203435" y="46843"/>
                  </a:lnTo>
                  <a:lnTo>
                    <a:pt x="203708" y="46736"/>
                  </a:lnTo>
                  <a:close/>
                </a:path>
                <a:path w="276860" h="304800">
                  <a:moveTo>
                    <a:pt x="203435" y="46843"/>
                  </a:moveTo>
                  <a:lnTo>
                    <a:pt x="202184" y="47117"/>
                  </a:lnTo>
                  <a:lnTo>
                    <a:pt x="202739" y="47117"/>
                  </a:lnTo>
                  <a:lnTo>
                    <a:pt x="203435" y="46843"/>
                  </a:lnTo>
                  <a:close/>
                </a:path>
                <a:path w="276860" h="304800">
                  <a:moveTo>
                    <a:pt x="203769" y="46736"/>
                  </a:moveTo>
                  <a:lnTo>
                    <a:pt x="203435" y="46843"/>
                  </a:lnTo>
                  <a:lnTo>
                    <a:pt x="203776" y="46768"/>
                  </a:lnTo>
                  <a:close/>
                </a:path>
                <a:path w="276860" h="304800">
                  <a:moveTo>
                    <a:pt x="210185" y="25781"/>
                  </a:moveTo>
                  <a:lnTo>
                    <a:pt x="199908" y="28160"/>
                  </a:lnTo>
                  <a:lnTo>
                    <a:pt x="203776" y="46768"/>
                  </a:lnTo>
                  <a:lnTo>
                    <a:pt x="214375" y="44450"/>
                  </a:lnTo>
                  <a:lnTo>
                    <a:pt x="210185" y="25781"/>
                  </a:lnTo>
                  <a:close/>
                </a:path>
                <a:path w="276860" h="304800">
                  <a:moveTo>
                    <a:pt x="194056" y="0"/>
                  </a:moveTo>
                  <a:lnTo>
                    <a:pt x="199908" y="28160"/>
                  </a:lnTo>
                  <a:lnTo>
                    <a:pt x="210185" y="25781"/>
                  </a:lnTo>
                  <a:lnTo>
                    <a:pt x="271330" y="25781"/>
                  </a:lnTo>
                  <a:lnTo>
                    <a:pt x="276479" y="21717"/>
                  </a:lnTo>
                  <a:lnTo>
                    <a:pt x="19405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7" name="object 297"/>
          <p:cNvGrpSpPr/>
          <p:nvPr/>
        </p:nvGrpSpPr>
        <p:grpSpPr>
          <a:xfrm>
            <a:off x="6533197" y="3629977"/>
            <a:ext cx="175895" cy="182245"/>
            <a:chOff x="6533197" y="3629977"/>
            <a:chExt cx="175895" cy="182245"/>
          </a:xfrm>
        </p:grpSpPr>
        <p:sp>
          <p:nvSpPr>
            <p:cNvPr id="298" name="object 298"/>
            <p:cNvSpPr/>
            <p:nvPr/>
          </p:nvSpPr>
          <p:spPr>
            <a:xfrm>
              <a:off x="6537959" y="3634740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83058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6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8" y="172212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6" y="86106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6537959" y="3634740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0" y="86106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8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6" y="86106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8" y="172212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0" name="object 300"/>
          <p:cNvSpPr txBox="1"/>
          <p:nvPr/>
        </p:nvSpPr>
        <p:spPr>
          <a:xfrm>
            <a:off x="6578600" y="3635502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1" name="object 301"/>
          <p:cNvSpPr/>
          <p:nvPr/>
        </p:nvSpPr>
        <p:spPr>
          <a:xfrm>
            <a:off x="7123176" y="3610355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8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6" y="86868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 txBox="1"/>
          <p:nvPr/>
        </p:nvSpPr>
        <p:spPr>
          <a:xfrm>
            <a:off x="7164451" y="3611626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03" name="object 303"/>
          <p:cNvGrpSpPr/>
          <p:nvPr/>
        </p:nvGrpSpPr>
        <p:grpSpPr>
          <a:xfrm>
            <a:off x="6292405" y="3916489"/>
            <a:ext cx="175895" cy="182245"/>
            <a:chOff x="6292405" y="3916489"/>
            <a:chExt cx="175895" cy="182245"/>
          </a:xfrm>
        </p:grpSpPr>
        <p:sp>
          <p:nvSpPr>
            <p:cNvPr id="304" name="object 304"/>
            <p:cNvSpPr/>
            <p:nvPr/>
          </p:nvSpPr>
          <p:spPr>
            <a:xfrm>
              <a:off x="6297167" y="3921252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83058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6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8" y="172212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6" y="86106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6297167" y="3921252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0" y="86106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8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6" y="86106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8" y="172212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6" name="object 306"/>
          <p:cNvSpPr txBox="1"/>
          <p:nvPr/>
        </p:nvSpPr>
        <p:spPr>
          <a:xfrm>
            <a:off x="6338061" y="3922267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6848856" y="3323844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20">
                <a:moveTo>
                  <a:pt x="0" y="86105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8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6" y="86105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8" y="172211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 txBox="1"/>
          <p:nvPr/>
        </p:nvSpPr>
        <p:spPr>
          <a:xfrm>
            <a:off x="6890131" y="3324225"/>
            <a:ext cx="8699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6714743" y="3921252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20">
                <a:moveTo>
                  <a:pt x="0" y="86106"/>
                </a:moveTo>
                <a:lnTo>
                  <a:pt x="6530" y="52613"/>
                </a:lnTo>
                <a:lnTo>
                  <a:pt x="24336" y="25241"/>
                </a:lnTo>
                <a:lnTo>
                  <a:pt x="50738" y="6774"/>
                </a:lnTo>
                <a:lnTo>
                  <a:pt x="83057" y="0"/>
                </a:lnTo>
                <a:lnTo>
                  <a:pt x="115377" y="6774"/>
                </a:lnTo>
                <a:lnTo>
                  <a:pt x="141779" y="25241"/>
                </a:lnTo>
                <a:lnTo>
                  <a:pt x="159585" y="52613"/>
                </a:lnTo>
                <a:lnTo>
                  <a:pt x="166115" y="86106"/>
                </a:lnTo>
                <a:lnTo>
                  <a:pt x="159585" y="119598"/>
                </a:lnTo>
                <a:lnTo>
                  <a:pt x="141779" y="146970"/>
                </a:lnTo>
                <a:lnTo>
                  <a:pt x="115377" y="165437"/>
                </a:lnTo>
                <a:lnTo>
                  <a:pt x="83057" y="172212"/>
                </a:lnTo>
                <a:lnTo>
                  <a:pt x="50738" y="165437"/>
                </a:lnTo>
                <a:lnTo>
                  <a:pt x="24336" y="146970"/>
                </a:lnTo>
                <a:lnTo>
                  <a:pt x="6530" y="119598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 txBox="1"/>
          <p:nvPr/>
        </p:nvSpPr>
        <p:spPr>
          <a:xfrm>
            <a:off x="6756272" y="3922267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11" name="object 311"/>
          <p:cNvGrpSpPr/>
          <p:nvPr/>
        </p:nvGrpSpPr>
        <p:grpSpPr>
          <a:xfrm>
            <a:off x="6251955" y="3456241"/>
            <a:ext cx="901700" cy="495934"/>
            <a:chOff x="6251955" y="3456241"/>
            <a:chExt cx="901700" cy="495934"/>
          </a:xfrm>
        </p:grpSpPr>
        <p:sp>
          <p:nvSpPr>
            <p:cNvPr id="312" name="object 312"/>
            <p:cNvSpPr/>
            <p:nvPr/>
          </p:nvSpPr>
          <p:spPr>
            <a:xfrm>
              <a:off x="6438899" y="3461003"/>
              <a:ext cx="709930" cy="486409"/>
            </a:xfrm>
            <a:custGeom>
              <a:avLst/>
              <a:gdLst/>
              <a:ahLst/>
              <a:cxnLst/>
              <a:rect l="l" t="t" r="r" b="b"/>
              <a:pathLst>
                <a:path w="709929" h="486410">
                  <a:moveTo>
                    <a:pt x="432434" y="0"/>
                  </a:moveTo>
                  <a:lnTo>
                    <a:pt x="240792" y="198247"/>
                  </a:lnTo>
                </a:path>
                <a:path w="709929" h="486410">
                  <a:moveTo>
                    <a:pt x="550164" y="0"/>
                  </a:moveTo>
                  <a:lnTo>
                    <a:pt x="709422" y="174371"/>
                  </a:lnTo>
                </a:path>
                <a:path w="709929" h="486410">
                  <a:moveTo>
                    <a:pt x="122935" y="321564"/>
                  </a:moveTo>
                  <a:lnTo>
                    <a:pt x="0" y="485902"/>
                  </a:lnTo>
                </a:path>
                <a:path w="709929" h="486410">
                  <a:moveTo>
                    <a:pt x="240792" y="321564"/>
                  </a:moveTo>
                  <a:lnTo>
                    <a:pt x="359664" y="46050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6251955" y="3616197"/>
              <a:ext cx="276860" cy="304800"/>
            </a:xfrm>
            <a:custGeom>
              <a:avLst/>
              <a:gdLst/>
              <a:ahLst/>
              <a:cxnLst/>
              <a:rect l="l" t="t" r="r" b="b"/>
              <a:pathLst>
                <a:path w="276859" h="304800">
                  <a:moveTo>
                    <a:pt x="0" y="225425"/>
                  </a:moveTo>
                  <a:lnTo>
                    <a:pt x="31496" y="304545"/>
                  </a:lnTo>
                  <a:lnTo>
                    <a:pt x="69496" y="242443"/>
                  </a:lnTo>
                  <a:lnTo>
                    <a:pt x="46355" y="242443"/>
                  </a:lnTo>
                  <a:lnTo>
                    <a:pt x="27432" y="240156"/>
                  </a:lnTo>
                  <a:lnTo>
                    <a:pt x="28942" y="227893"/>
                  </a:lnTo>
                  <a:lnTo>
                    <a:pt x="0" y="225425"/>
                  </a:lnTo>
                  <a:close/>
                </a:path>
                <a:path w="276859" h="304800">
                  <a:moveTo>
                    <a:pt x="28942" y="227893"/>
                  </a:moveTo>
                  <a:lnTo>
                    <a:pt x="27432" y="240156"/>
                  </a:lnTo>
                  <a:lnTo>
                    <a:pt x="46355" y="242443"/>
                  </a:lnTo>
                  <a:lnTo>
                    <a:pt x="47947" y="229514"/>
                  </a:lnTo>
                  <a:lnTo>
                    <a:pt x="28942" y="227893"/>
                  </a:lnTo>
                  <a:close/>
                </a:path>
                <a:path w="276859" h="304800">
                  <a:moveTo>
                    <a:pt x="47947" y="229514"/>
                  </a:moveTo>
                  <a:lnTo>
                    <a:pt x="46355" y="242443"/>
                  </a:lnTo>
                  <a:lnTo>
                    <a:pt x="69496" y="242443"/>
                  </a:lnTo>
                  <a:lnTo>
                    <a:pt x="75946" y="231901"/>
                  </a:lnTo>
                  <a:lnTo>
                    <a:pt x="47947" y="229514"/>
                  </a:lnTo>
                  <a:close/>
                </a:path>
                <a:path w="276859" h="304800">
                  <a:moveTo>
                    <a:pt x="42545" y="182752"/>
                  </a:moveTo>
                  <a:lnTo>
                    <a:pt x="37338" y="195706"/>
                  </a:lnTo>
                  <a:lnTo>
                    <a:pt x="33274" y="208660"/>
                  </a:lnTo>
                  <a:lnTo>
                    <a:pt x="29845" y="221360"/>
                  </a:lnTo>
                  <a:lnTo>
                    <a:pt x="29718" y="221741"/>
                  </a:lnTo>
                  <a:lnTo>
                    <a:pt x="28942" y="227893"/>
                  </a:lnTo>
                  <a:lnTo>
                    <a:pt x="47947" y="229514"/>
                  </a:lnTo>
                  <a:lnTo>
                    <a:pt x="48341" y="226313"/>
                  </a:lnTo>
                  <a:lnTo>
                    <a:pt x="48514" y="224916"/>
                  </a:lnTo>
                  <a:lnTo>
                    <a:pt x="51689" y="213613"/>
                  </a:lnTo>
                  <a:lnTo>
                    <a:pt x="55499" y="201549"/>
                  </a:lnTo>
                  <a:lnTo>
                    <a:pt x="60198" y="189864"/>
                  </a:lnTo>
                  <a:lnTo>
                    <a:pt x="42545" y="182752"/>
                  </a:lnTo>
                  <a:close/>
                </a:path>
                <a:path w="276859" h="304800">
                  <a:moveTo>
                    <a:pt x="48514" y="224916"/>
                  </a:moveTo>
                  <a:lnTo>
                    <a:pt x="48260" y="226313"/>
                  </a:lnTo>
                  <a:lnTo>
                    <a:pt x="48410" y="225756"/>
                  </a:lnTo>
                  <a:lnTo>
                    <a:pt x="48514" y="224916"/>
                  </a:lnTo>
                  <a:close/>
                </a:path>
                <a:path w="276859" h="304800">
                  <a:moveTo>
                    <a:pt x="48410" y="225756"/>
                  </a:moveTo>
                  <a:lnTo>
                    <a:pt x="48260" y="226313"/>
                  </a:lnTo>
                  <a:lnTo>
                    <a:pt x="48410" y="225756"/>
                  </a:lnTo>
                  <a:close/>
                </a:path>
                <a:path w="276859" h="304800">
                  <a:moveTo>
                    <a:pt x="48637" y="224916"/>
                  </a:moveTo>
                  <a:lnTo>
                    <a:pt x="48410" y="225756"/>
                  </a:lnTo>
                  <a:lnTo>
                    <a:pt x="48637" y="224916"/>
                  </a:lnTo>
                  <a:close/>
                </a:path>
                <a:path w="276859" h="304800">
                  <a:moveTo>
                    <a:pt x="81788" y="114681"/>
                  </a:moveTo>
                  <a:lnTo>
                    <a:pt x="73787" y="124968"/>
                  </a:lnTo>
                  <a:lnTo>
                    <a:pt x="59563" y="147193"/>
                  </a:lnTo>
                  <a:lnTo>
                    <a:pt x="50546" y="164464"/>
                  </a:lnTo>
                  <a:lnTo>
                    <a:pt x="67564" y="173227"/>
                  </a:lnTo>
                  <a:lnTo>
                    <a:pt x="76454" y="155956"/>
                  </a:lnTo>
                  <a:lnTo>
                    <a:pt x="89789" y="135254"/>
                  </a:lnTo>
                  <a:lnTo>
                    <a:pt x="96774" y="126491"/>
                  </a:lnTo>
                  <a:lnTo>
                    <a:pt x="81788" y="114681"/>
                  </a:lnTo>
                  <a:close/>
                </a:path>
                <a:path w="276859" h="304800">
                  <a:moveTo>
                    <a:pt x="138684" y="60325"/>
                  </a:moveTo>
                  <a:lnTo>
                    <a:pt x="127762" y="68071"/>
                  </a:lnTo>
                  <a:lnTo>
                    <a:pt x="108204" y="85216"/>
                  </a:lnTo>
                  <a:lnTo>
                    <a:pt x="94615" y="99313"/>
                  </a:lnTo>
                  <a:lnTo>
                    <a:pt x="108331" y="112521"/>
                  </a:lnTo>
                  <a:lnTo>
                    <a:pt x="121920" y="98425"/>
                  </a:lnTo>
                  <a:lnTo>
                    <a:pt x="140335" y="82422"/>
                  </a:lnTo>
                  <a:lnTo>
                    <a:pt x="149606" y="75945"/>
                  </a:lnTo>
                  <a:lnTo>
                    <a:pt x="138684" y="60325"/>
                  </a:lnTo>
                  <a:close/>
                </a:path>
                <a:path w="276859" h="304800">
                  <a:moveTo>
                    <a:pt x="271191" y="25907"/>
                  </a:moveTo>
                  <a:lnTo>
                    <a:pt x="210058" y="25907"/>
                  </a:lnTo>
                  <a:lnTo>
                    <a:pt x="214249" y="44450"/>
                  </a:lnTo>
                  <a:lnTo>
                    <a:pt x="203888" y="46740"/>
                  </a:lnTo>
                  <a:lnTo>
                    <a:pt x="203768" y="47116"/>
                  </a:lnTo>
                  <a:lnTo>
                    <a:pt x="209423" y="74549"/>
                  </a:lnTo>
                  <a:lnTo>
                    <a:pt x="271191" y="25907"/>
                  </a:lnTo>
                  <a:close/>
                </a:path>
                <a:path w="276859" h="304800">
                  <a:moveTo>
                    <a:pt x="199861" y="28162"/>
                  </a:moveTo>
                  <a:lnTo>
                    <a:pt x="197993" y="28575"/>
                  </a:lnTo>
                  <a:lnTo>
                    <a:pt x="196977" y="28828"/>
                  </a:lnTo>
                  <a:lnTo>
                    <a:pt x="196469" y="29082"/>
                  </a:lnTo>
                  <a:lnTo>
                    <a:pt x="184277" y="34162"/>
                  </a:lnTo>
                  <a:lnTo>
                    <a:pt x="172085" y="39877"/>
                  </a:lnTo>
                  <a:lnTo>
                    <a:pt x="155321" y="49402"/>
                  </a:lnTo>
                  <a:lnTo>
                    <a:pt x="164719" y="65912"/>
                  </a:lnTo>
                  <a:lnTo>
                    <a:pt x="181483" y="56387"/>
                  </a:lnTo>
                  <a:lnTo>
                    <a:pt x="192278" y="51307"/>
                  </a:lnTo>
                  <a:lnTo>
                    <a:pt x="202755" y="47116"/>
                  </a:lnTo>
                  <a:lnTo>
                    <a:pt x="202184" y="47116"/>
                  </a:lnTo>
                  <a:lnTo>
                    <a:pt x="203689" y="46735"/>
                  </a:lnTo>
                  <a:lnTo>
                    <a:pt x="199861" y="28162"/>
                  </a:lnTo>
                  <a:close/>
                </a:path>
                <a:path w="276859" h="304800">
                  <a:moveTo>
                    <a:pt x="203690" y="46740"/>
                  </a:moveTo>
                  <a:lnTo>
                    <a:pt x="202184" y="47116"/>
                  </a:lnTo>
                  <a:lnTo>
                    <a:pt x="203461" y="46834"/>
                  </a:lnTo>
                  <a:lnTo>
                    <a:pt x="203690" y="46740"/>
                  </a:lnTo>
                  <a:close/>
                </a:path>
                <a:path w="276859" h="304800">
                  <a:moveTo>
                    <a:pt x="203461" y="46834"/>
                  </a:moveTo>
                  <a:lnTo>
                    <a:pt x="202184" y="47116"/>
                  </a:lnTo>
                  <a:lnTo>
                    <a:pt x="202755" y="47116"/>
                  </a:lnTo>
                  <a:lnTo>
                    <a:pt x="203461" y="46834"/>
                  </a:lnTo>
                  <a:close/>
                </a:path>
                <a:path w="276859" h="304800">
                  <a:moveTo>
                    <a:pt x="203691" y="46742"/>
                  </a:moveTo>
                  <a:lnTo>
                    <a:pt x="203461" y="46834"/>
                  </a:lnTo>
                  <a:lnTo>
                    <a:pt x="203699" y="46782"/>
                  </a:lnTo>
                  <a:close/>
                </a:path>
                <a:path w="276859" h="304800">
                  <a:moveTo>
                    <a:pt x="203907" y="46735"/>
                  </a:moveTo>
                  <a:lnTo>
                    <a:pt x="203708" y="46735"/>
                  </a:lnTo>
                  <a:lnTo>
                    <a:pt x="203907" y="46735"/>
                  </a:lnTo>
                  <a:close/>
                </a:path>
                <a:path w="276859" h="304800">
                  <a:moveTo>
                    <a:pt x="210058" y="25907"/>
                  </a:moveTo>
                  <a:lnTo>
                    <a:pt x="199861" y="28162"/>
                  </a:lnTo>
                  <a:lnTo>
                    <a:pt x="203690" y="46740"/>
                  </a:lnTo>
                  <a:lnTo>
                    <a:pt x="203907" y="46735"/>
                  </a:lnTo>
                  <a:lnTo>
                    <a:pt x="214249" y="44450"/>
                  </a:lnTo>
                  <a:lnTo>
                    <a:pt x="210058" y="25907"/>
                  </a:lnTo>
                  <a:close/>
                </a:path>
                <a:path w="276859" h="304800">
                  <a:moveTo>
                    <a:pt x="194056" y="0"/>
                  </a:moveTo>
                  <a:lnTo>
                    <a:pt x="199861" y="28162"/>
                  </a:lnTo>
                  <a:lnTo>
                    <a:pt x="210058" y="25907"/>
                  </a:lnTo>
                  <a:lnTo>
                    <a:pt x="271191" y="25907"/>
                  </a:lnTo>
                  <a:lnTo>
                    <a:pt x="276351" y="21843"/>
                  </a:lnTo>
                  <a:lnTo>
                    <a:pt x="19405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4" name="object 314"/>
          <p:cNvSpPr txBox="1"/>
          <p:nvPr/>
        </p:nvSpPr>
        <p:spPr>
          <a:xfrm>
            <a:off x="706932" y="5024983"/>
            <a:ext cx="86995" cy="378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430"/>
              </a:spcBef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7708392" y="4632959"/>
            <a:ext cx="775970" cy="277495"/>
          </a:xfrm>
          <a:prstGeom prst="rect">
            <a:avLst/>
          </a:prstGeom>
          <a:solidFill>
            <a:srgbClr val="FFFA1F"/>
          </a:solidFill>
        </p:spPr>
        <p:txBody>
          <a:bodyPr wrap="square" lIns="0" tIns="4318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40"/>
              </a:spcBef>
            </a:pP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2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회</a:t>
            </a:r>
            <a:r>
              <a:rPr dirty="0" sz="1200" spc="-1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이동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316" name="object 316"/>
          <p:cNvGrpSpPr/>
          <p:nvPr/>
        </p:nvGrpSpPr>
        <p:grpSpPr>
          <a:xfrm>
            <a:off x="6557581" y="4768405"/>
            <a:ext cx="175895" cy="182245"/>
            <a:chOff x="6557581" y="4768405"/>
            <a:chExt cx="175895" cy="182245"/>
          </a:xfrm>
        </p:grpSpPr>
        <p:sp>
          <p:nvSpPr>
            <p:cNvPr id="317" name="object 317"/>
            <p:cNvSpPr/>
            <p:nvPr/>
          </p:nvSpPr>
          <p:spPr>
            <a:xfrm>
              <a:off x="6562343" y="4773167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83057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5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7" y="172211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5" y="86105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6562343" y="4773167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0" y="86105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7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5" y="86105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7" y="172211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5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9" name="object 319"/>
          <p:cNvSpPr txBox="1"/>
          <p:nvPr/>
        </p:nvSpPr>
        <p:spPr>
          <a:xfrm>
            <a:off x="6602983" y="4774184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20" name="object 320"/>
          <p:cNvSpPr/>
          <p:nvPr/>
        </p:nvSpPr>
        <p:spPr>
          <a:xfrm>
            <a:off x="7147559" y="4748784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8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8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6" y="86868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8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 txBox="1"/>
          <p:nvPr/>
        </p:nvSpPr>
        <p:spPr>
          <a:xfrm>
            <a:off x="7188834" y="4750434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22" name="object 322"/>
          <p:cNvGrpSpPr/>
          <p:nvPr/>
        </p:nvGrpSpPr>
        <p:grpSpPr>
          <a:xfrm>
            <a:off x="6316789" y="5054917"/>
            <a:ext cx="175895" cy="182245"/>
            <a:chOff x="6316789" y="5054917"/>
            <a:chExt cx="175895" cy="182245"/>
          </a:xfrm>
        </p:grpSpPr>
        <p:sp>
          <p:nvSpPr>
            <p:cNvPr id="323" name="object 323"/>
            <p:cNvSpPr/>
            <p:nvPr/>
          </p:nvSpPr>
          <p:spPr>
            <a:xfrm>
              <a:off x="6321552" y="5059679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83058" y="0"/>
                  </a:moveTo>
                  <a:lnTo>
                    <a:pt x="50738" y="6774"/>
                  </a:lnTo>
                  <a:lnTo>
                    <a:pt x="24336" y="25241"/>
                  </a:lnTo>
                  <a:lnTo>
                    <a:pt x="6530" y="52613"/>
                  </a:lnTo>
                  <a:lnTo>
                    <a:pt x="0" y="86106"/>
                  </a:lnTo>
                  <a:lnTo>
                    <a:pt x="6530" y="119598"/>
                  </a:lnTo>
                  <a:lnTo>
                    <a:pt x="24336" y="146970"/>
                  </a:lnTo>
                  <a:lnTo>
                    <a:pt x="50738" y="165437"/>
                  </a:lnTo>
                  <a:lnTo>
                    <a:pt x="83058" y="172212"/>
                  </a:lnTo>
                  <a:lnTo>
                    <a:pt x="115377" y="165437"/>
                  </a:lnTo>
                  <a:lnTo>
                    <a:pt x="141779" y="146970"/>
                  </a:lnTo>
                  <a:lnTo>
                    <a:pt x="159585" y="119598"/>
                  </a:lnTo>
                  <a:lnTo>
                    <a:pt x="166115" y="86106"/>
                  </a:lnTo>
                  <a:lnTo>
                    <a:pt x="159585" y="52613"/>
                  </a:lnTo>
                  <a:lnTo>
                    <a:pt x="141779" y="25241"/>
                  </a:lnTo>
                  <a:lnTo>
                    <a:pt x="115377" y="6774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6321552" y="5059679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0" y="86106"/>
                  </a:moveTo>
                  <a:lnTo>
                    <a:pt x="6530" y="52613"/>
                  </a:lnTo>
                  <a:lnTo>
                    <a:pt x="24336" y="25241"/>
                  </a:lnTo>
                  <a:lnTo>
                    <a:pt x="50738" y="6774"/>
                  </a:lnTo>
                  <a:lnTo>
                    <a:pt x="83058" y="0"/>
                  </a:lnTo>
                  <a:lnTo>
                    <a:pt x="115377" y="6774"/>
                  </a:lnTo>
                  <a:lnTo>
                    <a:pt x="141779" y="25241"/>
                  </a:lnTo>
                  <a:lnTo>
                    <a:pt x="159585" y="52613"/>
                  </a:lnTo>
                  <a:lnTo>
                    <a:pt x="166115" y="86106"/>
                  </a:lnTo>
                  <a:lnTo>
                    <a:pt x="159585" y="119598"/>
                  </a:lnTo>
                  <a:lnTo>
                    <a:pt x="141779" y="146970"/>
                  </a:lnTo>
                  <a:lnTo>
                    <a:pt x="115377" y="165437"/>
                  </a:lnTo>
                  <a:lnTo>
                    <a:pt x="83058" y="172212"/>
                  </a:lnTo>
                  <a:lnTo>
                    <a:pt x="50738" y="165437"/>
                  </a:lnTo>
                  <a:lnTo>
                    <a:pt x="24336" y="146970"/>
                  </a:lnTo>
                  <a:lnTo>
                    <a:pt x="6530" y="119598"/>
                  </a:lnTo>
                  <a:lnTo>
                    <a:pt x="0" y="8610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5" name="object 325"/>
          <p:cNvSpPr txBox="1"/>
          <p:nvPr/>
        </p:nvSpPr>
        <p:spPr>
          <a:xfrm>
            <a:off x="6362446" y="5060950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6864095" y="4456176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8"/>
                </a:moveTo>
                <a:lnTo>
                  <a:pt x="6530" y="53042"/>
                </a:lnTo>
                <a:lnTo>
                  <a:pt x="24336" y="25431"/>
                </a:lnTo>
                <a:lnTo>
                  <a:pt x="50738" y="6822"/>
                </a:lnTo>
                <a:lnTo>
                  <a:pt x="83057" y="0"/>
                </a:lnTo>
                <a:lnTo>
                  <a:pt x="115377" y="6822"/>
                </a:lnTo>
                <a:lnTo>
                  <a:pt x="141779" y="25431"/>
                </a:lnTo>
                <a:lnTo>
                  <a:pt x="159585" y="53042"/>
                </a:lnTo>
                <a:lnTo>
                  <a:pt x="166115" y="86868"/>
                </a:lnTo>
                <a:lnTo>
                  <a:pt x="159585" y="120693"/>
                </a:lnTo>
                <a:lnTo>
                  <a:pt x="141779" y="148304"/>
                </a:lnTo>
                <a:lnTo>
                  <a:pt x="115377" y="166913"/>
                </a:lnTo>
                <a:lnTo>
                  <a:pt x="83057" y="173736"/>
                </a:lnTo>
                <a:lnTo>
                  <a:pt x="50738" y="166913"/>
                </a:lnTo>
                <a:lnTo>
                  <a:pt x="24336" y="148304"/>
                </a:lnTo>
                <a:lnTo>
                  <a:pt x="6530" y="120693"/>
                </a:lnTo>
                <a:lnTo>
                  <a:pt x="0" y="8686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 txBox="1"/>
          <p:nvPr/>
        </p:nvSpPr>
        <p:spPr>
          <a:xfrm>
            <a:off x="6905370" y="4458080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28" name="object 328"/>
          <p:cNvGrpSpPr/>
          <p:nvPr/>
        </p:nvGrpSpPr>
        <p:grpSpPr>
          <a:xfrm>
            <a:off x="6251955" y="4594669"/>
            <a:ext cx="925830" cy="495934"/>
            <a:chOff x="6251955" y="4594669"/>
            <a:chExt cx="925830" cy="495934"/>
          </a:xfrm>
        </p:grpSpPr>
        <p:sp>
          <p:nvSpPr>
            <p:cNvPr id="329" name="object 329"/>
            <p:cNvSpPr/>
            <p:nvPr/>
          </p:nvSpPr>
          <p:spPr>
            <a:xfrm>
              <a:off x="6463283" y="4599432"/>
              <a:ext cx="709930" cy="486409"/>
            </a:xfrm>
            <a:custGeom>
              <a:avLst/>
              <a:gdLst/>
              <a:ahLst/>
              <a:cxnLst/>
              <a:rect l="l" t="t" r="r" b="b"/>
              <a:pathLst>
                <a:path w="709929" h="486410">
                  <a:moveTo>
                    <a:pt x="432435" y="0"/>
                  </a:moveTo>
                  <a:lnTo>
                    <a:pt x="240791" y="198247"/>
                  </a:lnTo>
                </a:path>
                <a:path w="709929" h="486410">
                  <a:moveTo>
                    <a:pt x="550163" y="0"/>
                  </a:moveTo>
                  <a:lnTo>
                    <a:pt x="709421" y="174371"/>
                  </a:lnTo>
                </a:path>
                <a:path w="709929" h="486410">
                  <a:moveTo>
                    <a:pt x="122936" y="321564"/>
                  </a:moveTo>
                  <a:lnTo>
                    <a:pt x="0" y="48590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6251955" y="4756785"/>
              <a:ext cx="276860" cy="304800"/>
            </a:xfrm>
            <a:custGeom>
              <a:avLst/>
              <a:gdLst/>
              <a:ahLst/>
              <a:cxnLst/>
              <a:rect l="l" t="t" r="r" b="b"/>
              <a:pathLst>
                <a:path w="276859" h="304800">
                  <a:moveTo>
                    <a:pt x="0" y="225425"/>
                  </a:moveTo>
                  <a:lnTo>
                    <a:pt x="31496" y="304672"/>
                  </a:lnTo>
                  <a:lnTo>
                    <a:pt x="69507" y="242442"/>
                  </a:lnTo>
                  <a:lnTo>
                    <a:pt x="46355" y="242442"/>
                  </a:lnTo>
                  <a:lnTo>
                    <a:pt x="27432" y="240156"/>
                  </a:lnTo>
                  <a:lnTo>
                    <a:pt x="28942" y="227893"/>
                  </a:lnTo>
                  <a:lnTo>
                    <a:pt x="0" y="225425"/>
                  </a:lnTo>
                  <a:close/>
                </a:path>
                <a:path w="276859" h="304800">
                  <a:moveTo>
                    <a:pt x="28942" y="227893"/>
                  </a:moveTo>
                  <a:lnTo>
                    <a:pt x="27432" y="240156"/>
                  </a:lnTo>
                  <a:lnTo>
                    <a:pt x="46355" y="242442"/>
                  </a:lnTo>
                  <a:lnTo>
                    <a:pt x="47959" y="229515"/>
                  </a:lnTo>
                  <a:lnTo>
                    <a:pt x="28942" y="227893"/>
                  </a:lnTo>
                  <a:close/>
                </a:path>
                <a:path w="276859" h="304800">
                  <a:moveTo>
                    <a:pt x="47959" y="229515"/>
                  </a:moveTo>
                  <a:lnTo>
                    <a:pt x="46355" y="242442"/>
                  </a:lnTo>
                  <a:lnTo>
                    <a:pt x="69507" y="242442"/>
                  </a:lnTo>
                  <a:lnTo>
                    <a:pt x="75946" y="231901"/>
                  </a:lnTo>
                  <a:lnTo>
                    <a:pt x="47959" y="229515"/>
                  </a:lnTo>
                  <a:close/>
                </a:path>
                <a:path w="276859" h="304800">
                  <a:moveTo>
                    <a:pt x="42545" y="182752"/>
                  </a:moveTo>
                  <a:lnTo>
                    <a:pt x="37338" y="195833"/>
                  </a:lnTo>
                  <a:lnTo>
                    <a:pt x="33274" y="208660"/>
                  </a:lnTo>
                  <a:lnTo>
                    <a:pt x="29845" y="221360"/>
                  </a:lnTo>
                  <a:lnTo>
                    <a:pt x="29718" y="221741"/>
                  </a:lnTo>
                  <a:lnTo>
                    <a:pt x="28942" y="227893"/>
                  </a:lnTo>
                  <a:lnTo>
                    <a:pt x="47959" y="229515"/>
                  </a:lnTo>
                  <a:lnTo>
                    <a:pt x="48356" y="226313"/>
                  </a:lnTo>
                  <a:lnTo>
                    <a:pt x="48514" y="225044"/>
                  </a:lnTo>
                  <a:lnTo>
                    <a:pt x="51689" y="213613"/>
                  </a:lnTo>
                  <a:lnTo>
                    <a:pt x="55499" y="201548"/>
                  </a:lnTo>
                  <a:lnTo>
                    <a:pt x="60198" y="189864"/>
                  </a:lnTo>
                  <a:lnTo>
                    <a:pt x="42545" y="182752"/>
                  </a:lnTo>
                  <a:close/>
                </a:path>
                <a:path w="276859" h="304800">
                  <a:moveTo>
                    <a:pt x="48514" y="225044"/>
                  </a:moveTo>
                  <a:lnTo>
                    <a:pt x="48260" y="226313"/>
                  </a:lnTo>
                  <a:lnTo>
                    <a:pt x="48438" y="225653"/>
                  </a:lnTo>
                  <a:lnTo>
                    <a:pt x="48514" y="225044"/>
                  </a:lnTo>
                  <a:close/>
                </a:path>
                <a:path w="276859" h="304800">
                  <a:moveTo>
                    <a:pt x="48438" y="225653"/>
                  </a:moveTo>
                  <a:lnTo>
                    <a:pt x="48260" y="226313"/>
                  </a:lnTo>
                  <a:lnTo>
                    <a:pt x="48438" y="225653"/>
                  </a:lnTo>
                  <a:close/>
                </a:path>
                <a:path w="276859" h="304800">
                  <a:moveTo>
                    <a:pt x="48602" y="225044"/>
                  </a:moveTo>
                  <a:lnTo>
                    <a:pt x="48438" y="225653"/>
                  </a:lnTo>
                  <a:lnTo>
                    <a:pt x="48602" y="225044"/>
                  </a:lnTo>
                  <a:close/>
                </a:path>
                <a:path w="276859" h="304800">
                  <a:moveTo>
                    <a:pt x="81788" y="114681"/>
                  </a:moveTo>
                  <a:lnTo>
                    <a:pt x="73787" y="124967"/>
                  </a:lnTo>
                  <a:lnTo>
                    <a:pt x="59563" y="147319"/>
                  </a:lnTo>
                  <a:lnTo>
                    <a:pt x="50546" y="164591"/>
                  </a:lnTo>
                  <a:lnTo>
                    <a:pt x="67564" y="173354"/>
                  </a:lnTo>
                  <a:lnTo>
                    <a:pt x="76454" y="155956"/>
                  </a:lnTo>
                  <a:lnTo>
                    <a:pt x="89789" y="135254"/>
                  </a:lnTo>
                  <a:lnTo>
                    <a:pt x="96774" y="126491"/>
                  </a:lnTo>
                  <a:lnTo>
                    <a:pt x="81788" y="114681"/>
                  </a:lnTo>
                  <a:close/>
                </a:path>
                <a:path w="276859" h="304800">
                  <a:moveTo>
                    <a:pt x="138684" y="60325"/>
                  </a:moveTo>
                  <a:lnTo>
                    <a:pt x="127762" y="68071"/>
                  </a:lnTo>
                  <a:lnTo>
                    <a:pt x="108204" y="85216"/>
                  </a:lnTo>
                  <a:lnTo>
                    <a:pt x="94615" y="99440"/>
                  </a:lnTo>
                  <a:lnTo>
                    <a:pt x="108331" y="112521"/>
                  </a:lnTo>
                  <a:lnTo>
                    <a:pt x="121920" y="98425"/>
                  </a:lnTo>
                  <a:lnTo>
                    <a:pt x="140335" y="82422"/>
                  </a:lnTo>
                  <a:lnTo>
                    <a:pt x="149606" y="75945"/>
                  </a:lnTo>
                  <a:lnTo>
                    <a:pt x="138684" y="60325"/>
                  </a:lnTo>
                  <a:close/>
                </a:path>
                <a:path w="276859" h="304800">
                  <a:moveTo>
                    <a:pt x="271352" y="25907"/>
                  </a:moveTo>
                  <a:lnTo>
                    <a:pt x="210058" y="25907"/>
                  </a:lnTo>
                  <a:lnTo>
                    <a:pt x="214249" y="44450"/>
                  </a:lnTo>
                  <a:lnTo>
                    <a:pt x="203705" y="46891"/>
                  </a:lnTo>
                  <a:lnTo>
                    <a:pt x="209423" y="74675"/>
                  </a:lnTo>
                  <a:lnTo>
                    <a:pt x="271352" y="25907"/>
                  </a:lnTo>
                  <a:close/>
                </a:path>
                <a:path w="276859" h="304800">
                  <a:moveTo>
                    <a:pt x="199851" y="28164"/>
                  </a:moveTo>
                  <a:lnTo>
                    <a:pt x="197485" y="28701"/>
                  </a:lnTo>
                  <a:lnTo>
                    <a:pt x="196977" y="28956"/>
                  </a:lnTo>
                  <a:lnTo>
                    <a:pt x="196469" y="29082"/>
                  </a:lnTo>
                  <a:lnTo>
                    <a:pt x="184277" y="34162"/>
                  </a:lnTo>
                  <a:lnTo>
                    <a:pt x="172085" y="39877"/>
                  </a:lnTo>
                  <a:lnTo>
                    <a:pt x="155321" y="49402"/>
                  </a:lnTo>
                  <a:lnTo>
                    <a:pt x="164719" y="65912"/>
                  </a:lnTo>
                  <a:lnTo>
                    <a:pt x="181483" y="56514"/>
                  </a:lnTo>
                  <a:lnTo>
                    <a:pt x="192278" y="51434"/>
                  </a:lnTo>
                  <a:lnTo>
                    <a:pt x="202472" y="47243"/>
                  </a:lnTo>
                  <a:lnTo>
                    <a:pt x="202184" y="47243"/>
                  </a:lnTo>
                  <a:lnTo>
                    <a:pt x="203673" y="46735"/>
                  </a:lnTo>
                  <a:lnTo>
                    <a:pt x="199851" y="28164"/>
                  </a:lnTo>
                  <a:close/>
                </a:path>
                <a:path w="276859" h="304800">
                  <a:moveTo>
                    <a:pt x="203675" y="46746"/>
                  </a:moveTo>
                  <a:lnTo>
                    <a:pt x="202184" y="47243"/>
                  </a:lnTo>
                  <a:lnTo>
                    <a:pt x="202844" y="47091"/>
                  </a:lnTo>
                  <a:lnTo>
                    <a:pt x="203675" y="46746"/>
                  </a:lnTo>
                  <a:close/>
                </a:path>
                <a:path w="276859" h="304800">
                  <a:moveTo>
                    <a:pt x="202844" y="47091"/>
                  </a:moveTo>
                  <a:lnTo>
                    <a:pt x="202184" y="47243"/>
                  </a:lnTo>
                  <a:lnTo>
                    <a:pt x="202472" y="47243"/>
                  </a:lnTo>
                  <a:lnTo>
                    <a:pt x="202844" y="47091"/>
                  </a:lnTo>
                  <a:close/>
                </a:path>
                <a:path w="276859" h="304800">
                  <a:moveTo>
                    <a:pt x="203676" y="46749"/>
                  </a:moveTo>
                  <a:lnTo>
                    <a:pt x="202844" y="47091"/>
                  </a:lnTo>
                  <a:lnTo>
                    <a:pt x="203705" y="46891"/>
                  </a:lnTo>
                  <a:lnTo>
                    <a:pt x="203676" y="46749"/>
                  </a:lnTo>
                  <a:close/>
                </a:path>
                <a:path w="276859" h="304800">
                  <a:moveTo>
                    <a:pt x="204377" y="46735"/>
                  </a:moveTo>
                  <a:lnTo>
                    <a:pt x="203708" y="46735"/>
                  </a:lnTo>
                  <a:lnTo>
                    <a:pt x="203705" y="46891"/>
                  </a:lnTo>
                  <a:lnTo>
                    <a:pt x="204377" y="46735"/>
                  </a:lnTo>
                  <a:close/>
                </a:path>
                <a:path w="276859" h="304800">
                  <a:moveTo>
                    <a:pt x="210058" y="25907"/>
                  </a:moveTo>
                  <a:lnTo>
                    <a:pt x="199851" y="28164"/>
                  </a:lnTo>
                  <a:lnTo>
                    <a:pt x="203675" y="46746"/>
                  </a:lnTo>
                  <a:lnTo>
                    <a:pt x="204377" y="46735"/>
                  </a:lnTo>
                  <a:lnTo>
                    <a:pt x="214249" y="44450"/>
                  </a:lnTo>
                  <a:lnTo>
                    <a:pt x="210058" y="25907"/>
                  </a:lnTo>
                  <a:close/>
                </a:path>
                <a:path w="276859" h="304800">
                  <a:moveTo>
                    <a:pt x="194056" y="0"/>
                  </a:moveTo>
                  <a:lnTo>
                    <a:pt x="199851" y="28164"/>
                  </a:lnTo>
                  <a:lnTo>
                    <a:pt x="210058" y="25907"/>
                  </a:lnTo>
                  <a:lnTo>
                    <a:pt x="271352" y="25907"/>
                  </a:lnTo>
                  <a:lnTo>
                    <a:pt x="276351" y="21970"/>
                  </a:lnTo>
                  <a:lnTo>
                    <a:pt x="19405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1" name="object 331"/>
          <p:cNvSpPr txBox="1"/>
          <p:nvPr/>
        </p:nvSpPr>
        <p:spPr>
          <a:xfrm>
            <a:off x="886460" y="5698947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2156460" y="6022847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69" h="173989">
                <a:moveTo>
                  <a:pt x="0" y="86867"/>
                </a:moveTo>
                <a:lnTo>
                  <a:pt x="6530" y="53053"/>
                </a:lnTo>
                <a:lnTo>
                  <a:pt x="24336" y="25441"/>
                </a:lnTo>
                <a:lnTo>
                  <a:pt x="50738" y="6825"/>
                </a:lnTo>
                <a:lnTo>
                  <a:pt x="83057" y="0"/>
                </a:lnTo>
                <a:lnTo>
                  <a:pt x="115377" y="6825"/>
                </a:lnTo>
                <a:lnTo>
                  <a:pt x="141779" y="25441"/>
                </a:lnTo>
                <a:lnTo>
                  <a:pt x="159585" y="53053"/>
                </a:lnTo>
                <a:lnTo>
                  <a:pt x="166115" y="86867"/>
                </a:lnTo>
                <a:lnTo>
                  <a:pt x="159585" y="120682"/>
                </a:lnTo>
                <a:lnTo>
                  <a:pt x="141779" y="148294"/>
                </a:lnTo>
                <a:lnTo>
                  <a:pt x="115377" y="166910"/>
                </a:lnTo>
                <a:lnTo>
                  <a:pt x="83057" y="173735"/>
                </a:lnTo>
                <a:lnTo>
                  <a:pt x="50738" y="166910"/>
                </a:lnTo>
                <a:lnTo>
                  <a:pt x="24336" y="148294"/>
                </a:lnTo>
                <a:lnTo>
                  <a:pt x="6530" y="120682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 txBox="1"/>
          <p:nvPr/>
        </p:nvSpPr>
        <p:spPr>
          <a:xfrm>
            <a:off x="2196210" y="6025388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2741676" y="5999988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69" h="172720">
                <a:moveTo>
                  <a:pt x="0" y="86106"/>
                </a:moveTo>
                <a:lnTo>
                  <a:pt x="6530" y="52586"/>
                </a:lnTo>
                <a:lnTo>
                  <a:pt x="24336" y="25217"/>
                </a:lnTo>
                <a:lnTo>
                  <a:pt x="50738" y="6765"/>
                </a:lnTo>
                <a:lnTo>
                  <a:pt x="83057" y="0"/>
                </a:lnTo>
                <a:lnTo>
                  <a:pt x="115377" y="6765"/>
                </a:lnTo>
                <a:lnTo>
                  <a:pt x="141779" y="25217"/>
                </a:lnTo>
                <a:lnTo>
                  <a:pt x="159585" y="52586"/>
                </a:lnTo>
                <a:lnTo>
                  <a:pt x="166116" y="86106"/>
                </a:lnTo>
                <a:lnTo>
                  <a:pt x="159585" y="119619"/>
                </a:lnTo>
                <a:lnTo>
                  <a:pt x="141779" y="146989"/>
                </a:lnTo>
                <a:lnTo>
                  <a:pt x="115377" y="165444"/>
                </a:lnTo>
                <a:lnTo>
                  <a:pt x="83057" y="172212"/>
                </a:lnTo>
                <a:lnTo>
                  <a:pt x="50738" y="165444"/>
                </a:lnTo>
                <a:lnTo>
                  <a:pt x="24336" y="146989"/>
                </a:lnTo>
                <a:lnTo>
                  <a:pt x="6530" y="119619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 txBox="1"/>
          <p:nvPr/>
        </p:nvSpPr>
        <p:spPr>
          <a:xfrm>
            <a:off x="2782061" y="6001613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36" name="object 336"/>
          <p:cNvSpPr/>
          <p:nvPr/>
        </p:nvSpPr>
        <p:spPr>
          <a:xfrm>
            <a:off x="1915667" y="6310884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69" h="172720">
                <a:moveTo>
                  <a:pt x="0" y="86105"/>
                </a:moveTo>
                <a:lnTo>
                  <a:pt x="6530" y="52592"/>
                </a:lnTo>
                <a:lnTo>
                  <a:pt x="24336" y="25222"/>
                </a:lnTo>
                <a:lnTo>
                  <a:pt x="50738" y="6767"/>
                </a:lnTo>
                <a:lnTo>
                  <a:pt x="83057" y="0"/>
                </a:lnTo>
                <a:lnTo>
                  <a:pt x="115377" y="6767"/>
                </a:lnTo>
                <a:lnTo>
                  <a:pt x="141779" y="25222"/>
                </a:lnTo>
                <a:lnTo>
                  <a:pt x="159585" y="52592"/>
                </a:lnTo>
                <a:lnTo>
                  <a:pt x="166115" y="86105"/>
                </a:lnTo>
                <a:lnTo>
                  <a:pt x="159585" y="119619"/>
                </a:lnTo>
                <a:lnTo>
                  <a:pt x="141779" y="146989"/>
                </a:lnTo>
                <a:lnTo>
                  <a:pt x="115377" y="165444"/>
                </a:lnTo>
                <a:lnTo>
                  <a:pt x="83057" y="172211"/>
                </a:lnTo>
                <a:lnTo>
                  <a:pt x="50738" y="165444"/>
                </a:lnTo>
                <a:lnTo>
                  <a:pt x="24336" y="146989"/>
                </a:lnTo>
                <a:lnTo>
                  <a:pt x="6530" y="119619"/>
                </a:lnTo>
                <a:lnTo>
                  <a:pt x="0" y="86105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 txBox="1"/>
          <p:nvPr/>
        </p:nvSpPr>
        <p:spPr>
          <a:xfrm>
            <a:off x="1955673" y="6312204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38" name="object 338"/>
          <p:cNvGrpSpPr/>
          <p:nvPr/>
        </p:nvGrpSpPr>
        <p:grpSpPr>
          <a:xfrm>
            <a:off x="1940814" y="5704306"/>
            <a:ext cx="554355" cy="946785"/>
            <a:chOff x="1940814" y="5704306"/>
            <a:chExt cx="554355" cy="946785"/>
          </a:xfrm>
        </p:grpSpPr>
        <p:sp>
          <p:nvSpPr>
            <p:cNvPr id="339" name="object 339"/>
            <p:cNvSpPr/>
            <p:nvPr/>
          </p:nvSpPr>
          <p:spPr>
            <a:xfrm>
              <a:off x="2057400" y="5850635"/>
              <a:ext cx="432434" cy="484505"/>
            </a:xfrm>
            <a:custGeom>
              <a:avLst/>
              <a:gdLst/>
              <a:ahLst/>
              <a:cxnLst/>
              <a:rect l="l" t="t" r="r" b="b"/>
              <a:pathLst>
                <a:path w="432435" h="484504">
                  <a:moveTo>
                    <a:pt x="432435" y="0"/>
                  </a:moveTo>
                  <a:lnTo>
                    <a:pt x="240792" y="198196"/>
                  </a:lnTo>
                </a:path>
                <a:path w="432435" h="484504">
                  <a:moveTo>
                    <a:pt x="122936" y="320039"/>
                  </a:moveTo>
                  <a:lnTo>
                    <a:pt x="0" y="48436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1940814" y="5704306"/>
              <a:ext cx="489584" cy="596265"/>
            </a:xfrm>
            <a:custGeom>
              <a:avLst/>
              <a:gdLst/>
              <a:ahLst/>
              <a:cxnLst/>
              <a:rect l="l" t="t" r="r" b="b"/>
              <a:pathLst>
                <a:path w="489585" h="596264">
                  <a:moveTo>
                    <a:pt x="29505" y="524543"/>
                  </a:moveTo>
                  <a:lnTo>
                    <a:pt x="0" y="533031"/>
                  </a:lnTo>
                  <a:lnTo>
                    <a:pt x="57785" y="595718"/>
                  </a:lnTo>
                  <a:lnTo>
                    <a:pt x="68728" y="536549"/>
                  </a:lnTo>
                  <a:lnTo>
                    <a:pt x="32385" y="536549"/>
                  </a:lnTo>
                  <a:lnTo>
                    <a:pt x="29505" y="524543"/>
                  </a:lnTo>
                  <a:close/>
                </a:path>
                <a:path w="489585" h="596264">
                  <a:moveTo>
                    <a:pt x="44828" y="520134"/>
                  </a:moveTo>
                  <a:lnTo>
                    <a:pt x="29505" y="524543"/>
                  </a:lnTo>
                  <a:lnTo>
                    <a:pt x="32385" y="536549"/>
                  </a:lnTo>
                  <a:lnTo>
                    <a:pt x="47879" y="532853"/>
                  </a:lnTo>
                  <a:lnTo>
                    <a:pt x="44828" y="520134"/>
                  </a:lnTo>
                  <a:close/>
                </a:path>
                <a:path w="489585" h="596264">
                  <a:moveTo>
                    <a:pt x="73279" y="511949"/>
                  </a:moveTo>
                  <a:lnTo>
                    <a:pt x="44828" y="520134"/>
                  </a:lnTo>
                  <a:lnTo>
                    <a:pt x="47879" y="532853"/>
                  </a:lnTo>
                  <a:lnTo>
                    <a:pt x="32385" y="536549"/>
                  </a:lnTo>
                  <a:lnTo>
                    <a:pt x="68728" y="536549"/>
                  </a:lnTo>
                  <a:lnTo>
                    <a:pt x="73279" y="511949"/>
                  </a:lnTo>
                  <a:close/>
                </a:path>
                <a:path w="489585" h="596264">
                  <a:moveTo>
                    <a:pt x="37592" y="486854"/>
                  </a:moveTo>
                  <a:lnTo>
                    <a:pt x="21971" y="489623"/>
                  </a:lnTo>
                  <a:lnTo>
                    <a:pt x="24130" y="502132"/>
                  </a:lnTo>
                  <a:lnTo>
                    <a:pt x="29505" y="524543"/>
                  </a:lnTo>
                  <a:lnTo>
                    <a:pt x="44828" y="520134"/>
                  </a:lnTo>
                  <a:lnTo>
                    <a:pt x="39624" y="498436"/>
                  </a:lnTo>
                  <a:lnTo>
                    <a:pt x="37592" y="486854"/>
                  </a:lnTo>
                  <a:close/>
                </a:path>
                <a:path w="489585" h="596264">
                  <a:moveTo>
                    <a:pt x="29718" y="424751"/>
                  </a:moveTo>
                  <a:lnTo>
                    <a:pt x="13843" y="425792"/>
                  </a:lnTo>
                  <a:lnTo>
                    <a:pt x="14224" y="430796"/>
                  </a:lnTo>
                  <a:lnTo>
                    <a:pt x="16637" y="454317"/>
                  </a:lnTo>
                  <a:lnTo>
                    <a:pt x="19304" y="473671"/>
                  </a:lnTo>
                  <a:lnTo>
                    <a:pt x="35052" y="471500"/>
                  </a:lnTo>
                  <a:lnTo>
                    <a:pt x="32385" y="452145"/>
                  </a:lnTo>
                  <a:lnTo>
                    <a:pt x="29972" y="429171"/>
                  </a:lnTo>
                  <a:lnTo>
                    <a:pt x="29718" y="424751"/>
                  </a:lnTo>
                  <a:close/>
                </a:path>
                <a:path w="489585" h="596264">
                  <a:moveTo>
                    <a:pt x="12192" y="361441"/>
                  </a:moveTo>
                  <a:lnTo>
                    <a:pt x="11937" y="384492"/>
                  </a:lnTo>
                  <a:lnTo>
                    <a:pt x="12665" y="406501"/>
                  </a:lnTo>
                  <a:lnTo>
                    <a:pt x="12827" y="409955"/>
                  </a:lnTo>
                  <a:lnTo>
                    <a:pt x="28702" y="408901"/>
                  </a:lnTo>
                  <a:lnTo>
                    <a:pt x="28448" y="406501"/>
                  </a:lnTo>
                  <a:lnTo>
                    <a:pt x="27812" y="384035"/>
                  </a:lnTo>
                  <a:lnTo>
                    <a:pt x="28067" y="361949"/>
                  </a:lnTo>
                  <a:lnTo>
                    <a:pt x="12192" y="361441"/>
                  </a:lnTo>
                  <a:close/>
                </a:path>
                <a:path w="489585" h="596264">
                  <a:moveTo>
                    <a:pt x="17653" y="297599"/>
                  </a:moveTo>
                  <a:lnTo>
                    <a:pt x="15112" y="317461"/>
                  </a:lnTo>
                  <a:lnTo>
                    <a:pt x="13208" y="339407"/>
                  </a:lnTo>
                  <a:lnTo>
                    <a:pt x="12954" y="345592"/>
                  </a:lnTo>
                  <a:lnTo>
                    <a:pt x="28829" y="346341"/>
                  </a:lnTo>
                  <a:lnTo>
                    <a:pt x="29083" y="340156"/>
                  </a:lnTo>
                  <a:lnTo>
                    <a:pt x="30987" y="318858"/>
                  </a:lnTo>
                  <a:lnTo>
                    <a:pt x="33400" y="299567"/>
                  </a:lnTo>
                  <a:lnTo>
                    <a:pt x="17653" y="297599"/>
                  </a:lnTo>
                  <a:close/>
                </a:path>
                <a:path w="489585" h="596264">
                  <a:moveTo>
                    <a:pt x="30861" y="234518"/>
                  </a:moveTo>
                  <a:lnTo>
                    <a:pt x="25908" y="254101"/>
                  </a:lnTo>
                  <a:lnTo>
                    <a:pt x="21462" y="274739"/>
                  </a:lnTo>
                  <a:lnTo>
                    <a:pt x="20319" y="281597"/>
                  </a:lnTo>
                  <a:lnTo>
                    <a:pt x="35941" y="284238"/>
                  </a:lnTo>
                  <a:lnTo>
                    <a:pt x="37084" y="277380"/>
                  </a:lnTo>
                  <a:lnTo>
                    <a:pt x="41402" y="257454"/>
                  </a:lnTo>
                  <a:lnTo>
                    <a:pt x="46228" y="238455"/>
                  </a:lnTo>
                  <a:lnTo>
                    <a:pt x="30861" y="234518"/>
                  </a:lnTo>
                  <a:close/>
                </a:path>
                <a:path w="489585" h="596264">
                  <a:moveTo>
                    <a:pt x="53086" y="173469"/>
                  </a:moveTo>
                  <a:lnTo>
                    <a:pt x="51308" y="177215"/>
                  </a:lnTo>
                  <a:lnTo>
                    <a:pt x="43815" y="195554"/>
                  </a:lnTo>
                  <a:lnTo>
                    <a:pt x="36956" y="214490"/>
                  </a:lnTo>
                  <a:lnTo>
                    <a:pt x="35560" y="218973"/>
                  </a:lnTo>
                  <a:lnTo>
                    <a:pt x="50800" y="223634"/>
                  </a:lnTo>
                  <a:lnTo>
                    <a:pt x="52260" y="218973"/>
                  </a:lnTo>
                  <a:lnTo>
                    <a:pt x="58674" y="200926"/>
                  </a:lnTo>
                  <a:lnTo>
                    <a:pt x="66040" y="183273"/>
                  </a:lnTo>
                  <a:lnTo>
                    <a:pt x="67437" y="180289"/>
                  </a:lnTo>
                  <a:lnTo>
                    <a:pt x="53086" y="173469"/>
                  </a:lnTo>
                  <a:close/>
                </a:path>
                <a:path w="489585" h="596264">
                  <a:moveTo>
                    <a:pt x="85090" y="117220"/>
                  </a:moveTo>
                  <a:lnTo>
                    <a:pt x="78612" y="126491"/>
                  </a:lnTo>
                  <a:lnTo>
                    <a:pt x="68834" y="142659"/>
                  </a:lnTo>
                  <a:lnTo>
                    <a:pt x="60071" y="158775"/>
                  </a:lnTo>
                  <a:lnTo>
                    <a:pt x="74041" y="166319"/>
                  </a:lnTo>
                  <a:lnTo>
                    <a:pt x="82804" y="150202"/>
                  </a:lnTo>
                  <a:lnTo>
                    <a:pt x="92202" y="134734"/>
                  </a:lnTo>
                  <a:lnTo>
                    <a:pt x="98043" y="126237"/>
                  </a:lnTo>
                  <a:lnTo>
                    <a:pt x="85090" y="117220"/>
                  </a:lnTo>
                  <a:close/>
                </a:path>
                <a:path w="489585" h="596264">
                  <a:moveTo>
                    <a:pt x="127762" y="67856"/>
                  </a:moveTo>
                  <a:lnTo>
                    <a:pt x="125603" y="69849"/>
                  </a:lnTo>
                  <a:lnTo>
                    <a:pt x="112775" y="82702"/>
                  </a:lnTo>
                  <a:lnTo>
                    <a:pt x="100584" y="96494"/>
                  </a:lnTo>
                  <a:lnTo>
                    <a:pt x="94742" y="104076"/>
                  </a:lnTo>
                  <a:lnTo>
                    <a:pt x="107187" y="113830"/>
                  </a:lnTo>
                  <a:lnTo>
                    <a:pt x="113156" y="106248"/>
                  </a:lnTo>
                  <a:lnTo>
                    <a:pt x="124587" y="93179"/>
                  </a:lnTo>
                  <a:lnTo>
                    <a:pt x="136779" y="81076"/>
                  </a:lnTo>
                  <a:lnTo>
                    <a:pt x="138303" y="79794"/>
                  </a:lnTo>
                  <a:lnTo>
                    <a:pt x="127762" y="67856"/>
                  </a:lnTo>
                  <a:close/>
                </a:path>
                <a:path w="489585" h="596264">
                  <a:moveTo>
                    <a:pt x="180594" y="30073"/>
                  </a:moveTo>
                  <a:lnTo>
                    <a:pt x="168148" y="37134"/>
                  </a:lnTo>
                  <a:lnTo>
                    <a:pt x="153288" y="47066"/>
                  </a:lnTo>
                  <a:lnTo>
                    <a:pt x="140208" y="57099"/>
                  </a:lnTo>
                  <a:lnTo>
                    <a:pt x="149860" y="69710"/>
                  </a:lnTo>
                  <a:lnTo>
                    <a:pt x="162941" y="59664"/>
                  </a:lnTo>
                  <a:lnTo>
                    <a:pt x="177037" y="50355"/>
                  </a:lnTo>
                  <a:lnTo>
                    <a:pt x="188468" y="43891"/>
                  </a:lnTo>
                  <a:lnTo>
                    <a:pt x="180594" y="30073"/>
                  </a:lnTo>
                  <a:close/>
                </a:path>
                <a:path w="489585" h="596264">
                  <a:moveTo>
                    <a:pt x="241935" y="6832"/>
                  </a:moveTo>
                  <a:lnTo>
                    <a:pt x="233425" y="8839"/>
                  </a:lnTo>
                  <a:lnTo>
                    <a:pt x="217043" y="13957"/>
                  </a:lnTo>
                  <a:lnTo>
                    <a:pt x="200025" y="20573"/>
                  </a:lnTo>
                  <a:lnTo>
                    <a:pt x="195325" y="22783"/>
                  </a:lnTo>
                  <a:lnTo>
                    <a:pt x="202184" y="37134"/>
                  </a:lnTo>
                  <a:lnTo>
                    <a:pt x="206883" y="34924"/>
                  </a:lnTo>
                  <a:lnTo>
                    <a:pt x="222758" y="28765"/>
                  </a:lnTo>
                  <a:lnTo>
                    <a:pt x="238125" y="23990"/>
                  </a:lnTo>
                  <a:lnTo>
                    <a:pt x="245491" y="22313"/>
                  </a:lnTo>
                  <a:lnTo>
                    <a:pt x="241935" y="6832"/>
                  </a:lnTo>
                  <a:close/>
                </a:path>
                <a:path w="489585" h="596264">
                  <a:moveTo>
                    <a:pt x="301371" y="0"/>
                  </a:moveTo>
                  <a:lnTo>
                    <a:pt x="284099" y="507"/>
                  </a:lnTo>
                  <a:lnTo>
                    <a:pt x="266954" y="2108"/>
                  </a:lnTo>
                  <a:lnTo>
                    <a:pt x="257937" y="3619"/>
                  </a:lnTo>
                  <a:lnTo>
                    <a:pt x="260604" y="19278"/>
                  </a:lnTo>
                  <a:lnTo>
                    <a:pt x="269494" y="17754"/>
                  </a:lnTo>
                  <a:lnTo>
                    <a:pt x="285496" y="16306"/>
                  </a:lnTo>
                  <a:lnTo>
                    <a:pt x="301752" y="15862"/>
                  </a:lnTo>
                  <a:lnTo>
                    <a:pt x="306456" y="15862"/>
                  </a:lnTo>
                  <a:lnTo>
                    <a:pt x="306959" y="177"/>
                  </a:lnTo>
                  <a:lnTo>
                    <a:pt x="301371" y="0"/>
                  </a:lnTo>
                  <a:close/>
                </a:path>
                <a:path w="489585" h="596264">
                  <a:moveTo>
                    <a:pt x="306456" y="15862"/>
                  </a:moveTo>
                  <a:lnTo>
                    <a:pt x="301752" y="15862"/>
                  </a:lnTo>
                  <a:lnTo>
                    <a:pt x="306450" y="16040"/>
                  </a:lnTo>
                  <a:lnTo>
                    <a:pt x="306456" y="15862"/>
                  </a:lnTo>
                  <a:close/>
                </a:path>
                <a:path w="489585" h="596264">
                  <a:moveTo>
                    <a:pt x="323342" y="1015"/>
                  </a:moveTo>
                  <a:lnTo>
                    <a:pt x="321818" y="16814"/>
                  </a:lnTo>
                  <a:lnTo>
                    <a:pt x="334772" y="18122"/>
                  </a:lnTo>
                  <a:lnTo>
                    <a:pt x="351409" y="20815"/>
                  </a:lnTo>
                  <a:lnTo>
                    <a:pt x="367792" y="24460"/>
                  </a:lnTo>
                  <a:lnTo>
                    <a:pt x="371221" y="8966"/>
                  </a:lnTo>
                  <a:lnTo>
                    <a:pt x="353949" y="5143"/>
                  </a:lnTo>
                  <a:lnTo>
                    <a:pt x="336423" y="2324"/>
                  </a:lnTo>
                  <a:lnTo>
                    <a:pt x="323342" y="1015"/>
                  </a:lnTo>
                  <a:close/>
                </a:path>
                <a:path w="489585" h="596264">
                  <a:moveTo>
                    <a:pt x="419270" y="42430"/>
                  </a:moveTo>
                  <a:lnTo>
                    <a:pt x="404368" y="68592"/>
                  </a:lnTo>
                  <a:lnTo>
                    <a:pt x="489458" y="73177"/>
                  </a:lnTo>
                  <a:lnTo>
                    <a:pt x="471061" y="45681"/>
                  </a:lnTo>
                  <a:lnTo>
                    <a:pt x="425069" y="45681"/>
                  </a:lnTo>
                  <a:lnTo>
                    <a:pt x="419270" y="42430"/>
                  </a:lnTo>
                  <a:close/>
                </a:path>
                <a:path w="489585" h="596264">
                  <a:moveTo>
                    <a:pt x="427072" y="28733"/>
                  </a:moveTo>
                  <a:lnTo>
                    <a:pt x="419270" y="42430"/>
                  </a:lnTo>
                  <a:lnTo>
                    <a:pt x="425069" y="45681"/>
                  </a:lnTo>
                  <a:lnTo>
                    <a:pt x="432688" y="31813"/>
                  </a:lnTo>
                  <a:lnTo>
                    <a:pt x="427072" y="28733"/>
                  </a:lnTo>
                  <a:close/>
                </a:path>
                <a:path w="489585" h="596264">
                  <a:moveTo>
                    <a:pt x="442087" y="2374"/>
                  </a:moveTo>
                  <a:lnTo>
                    <a:pt x="427072" y="28733"/>
                  </a:lnTo>
                  <a:lnTo>
                    <a:pt x="432688" y="31813"/>
                  </a:lnTo>
                  <a:lnTo>
                    <a:pt x="425069" y="45681"/>
                  </a:lnTo>
                  <a:lnTo>
                    <a:pt x="471061" y="45681"/>
                  </a:lnTo>
                  <a:lnTo>
                    <a:pt x="442087" y="2374"/>
                  </a:lnTo>
                  <a:close/>
                </a:path>
                <a:path w="489585" h="596264">
                  <a:moveTo>
                    <a:pt x="386969" y="13360"/>
                  </a:moveTo>
                  <a:lnTo>
                    <a:pt x="382650" y="28638"/>
                  </a:lnTo>
                  <a:lnTo>
                    <a:pt x="384937" y="29286"/>
                  </a:lnTo>
                  <a:lnTo>
                    <a:pt x="401700" y="35140"/>
                  </a:lnTo>
                  <a:lnTo>
                    <a:pt x="418592" y="42049"/>
                  </a:lnTo>
                  <a:lnTo>
                    <a:pt x="419270" y="42430"/>
                  </a:lnTo>
                  <a:lnTo>
                    <a:pt x="427072" y="28733"/>
                  </a:lnTo>
                  <a:lnTo>
                    <a:pt x="424561" y="27355"/>
                  </a:lnTo>
                  <a:lnTo>
                    <a:pt x="406908" y="20154"/>
                  </a:lnTo>
                  <a:lnTo>
                    <a:pt x="389255" y="14008"/>
                  </a:lnTo>
                  <a:lnTo>
                    <a:pt x="386969" y="13360"/>
                  </a:lnTo>
                  <a:close/>
                </a:path>
              </a:pathLst>
            </a:custGeom>
            <a:solidFill>
              <a:srgbClr val="CC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1970532" y="6527291"/>
              <a:ext cx="58419" cy="123825"/>
            </a:xfrm>
            <a:custGeom>
              <a:avLst/>
              <a:gdLst/>
              <a:ahLst/>
              <a:cxnLst/>
              <a:rect l="l" t="t" r="r" b="b"/>
              <a:pathLst>
                <a:path w="58419" h="123825">
                  <a:moveTo>
                    <a:pt x="57912" y="0"/>
                  </a:moveTo>
                  <a:lnTo>
                    <a:pt x="0" y="0"/>
                  </a:lnTo>
                  <a:lnTo>
                    <a:pt x="0" y="123443"/>
                  </a:lnTo>
                  <a:lnTo>
                    <a:pt x="57912" y="123443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2" name="object 342"/>
          <p:cNvSpPr/>
          <p:nvPr/>
        </p:nvSpPr>
        <p:spPr>
          <a:xfrm>
            <a:off x="2607564" y="5850635"/>
            <a:ext cx="159385" cy="174625"/>
          </a:xfrm>
          <a:custGeom>
            <a:avLst/>
            <a:gdLst/>
            <a:ahLst/>
            <a:cxnLst/>
            <a:rect l="l" t="t" r="r" b="b"/>
            <a:pathLst>
              <a:path w="159385" h="174625">
                <a:moveTo>
                  <a:pt x="0" y="0"/>
                </a:moveTo>
                <a:lnTo>
                  <a:pt x="159258" y="174358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782567" y="6022847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30" y="53053"/>
                </a:lnTo>
                <a:lnTo>
                  <a:pt x="24336" y="25441"/>
                </a:lnTo>
                <a:lnTo>
                  <a:pt x="50738" y="6825"/>
                </a:lnTo>
                <a:lnTo>
                  <a:pt x="83058" y="0"/>
                </a:lnTo>
                <a:lnTo>
                  <a:pt x="115377" y="6825"/>
                </a:lnTo>
                <a:lnTo>
                  <a:pt x="141779" y="25441"/>
                </a:lnTo>
                <a:lnTo>
                  <a:pt x="159585" y="53053"/>
                </a:lnTo>
                <a:lnTo>
                  <a:pt x="166116" y="86867"/>
                </a:lnTo>
                <a:lnTo>
                  <a:pt x="159585" y="120682"/>
                </a:lnTo>
                <a:lnTo>
                  <a:pt x="141779" y="148294"/>
                </a:lnTo>
                <a:lnTo>
                  <a:pt x="115377" y="166910"/>
                </a:lnTo>
                <a:lnTo>
                  <a:pt x="83058" y="173735"/>
                </a:lnTo>
                <a:lnTo>
                  <a:pt x="50738" y="166910"/>
                </a:lnTo>
                <a:lnTo>
                  <a:pt x="24336" y="148294"/>
                </a:lnTo>
                <a:lnTo>
                  <a:pt x="6530" y="120682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 txBox="1"/>
          <p:nvPr/>
        </p:nvSpPr>
        <p:spPr>
          <a:xfrm>
            <a:off x="3822953" y="6025388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45" name="object 345"/>
          <p:cNvSpPr/>
          <p:nvPr/>
        </p:nvSpPr>
        <p:spPr>
          <a:xfrm>
            <a:off x="4367784" y="5999988"/>
            <a:ext cx="166370" cy="172720"/>
          </a:xfrm>
          <a:custGeom>
            <a:avLst/>
            <a:gdLst/>
            <a:ahLst/>
            <a:cxnLst/>
            <a:rect l="l" t="t" r="r" b="b"/>
            <a:pathLst>
              <a:path w="166370" h="172720">
                <a:moveTo>
                  <a:pt x="0" y="86106"/>
                </a:moveTo>
                <a:lnTo>
                  <a:pt x="6530" y="52586"/>
                </a:lnTo>
                <a:lnTo>
                  <a:pt x="24336" y="25217"/>
                </a:lnTo>
                <a:lnTo>
                  <a:pt x="50738" y="6765"/>
                </a:lnTo>
                <a:lnTo>
                  <a:pt x="83057" y="0"/>
                </a:lnTo>
                <a:lnTo>
                  <a:pt x="115377" y="6765"/>
                </a:lnTo>
                <a:lnTo>
                  <a:pt x="141779" y="25217"/>
                </a:lnTo>
                <a:lnTo>
                  <a:pt x="159585" y="52586"/>
                </a:lnTo>
                <a:lnTo>
                  <a:pt x="166115" y="86106"/>
                </a:lnTo>
                <a:lnTo>
                  <a:pt x="159585" y="119619"/>
                </a:lnTo>
                <a:lnTo>
                  <a:pt x="141779" y="146989"/>
                </a:lnTo>
                <a:lnTo>
                  <a:pt x="115377" y="165444"/>
                </a:lnTo>
                <a:lnTo>
                  <a:pt x="83057" y="172212"/>
                </a:lnTo>
                <a:lnTo>
                  <a:pt x="50738" y="165444"/>
                </a:lnTo>
                <a:lnTo>
                  <a:pt x="24336" y="146989"/>
                </a:lnTo>
                <a:lnTo>
                  <a:pt x="6530" y="119619"/>
                </a:lnTo>
                <a:lnTo>
                  <a:pt x="0" y="86106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 txBox="1"/>
          <p:nvPr/>
        </p:nvSpPr>
        <p:spPr>
          <a:xfrm>
            <a:off x="4408678" y="6001613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47" name="object 347"/>
          <p:cNvGrpSpPr/>
          <p:nvPr/>
        </p:nvGrpSpPr>
        <p:grpSpPr>
          <a:xfrm>
            <a:off x="4093273" y="5723953"/>
            <a:ext cx="175895" cy="182245"/>
            <a:chOff x="4093273" y="5723953"/>
            <a:chExt cx="175895" cy="182245"/>
          </a:xfrm>
        </p:grpSpPr>
        <p:sp>
          <p:nvSpPr>
            <p:cNvPr id="348" name="object 348"/>
            <p:cNvSpPr/>
            <p:nvPr/>
          </p:nvSpPr>
          <p:spPr>
            <a:xfrm>
              <a:off x="4098035" y="5728715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83058" y="0"/>
                  </a:moveTo>
                  <a:lnTo>
                    <a:pt x="50738" y="6767"/>
                  </a:lnTo>
                  <a:lnTo>
                    <a:pt x="24336" y="25222"/>
                  </a:lnTo>
                  <a:lnTo>
                    <a:pt x="6530" y="52592"/>
                  </a:lnTo>
                  <a:lnTo>
                    <a:pt x="0" y="86106"/>
                  </a:lnTo>
                  <a:lnTo>
                    <a:pt x="6530" y="119619"/>
                  </a:lnTo>
                  <a:lnTo>
                    <a:pt x="24336" y="146989"/>
                  </a:lnTo>
                  <a:lnTo>
                    <a:pt x="50738" y="165444"/>
                  </a:lnTo>
                  <a:lnTo>
                    <a:pt x="83058" y="172212"/>
                  </a:lnTo>
                  <a:lnTo>
                    <a:pt x="115377" y="165444"/>
                  </a:lnTo>
                  <a:lnTo>
                    <a:pt x="141779" y="146989"/>
                  </a:lnTo>
                  <a:lnTo>
                    <a:pt x="159585" y="119619"/>
                  </a:lnTo>
                  <a:lnTo>
                    <a:pt x="166115" y="86106"/>
                  </a:lnTo>
                  <a:lnTo>
                    <a:pt x="159585" y="52592"/>
                  </a:lnTo>
                  <a:lnTo>
                    <a:pt x="141779" y="25222"/>
                  </a:lnTo>
                  <a:lnTo>
                    <a:pt x="115377" y="6767"/>
                  </a:lnTo>
                  <a:lnTo>
                    <a:pt x="83058" y="0"/>
                  </a:lnTo>
                  <a:close/>
                </a:path>
              </a:pathLst>
            </a:custGeom>
            <a:solidFill>
              <a:srgbClr val="8ED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4098035" y="5728715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0" y="86106"/>
                  </a:moveTo>
                  <a:lnTo>
                    <a:pt x="6530" y="52592"/>
                  </a:lnTo>
                  <a:lnTo>
                    <a:pt x="24336" y="25222"/>
                  </a:lnTo>
                  <a:lnTo>
                    <a:pt x="50738" y="6767"/>
                  </a:lnTo>
                  <a:lnTo>
                    <a:pt x="83058" y="0"/>
                  </a:lnTo>
                  <a:lnTo>
                    <a:pt x="115377" y="6767"/>
                  </a:lnTo>
                  <a:lnTo>
                    <a:pt x="141779" y="25222"/>
                  </a:lnTo>
                  <a:lnTo>
                    <a:pt x="159585" y="52592"/>
                  </a:lnTo>
                  <a:lnTo>
                    <a:pt x="166115" y="86106"/>
                  </a:lnTo>
                  <a:lnTo>
                    <a:pt x="159585" y="119619"/>
                  </a:lnTo>
                  <a:lnTo>
                    <a:pt x="141779" y="146989"/>
                  </a:lnTo>
                  <a:lnTo>
                    <a:pt x="115377" y="165444"/>
                  </a:lnTo>
                  <a:lnTo>
                    <a:pt x="83058" y="172212"/>
                  </a:lnTo>
                  <a:lnTo>
                    <a:pt x="50738" y="165444"/>
                  </a:lnTo>
                  <a:lnTo>
                    <a:pt x="24336" y="146989"/>
                  </a:lnTo>
                  <a:lnTo>
                    <a:pt x="6530" y="119619"/>
                  </a:lnTo>
                  <a:lnTo>
                    <a:pt x="0" y="8610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0" name="object 350"/>
          <p:cNvSpPr txBox="1"/>
          <p:nvPr/>
        </p:nvSpPr>
        <p:spPr>
          <a:xfrm>
            <a:off x="4138929" y="5730341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51" name="object 351"/>
          <p:cNvGrpSpPr/>
          <p:nvPr/>
        </p:nvGrpSpPr>
        <p:grpSpPr>
          <a:xfrm>
            <a:off x="3919537" y="5725845"/>
            <a:ext cx="681355" cy="328295"/>
            <a:chOff x="3919537" y="5725845"/>
            <a:chExt cx="681355" cy="328295"/>
          </a:xfrm>
        </p:grpSpPr>
        <p:sp>
          <p:nvSpPr>
            <p:cNvPr id="352" name="object 352"/>
            <p:cNvSpPr/>
            <p:nvPr/>
          </p:nvSpPr>
          <p:spPr>
            <a:xfrm>
              <a:off x="3924300" y="5850636"/>
              <a:ext cx="467995" cy="198755"/>
            </a:xfrm>
            <a:custGeom>
              <a:avLst/>
              <a:gdLst/>
              <a:ahLst/>
              <a:cxnLst/>
              <a:rect l="l" t="t" r="r" b="b"/>
              <a:pathLst>
                <a:path w="467995" h="198754">
                  <a:moveTo>
                    <a:pt x="191642" y="0"/>
                  </a:moveTo>
                  <a:lnTo>
                    <a:pt x="0" y="198196"/>
                  </a:lnTo>
                </a:path>
                <a:path w="467995" h="198754">
                  <a:moveTo>
                    <a:pt x="315467" y="25907"/>
                  </a:moveTo>
                  <a:lnTo>
                    <a:pt x="467613" y="174701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4328287" y="5725845"/>
              <a:ext cx="272415" cy="307340"/>
            </a:xfrm>
            <a:custGeom>
              <a:avLst/>
              <a:gdLst/>
              <a:ahLst/>
              <a:cxnLst/>
              <a:rect l="l" t="t" r="r" b="b"/>
              <a:pathLst>
                <a:path w="272414" h="307339">
                  <a:moveTo>
                    <a:pt x="83312" y="0"/>
                  </a:moveTo>
                  <a:lnTo>
                    <a:pt x="0" y="17437"/>
                  </a:lnTo>
                  <a:lnTo>
                    <a:pt x="64008" y="73685"/>
                  </a:lnTo>
                  <a:lnTo>
                    <a:pt x="71137" y="46471"/>
                  </a:lnTo>
                  <a:lnTo>
                    <a:pt x="58674" y="42722"/>
                  </a:lnTo>
                  <a:lnTo>
                    <a:pt x="64135" y="24485"/>
                  </a:lnTo>
                  <a:lnTo>
                    <a:pt x="76897" y="24485"/>
                  </a:lnTo>
                  <a:lnTo>
                    <a:pt x="83312" y="0"/>
                  </a:lnTo>
                  <a:close/>
                </a:path>
                <a:path w="272414" h="307339">
                  <a:moveTo>
                    <a:pt x="74690" y="47539"/>
                  </a:moveTo>
                  <a:lnTo>
                    <a:pt x="97536" y="58839"/>
                  </a:lnTo>
                  <a:lnTo>
                    <a:pt x="108076" y="65392"/>
                  </a:lnTo>
                  <a:lnTo>
                    <a:pt x="118110" y="49212"/>
                  </a:lnTo>
                  <a:lnTo>
                    <a:pt x="115828" y="47802"/>
                  </a:lnTo>
                  <a:lnTo>
                    <a:pt x="75564" y="47802"/>
                  </a:lnTo>
                  <a:lnTo>
                    <a:pt x="74690" y="47539"/>
                  </a:lnTo>
                  <a:close/>
                </a:path>
                <a:path w="272414" h="307339">
                  <a:moveTo>
                    <a:pt x="74040" y="47218"/>
                  </a:moveTo>
                  <a:lnTo>
                    <a:pt x="74690" y="47539"/>
                  </a:lnTo>
                  <a:lnTo>
                    <a:pt x="75564" y="47802"/>
                  </a:lnTo>
                  <a:lnTo>
                    <a:pt x="74040" y="47218"/>
                  </a:lnTo>
                  <a:close/>
                </a:path>
                <a:path w="272414" h="307339">
                  <a:moveTo>
                    <a:pt x="114883" y="47218"/>
                  </a:moveTo>
                  <a:lnTo>
                    <a:pt x="74040" y="47218"/>
                  </a:lnTo>
                  <a:lnTo>
                    <a:pt x="75564" y="47802"/>
                  </a:lnTo>
                  <a:lnTo>
                    <a:pt x="115828" y="47802"/>
                  </a:lnTo>
                  <a:lnTo>
                    <a:pt x="114883" y="47218"/>
                  </a:lnTo>
                  <a:close/>
                </a:path>
                <a:path w="272414" h="307339">
                  <a:moveTo>
                    <a:pt x="75965" y="28043"/>
                  </a:moveTo>
                  <a:lnTo>
                    <a:pt x="71137" y="46471"/>
                  </a:lnTo>
                  <a:lnTo>
                    <a:pt x="74690" y="47539"/>
                  </a:lnTo>
                  <a:lnTo>
                    <a:pt x="74040" y="47218"/>
                  </a:lnTo>
                  <a:lnTo>
                    <a:pt x="114883" y="47218"/>
                  </a:lnTo>
                  <a:lnTo>
                    <a:pt x="106045" y="41757"/>
                  </a:lnTo>
                  <a:lnTo>
                    <a:pt x="82423" y="30137"/>
                  </a:lnTo>
                  <a:lnTo>
                    <a:pt x="82041" y="29908"/>
                  </a:lnTo>
                  <a:lnTo>
                    <a:pt x="81534" y="29718"/>
                  </a:lnTo>
                  <a:lnTo>
                    <a:pt x="75965" y="28043"/>
                  </a:lnTo>
                  <a:close/>
                </a:path>
                <a:path w="272414" h="307339">
                  <a:moveTo>
                    <a:pt x="64135" y="24485"/>
                  </a:moveTo>
                  <a:lnTo>
                    <a:pt x="58674" y="42722"/>
                  </a:lnTo>
                  <a:lnTo>
                    <a:pt x="71137" y="46471"/>
                  </a:lnTo>
                  <a:lnTo>
                    <a:pt x="75965" y="28043"/>
                  </a:lnTo>
                  <a:lnTo>
                    <a:pt x="64135" y="24485"/>
                  </a:lnTo>
                  <a:close/>
                </a:path>
                <a:path w="272414" h="307339">
                  <a:moveTo>
                    <a:pt x="76897" y="24485"/>
                  </a:moveTo>
                  <a:lnTo>
                    <a:pt x="64135" y="24485"/>
                  </a:lnTo>
                  <a:lnTo>
                    <a:pt x="75965" y="28043"/>
                  </a:lnTo>
                  <a:lnTo>
                    <a:pt x="76897" y="24485"/>
                  </a:lnTo>
                  <a:close/>
                </a:path>
                <a:path w="272414" h="307339">
                  <a:moveTo>
                    <a:pt x="134620" y="60248"/>
                  </a:moveTo>
                  <a:lnTo>
                    <a:pt x="123189" y="75425"/>
                  </a:lnTo>
                  <a:lnTo>
                    <a:pt x="138557" y="87134"/>
                  </a:lnTo>
                  <a:lnTo>
                    <a:pt x="156717" y="103898"/>
                  </a:lnTo>
                  <a:lnTo>
                    <a:pt x="164211" y="112280"/>
                  </a:lnTo>
                  <a:lnTo>
                    <a:pt x="178435" y="99542"/>
                  </a:lnTo>
                  <a:lnTo>
                    <a:pt x="169672" y="89865"/>
                  </a:lnTo>
                  <a:lnTo>
                    <a:pt x="150113" y="71958"/>
                  </a:lnTo>
                  <a:lnTo>
                    <a:pt x="134620" y="60248"/>
                  </a:lnTo>
                  <a:close/>
                </a:path>
                <a:path w="272414" h="307339">
                  <a:moveTo>
                    <a:pt x="191388" y="114769"/>
                  </a:moveTo>
                  <a:lnTo>
                    <a:pt x="176022" y="126085"/>
                  </a:lnTo>
                  <a:lnTo>
                    <a:pt x="187705" y="141871"/>
                  </a:lnTo>
                  <a:lnTo>
                    <a:pt x="200151" y="162737"/>
                  </a:lnTo>
                  <a:lnTo>
                    <a:pt x="205359" y="173126"/>
                  </a:lnTo>
                  <a:lnTo>
                    <a:pt x="222376" y="164553"/>
                  </a:lnTo>
                  <a:lnTo>
                    <a:pt x="216408" y="152946"/>
                  </a:lnTo>
                  <a:lnTo>
                    <a:pt x="202946" y="130556"/>
                  </a:lnTo>
                  <a:lnTo>
                    <a:pt x="191388" y="114769"/>
                  </a:lnTo>
                  <a:close/>
                </a:path>
                <a:path w="272414" h="307339">
                  <a:moveTo>
                    <a:pt x="224364" y="231346"/>
                  </a:moveTo>
                  <a:lnTo>
                    <a:pt x="196087" y="232257"/>
                  </a:lnTo>
                  <a:lnTo>
                    <a:pt x="236600" y="307187"/>
                  </a:lnTo>
                  <a:lnTo>
                    <a:pt x="266511" y="242100"/>
                  </a:lnTo>
                  <a:lnTo>
                    <a:pt x="224916" y="242100"/>
                  </a:lnTo>
                  <a:lnTo>
                    <a:pt x="224364" y="231346"/>
                  </a:lnTo>
                  <a:close/>
                </a:path>
                <a:path w="272414" h="307339">
                  <a:moveTo>
                    <a:pt x="243431" y="230732"/>
                  </a:moveTo>
                  <a:lnTo>
                    <a:pt x="224364" y="231346"/>
                  </a:lnTo>
                  <a:lnTo>
                    <a:pt x="224916" y="242100"/>
                  </a:lnTo>
                  <a:lnTo>
                    <a:pt x="243966" y="241173"/>
                  </a:lnTo>
                  <a:lnTo>
                    <a:pt x="243431" y="230732"/>
                  </a:lnTo>
                  <a:close/>
                </a:path>
                <a:path w="272414" h="307339">
                  <a:moveTo>
                    <a:pt x="272161" y="229806"/>
                  </a:moveTo>
                  <a:lnTo>
                    <a:pt x="243431" y="230732"/>
                  </a:lnTo>
                  <a:lnTo>
                    <a:pt x="243966" y="241173"/>
                  </a:lnTo>
                  <a:lnTo>
                    <a:pt x="224916" y="242100"/>
                  </a:lnTo>
                  <a:lnTo>
                    <a:pt x="266511" y="242100"/>
                  </a:lnTo>
                  <a:lnTo>
                    <a:pt x="272161" y="229806"/>
                  </a:lnTo>
                  <a:close/>
                </a:path>
                <a:path w="272414" h="307339">
                  <a:moveTo>
                    <a:pt x="224311" y="230317"/>
                  </a:moveTo>
                  <a:lnTo>
                    <a:pt x="224364" y="231346"/>
                  </a:lnTo>
                  <a:lnTo>
                    <a:pt x="224861" y="231330"/>
                  </a:lnTo>
                  <a:lnTo>
                    <a:pt x="224536" y="231330"/>
                  </a:lnTo>
                  <a:lnTo>
                    <a:pt x="224311" y="230317"/>
                  </a:lnTo>
                  <a:close/>
                </a:path>
                <a:path w="272414" h="307339">
                  <a:moveTo>
                    <a:pt x="224282" y="229743"/>
                  </a:moveTo>
                  <a:lnTo>
                    <a:pt x="224403" y="230732"/>
                  </a:lnTo>
                  <a:lnTo>
                    <a:pt x="224536" y="231330"/>
                  </a:lnTo>
                  <a:lnTo>
                    <a:pt x="224282" y="229743"/>
                  </a:lnTo>
                  <a:close/>
                </a:path>
                <a:path w="272414" h="307339">
                  <a:moveTo>
                    <a:pt x="243380" y="229743"/>
                  </a:moveTo>
                  <a:lnTo>
                    <a:pt x="224282" y="229743"/>
                  </a:lnTo>
                  <a:lnTo>
                    <a:pt x="224536" y="231330"/>
                  </a:lnTo>
                  <a:lnTo>
                    <a:pt x="243431" y="230732"/>
                  </a:lnTo>
                  <a:lnTo>
                    <a:pt x="243380" y="229743"/>
                  </a:lnTo>
                  <a:close/>
                </a:path>
                <a:path w="272414" h="307339">
                  <a:moveTo>
                    <a:pt x="230250" y="182905"/>
                  </a:moveTo>
                  <a:lnTo>
                    <a:pt x="212471" y="189776"/>
                  </a:lnTo>
                  <a:lnTo>
                    <a:pt x="214884" y="195948"/>
                  </a:lnTo>
                  <a:lnTo>
                    <a:pt x="218693" y="207530"/>
                  </a:lnTo>
                  <a:lnTo>
                    <a:pt x="221868" y="219290"/>
                  </a:lnTo>
                  <a:lnTo>
                    <a:pt x="224311" y="230317"/>
                  </a:lnTo>
                  <a:lnTo>
                    <a:pt x="224282" y="229743"/>
                  </a:lnTo>
                  <a:lnTo>
                    <a:pt x="243380" y="229743"/>
                  </a:lnTo>
                  <a:lnTo>
                    <a:pt x="243332" y="228269"/>
                  </a:lnTo>
                  <a:lnTo>
                    <a:pt x="243077" y="227215"/>
                  </a:lnTo>
                  <a:lnTo>
                    <a:pt x="240284" y="214299"/>
                  </a:lnTo>
                  <a:lnTo>
                    <a:pt x="236727" y="201498"/>
                  </a:lnTo>
                  <a:lnTo>
                    <a:pt x="232537" y="189077"/>
                  </a:lnTo>
                  <a:lnTo>
                    <a:pt x="230250" y="18290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4" name="object 354"/>
          <p:cNvSpPr/>
          <p:nvPr/>
        </p:nvSpPr>
        <p:spPr>
          <a:xfrm>
            <a:off x="5175503" y="6022847"/>
            <a:ext cx="166370" cy="173990"/>
          </a:xfrm>
          <a:custGeom>
            <a:avLst/>
            <a:gdLst/>
            <a:ahLst/>
            <a:cxnLst/>
            <a:rect l="l" t="t" r="r" b="b"/>
            <a:pathLst>
              <a:path w="166370" h="173989">
                <a:moveTo>
                  <a:pt x="0" y="86867"/>
                </a:moveTo>
                <a:lnTo>
                  <a:pt x="6530" y="53053"/>
                </a:lnTo>
                <a:lnTo>
                  <a:pt x="24336" y="25441"/>
                </a:lnTo>
                <a:lnTo>
                  <a:pt x="50738" y="6825"/>
                </a:lnTo>
                <a:lnTo>
                  <a:pt x="83058" y="0"/>
                </a:lnTo>
                <a:lnTo>
                  <a:pt x="115377" y="6825"/>
                </a:lnTo>
                <a:lnTo>
                  <a:pt x="141779" y="25441"/>
                </a:lnTo>
                <a:lnTo>
                  <a:pt x="159585" y="53053"/>
                </a:lnTo>
                <a:lnTo>
                  <a:pt x="166116" y="86867"/>
                </a:lnTo>
                <a:lnTo>
                  <a:pt x="159585" y="120682"/>
                </a:lnTo>
                <a:lnTo>
                  <a:pt x="141779" y="148294"/>
                </a:lnTo>
                <a:lnTo>
                  <a:pt x="115377" y="166910"/>
                </a:lnTo>
                <a:lnTo>
                  <a:pt x="83058" y="173735"/>
                </a:lnTo>
                <a:lnTo>
                  <a:pt x="50738" y="166910"/>
                </a:lnTo>
                <a:lnTo>
                  <a:pt x="24336" y="148294"/>
                </a:lnTo>
                <a:lnTo>
                  <a:pt x="6530" y="120682"/>
                </a:lnTo>
                <a:lnTo>
                  <a:pt x="0" y="86867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 txBox="1"/>
          <p:nvPr/>
        </p:nvSpPr>
        <p:spPr>
          <a:xfrm>
            <a:off x="5215890" y="6025388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56" name="object 356"/>
          <p:cNvGrpSpPr/>
          <p:nvPr/>
        </p:nvGrpSpPr>
        <p:grpSpPr>
          <a:xfrm>
            <a:off x="5755957" y="5995225"/>
            <a:ext cx="175895" cy="182245"/>
            <a:chOff x="5755957" y="5995225"/>
            <a:chExt cx="175895" cy="182245"/>
          </a:xfrm>
        </p:grpSpPr>
        <p:sp>
          <p:nvSpPr>
            <p:cNvPr id="357" name="object 357"/>
            <p:cNvSpPr/>
            <p:nvPr/>
          </p:nvSpPr>
          <p:spPr>
            <a:xfrm>
              <a:off x="5760720" y="5999988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83057" y="0"/>
                  </a:moveTo>
                  <a:lnTo>
                    <a:pt x="50738" y="6765"/>
                  </a:lnTo>
                  <a:lnTo>
                    <a:pt x="24336" y="25217"/>
                  </a:lnTo>
                  <a:lnTo>
                    <a:pt x="6530" y="52586"/>
                  </a:lnTo>
                  <a:lnTo>
                    <a:pt x="0" y="86106"/>
                  </a:lnTo>
                  <a:lnTo>
                    <a:pt x="6530" y="119619"/>
                  </a:lnTo>
                  <a:lnTo>
                    <a:pt x="24336" y="146989"/>
                  </a:lnTo>
                  <a:lnTo>
                    <a:pt x="50738" y="165444"/>
                  </a:lnTo>
                  <a:lnTo>
                    <a:pt x="83057" y="172212"/>
                  </a:lnTo>
                  <a:lnTo>
                    <a:pt x="115377" y="165444"/>
                  </a:lnTo>
                  <a:lnTo>
                    <a:pt x="141779" y="146989"/>
                  </a:lnTo>
                  <a:lnTo>
                    <a:pt x="159585" y="119619"/>
                  </a:lnTo>
                  <a:lnTo>
                    <a:pt x="166115" y="86106"/>
                  </a:lnTo>
                  <a:lnTo>
                    <a:pt x="159585" y="52586"/>
                  </a:lnTo>
                  <a:lnTo>
                    <a:pt x="141779" y="25217"/>
                  </a:lnTo>
                  <a:lnTo>
                    <a:pt x="115377" y="6765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5760720" y="5999988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0" y="86106"/>
                  </a:moveTo>
                  <a:lnTo>
                    <a:pt x="6530" y="52586"/>
                  </a:lnTo>
                  <a:lnTo>
                    <a:pt x="24336" y="25217"/>
                  </a:lnTo>
                  <a:lnTo>
                    <a:pt x="50738" y="6765"/>
                  </a:lnTo>
                  <a:lnTo>
                    <a:pt x="83057" y="0"/>
                  </a:lnTo>
                  <a:lnTo>
                    <a:pt x="115377" y="6765"/>
                  </a:lnTo>
                  <a:lnTo>
                    <a:pt x="141779" y="25217"/>
                  </a:lnTo>
                  <a:lnTo>
                    <a:pt x="159585" y="52586"/>
                  </a:lnTo>
                  <a:lnTo>
                    <a:pt x="166115" y="86106"/>
                  </a:lnTo>
                  <a:lnTo>
                    <a:pt x="159585" y="119619"/>
                  </a:lnTo>
                  <a:lnTo>
                    <a:pt x="141779" y="146989"/>
                  </a:lnTo>
                  <a:lnTo>
                    <a:pt x="115377" y="165444"/>
                  </a:lnTo>
                  <a:lnTo>
                    <a:pt x="83057" y="172212"/>
                  </a:lnTo>
                  <a:lnTo>
                    <a:pt x="50738" y="165444"/>
                  </a:lnTo>
                  <a:lnTo>
                    <a:pt x="24336" y="146989"/>
                  </a:lnTo>
                  <a:lnTo>
                    <a:pt x="6530" y="119619"/>
                  </a:lnTo>
                  <a:lnTo>
                    <a:pt x="0" y="8610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9" name="object 359"/>
          <p:cNvSpPr txBox="1"/>
          <p:nvPr/>
        </p:nvSpPr>
        <p:spPr>
          <a:xfrm>
            <a:off x="5801614" y="6001613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60" name="object 360"/>
          <p:cNvGrpSpPr/>
          <p:nvPr/>
        </p:nvGrpSpPr>
        <p:grpSpPr>
          <a:xfrm>
            <a:off x="5486209" y="5723953"/>
            <a:ext cx="175895" cy="182245"/>
            <a:chOff x="5486209" y="5723953"/>
            <a:chExt cx="175895" cy="182245"/>
          </a:xfrm>
        </p:grpSpPr>
        <p:sp>
          <p:nvSpPr>
            <p:cNvPr id="361" name="object 361"/>
            <p:cNvSpPr/>
            <p:nvPr/>
          </p:nvSpPr>
          <p:spPr>
            <a:xfrm>
              <a:off x="5490971" y="5728715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83057" y="0"/>
                  </a:moveTo>
                  <a:lnTo>
                    <a:pt x="50738" y="6767"/>
                  </a:lnTo>
                  <a:lnTo>
                    <a:pt x="24336" y="25222"/>
                  </a:lnTo>
                  <a:lnTo>
                    <a:pt x="6530" y="52592"/>
                  </a:lnTo>
                  <a:lnTo>
                    <a:pt x="0" y="86106"/>
                  </a:lnTo>
                  <a:lnTo>
                    <a:pt x="6530" y="119619"/>
                  </a:lnTo>
                  <a:lnTo>
                    <a:pt x="24336" y="146989"/>
                  </a:lnTo>
                  <a:lnTo>
                    <a:pt x="50738" y="165444"/>
                  </a:lnTo>
                  <a:lnTo>
                    <a:pt x="83057" y="172212"/>
                  </a:lnTo>
                  <a:lnTo>
                    <a:pt x="115377" y="165444"/>
                  </a:lnTo>
                  <a:lnTo>
                    <a:pt x="141779" y="146989"/>
                  </a:lnTo>
                  <a:lnTo>
                    <a:pt x="159585" y="119619"/>
                  </a:lnTo>
                  <a:lnTo>
                    <a:pt x="166115" y="86106"/>
                  </a:lnTo>
                  <a:lnTo>
                    <a:pt x="159585" y="52592"/>
                  </a:lnTo>
                  <a:lnTo>
                    <a:pt x="141779" y="25222"/>
                  </a:lnTo>
                  <a:lnTo>
                    <a:pt x="115377" y="6767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5490971" y="5728715"/>
              <a:ext cx="166370" cy="172720"/>
            </a:xfrm>
            <a:custGeom>
              <a:avLst/>
              <a:gdLst/>
              <a:ahLst/>
              <a:cxnLst/>
              <a:rect l="l" t="t" r="r" b="b"/>
              <a:pathLst>
                <a:path w="166370" h="172720">
                  <a:moveTo>
                    <a:pt x="0" y="86106"/>
                  </a:moveTo>
                  <a:lnTo>
                    <a:pt x="6530" y="52592"/>
                  </a:lnTo>
                  <a:lnTo>
                    <a:pt x="24336" y="25222"/>
                  </a:lnTo>
                  <a:lnTo>
                    <a:pt x="50738" y="6767"/>
                  </a:lnTo>
                  <a:lnTo>
                    <a:pt x="83057" y="0"/>
                  </a:lnTo>
                  <a:lnTo>
                    <a:pt x="115377" y="6767"/>
                  </a:lnTo>
                  <a:lnTo>
                    <a:pt x="141779" y="25222"/>
                  </a:lnTo>
                  <a:lnTo>
                    <a:pt x="159585" y="52592"/>
                  </a:lnTo>
                  <a:lnTo>
                    <a:pt x="166115" y="86106"/>
                  </a:lnTo>
                  <a:lnTo>
                    <a:pt x="159585" y="119619"/>
                  </a:lnTo>
                  <a:lnTo>
                    <a:pt x="141779" y="146989"/>
                  </a:lnTo>
                  <a:lnTo>
                    <a:pt x="115377" y="165444"/>
                  </a:lnTo>
                  <a:lnTo>
                    <a:pt x="83057" y="172212"/>
                  </a:lnTo>
                  <a:lnTo>
                    <a:pt x="50738" y="165444"/>
                  </a:lnTo>
                  <a:lnTo>
                    <a:pt x="24336" y="146989"/>
                  </a:lnTo>
                  <a:lnTo>
                    <a:pt x="6530" y="119619"/>
                  </a:lnTo>
                  <a:lnTo>
                    <a:pt x="0" y="8610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3" name="object 363"/>
          <p:cNvSpPr txBox="1"/>
          <p:nvPr/>
        </p:nvSpPr>
        <p:spPr>
          <a:xfrm>
            <a:off x="5532246" y="5730341"/>
            <a:ext cx="86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64" name="object 364"/>
          <p:cNvSpPr/>
          <p:nvPr/>
        </p:nvSpPr>
        <p:spPr>
          <a:xfrm>
            <a:off x="5317235" y="5850635"/>
            <a:ext cx="467995" cy="198755"/>
          </a:xfrm>
          <a:custGeom>
            <a:avLst/>
            <a:gdLst/>
            <a:ahLst/>
            <a:cxnLst/>
            <a:rect l="l" t="t" r="r" b="b"/>
            <a:pathLst>
              <a:path w="467995" h="198754">
                <a:moveTo>
                  <a:pt x="191642" y="0"/>
                </a:moveTo>
                <a:lnTo>
                  <a:pt x="0" y="198196"/>
                </a:lnTo>
              </a:path>
              <a:path w="467995" h="198754">
                <a:moveTo>
                  <a:pt x="315467" y="25907"/>
                </a:moveTo>
                <a:lnTo>
                  <a:pt x="467613" y="174701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1447800" y="2061972"/>
            <a:ext cx="58419" cy="123825"/>
          </a:xfrm>
          <a:custGeom>
            <a:avLst/>
            <a:gdLst/>
            <a:ahLst/>
            <a:cxnLst/>
            <a:rect l="l" t="t" r="r" b="b"/>
            <a:pathLst>
              <a:path w="58419" h="123825">
                <a:moveTo>
                  <a:pt x="57912" y="0"/>
                </a:moveTo>
                <a:lnTo>
                  <a:pt x="0" y="0"/>
                </a:lnTo>
                <a:lnTo>
                  <a:pt x="0" y="123444"/>
                </a:lnTo>
                <a:lnTo>
                  <a:pt x="57912" y="123444"/>
                </a:lnTo>
                <a:lnTo>
                  <a:pt x="57912" y="0"/>
                </a:lnTo>
                <a:close/>
              </a:path>
            </a:pathLst>
          </a:custGeom>
          <a:solidFill>
            <a:srgbClr val="FFFF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 txBox="1"/>
          <p:nvPr/>
        </p:nvSpPr>
        <p:spPr>
          <a:xfrm>
            <a:off x="1226007" y="1829536"/>
            <a:ext cx="292100" cy="59309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47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6</a:t>
            </a:r>
            <a:endParaRPr sz="800">
              <a:latin typeface="Courier New"/>
              <a:cs typeface="Courier New"/>
            </a:endParaRPr>
          </a:p>
          <a:p>
            <a:pPr marL="221615">
              <a:lnSpc>
                <a:spcPct val="100000"/>
              </a:lnSpc>
              <a:spcBef>
                <a:spcPts val="380"/>
              </a:spcBef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b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삭제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67" name="object 367"/>
          <p:cNvSpPr/>
          <p:nvPr/>
        </p:nvSpPr>
        <p:spPr>
          <a:xfrm>
            <a:off x="830580" y="2057399"/>
            <a:ext cx="295910" cy="147955"/>
          </a:xfrm>
          <a:custGeom>
            <a:avLst/>
            <a:gdLst/>
            <a:ahLst/>
            <a:cxnLst/>
            <a:rect l="l" t="t" r="r" b="b"/>
            <a:pathLst>
              <a:path w="295909" h="147955">
                <a:moveTo>
                  <a:pt x="57912" y="24384"/>
                </a:moveTo>
                <a:lnTo>
                  <a:pt x="0" y="24384"/>
                </a:lnTo>
                <a:lnTo>
                  <a:pt x="0" y="147828"/>
                </a:lnTo>
                <a:lnTo>
                  <a:pt x="57912" y="147828"/>
                </a:lnTo>
                <a:lnTo>
                  <a:pt x="57912" y="24384"/>
                </a:lnTo>
                <a:close/>
              </a:path>
              <a:path w="295909" h="147955">
                <a:moveTo>
                  <a:pt x="295643" y="0"/>
                </a:moveTo>
                <a:lnTo>
                  <a:pt x="245364" y="0"/>
                </a:lnTo>
                <a:lnTo>
                  <a:pt x="245364" y="123444"/>
                </a:lnTo>
                <a:lnTo>
                  <a:pt x="295643" y="123444"/>
                </a:lnTo>
                <a:lnTo>
                  <a:pt x="295643" y="0"/>
                </a:lnTo>
                <a:close/>
              </a:path>
            </a:pathLst>
          </a:custGeom>
          <a:solidFill>
            <a:srgbClr val="FFFF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 txBox="1"/>
          <p:nvPr/>
        </p:nvSpPr>
        <p:spPr>
          <a:xfrm>
            <a:off x="793394" y="1833727"/>
            <a:ext cx="382270" cy="35750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445"/>
              </a:spcBef>
              <a:tabLst>
                <a:tab pos="282575" algn="l"/>
              </a:tabLst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	3</a:t>
            </a:r>
            <a:endParaRPr sz="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  <a:tabLst>
                <a:tab pos="281940" algn="l"/>
              </a:tabLst>
            </a:pPr>
            <a:r>
              <a:rPr dirty="0" baseline="-13888" sz="1200">
                <a:solidFill>
                  <a:srgbClr val="3E3D00"/>
                </a:solidFill>
                <a:latin typeface="Arial MT"/>
                <a:cs typeface="Arial MT"/>
              </a:rPr>
              <a:t>d	</a:t>
            </a: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c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69" name="object 369"/>
          <p:cNvSpPr/>
          <p:nvPr/>
        </p:nvSpPr>
        <p:spPr>
          <a:xfrm>
            <a:off x="2634995" y="2057400"/>
            <a:ext cx="52069" cy="123825"/>
          </a:xfrm>
          <a:custGeom>
            <a:avLst/>
            <a:gdLst/>
            <a:ahLst/>
            <a:cxnLst/>
            <a:rect l="l" t="t" r="r" b="b"/>
            <a:pathLst>
              <a:path w="52069" h="123825">
                <a:moveTo>
                  <a:pt x="51816" y="0"/>
                </a:moveTo>
                <a:lnTo>
                  <a:pt x="0" y="0"/>
                </a:lnTo>
                <a:lnTo>
                  <a:pt x="0" y="123444"/>
                </a:lnTo>
                <a:lnTo>
                  <a:pt x="51816" y="123444"/>
                </a:lnTo>
                <a:lnTo>
                  <a:pt x="51816" y="0"/>
                </a:lnTo>
                <a:close/>
              </a:path>
            </a:pathLst>
          </a:custGeom>
          <a:solidFill>
            <a:srgbClr val="FFFF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 txBox="1"/>
          <p:nvPr/>
        </p:nvSpPr>
        <p:spPr>
          <a:xfrm>
            <a:off x="2353055" y="1833727"/>
            <a:ext cx="382270" cy="35750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445"/>
              </a:spcBef>
              <a:tabLst>
                <a:tab pos="281940" algn="l"/>
              </a:tabLst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	3</a:t>
            </a:r>
            <a:endParaRPr sz="8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  <a:tabLst>
                <a:tab pos="281940" algn="l"/>
              </a:tabLst>
            </a:pPr>
            <a:r>
              <a:rPr dirty="0" baseline="-13888" sz="1200">
                <a:solidFill>
                  <a:srgbClr val="3E3D00"/>
                </a:solidFill>
                <a:latin typeface="Arial MT"/>
                <a:cs typeface="Arial MT"/>
              </a:rPr>
              <a:t>d	</a:t>
            </a: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c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2949701" y="2863697"/>
            <a:ext cx="127635" cy="33845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  <a:spcBef>
                <a:spcPts val="270"/>
              </a:spcBef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b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72" name="object 372"/>
          <p:cNvSpPr/>
          <p:nvPr/>
        </p:nvSpPr>
        <p:spPr>
          <a:xfrm>
            <a:off x="2619755" y="3080004"/>
            <a:ext cx="50800" cy="123825"/>
          </a:xfrm>
          <a:custGeom>
            <a:avLst/>
            <a:gdLst/>
            <a:ahLst/>
            <a:cxnLst/>
            <a:rect l="l" t="t" r="r" b="b"/>
            <a:pathLst>
              <a:path w="50800" h="123825">
                <a:moveTo>
                  <a:pt x="50292" y="0"/>
                </a:moveTo>
                <a:lnTo>
                  <a:pt x="0" y="0"/>
                </a:lnTo>
                <a:lnTo>
                  <a:pt x="0" y="123444"/>
                </a:lnTo>
                <a:lnTo>
                  <a:pt x="50292" y="123444"/>
                </a:lnTo>
                <a:lnTo>
                  <a:pt x="50292" y="0"/>
                </a:lnTo>
                <a:close/>
              </a:path>
            </a:pathLst>
          </a:custGeom>
          <a:solidFill>
            <a:srgbClr val="FFFF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 txBox="1"/>
          <p:nvPr/>
        </p:nvSpPr>
        <p:spPr>
          <a:xfrm>
            <a:off x="2344673" y="2844393"/>
            <a:ext cx="339090" cy="37719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249554" algn="l"/>
              </a:tabLst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	3</a:t>
            </a:r>
            <a:endParaRPr sz="800">
              <a:latin typeface="Courier New"/>
              <a:cs typeface="Courier New"/>
            </a:endParaRPr>
          </a:p>
          <a:p>
            <a:pPr marL="46355">
              <a:lnSpc>
                <a:spcPct val="100000"/>
              </a:lnSpc>
              <a:spcBef>
                <a:spcPts val="425"/>
              </a:spcBef>
              <a:tabLst>
                <a:tab pos="274955" algn="l"/>
              </a:tabLst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d</a:t>
            </a: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	</a:t>
            </a:r>
            <a:r>
              <a:rPr dirty="0" baseline="3472" sz="1200">
                <a:solidFill>
                  <a:srgbClr val="3E3D00"/>
                </a:solidFill>
                <a:latin typeface="Arial MT"/>
                <a:cs typeface="Arial MT"/>
              </a:rPr>
              <a:t>c</a:t>
            </a:r>
            <a:endParaRPr baseline="3472" sz="1200">
              <a:latin typeface="Arial MT"/>
              <a:cs typeface="Arial MT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1761744" y="2346960"/>
            <a:ext cx="58419" cy="123825"/>
          </a:xfrm>
          <a:custGeom>
            <a:avLst/>
            <a:gdLst/>
            <a:ahLst/>
            <a:cxnLst/>
            <a:rect l="l" t="t" r="r" b="b"/>
            <a:pathLst>
              <a:path w="58419" h="123825">
                <a:moveTo>
                  <a:pt x="57912" y="0"/>
                </a:moveTo>
                <a:lnTo>
                  <a:pt x="0" y="0"/>
                </a:lnTo>
                <a:lnTo>
                  <a:pt x="0" y="123444"/>
                </a:lnTo>
                <a:lnTo>
                  <a:pt x="57912" y="123444"/>
                </a:lnTo>
                <a:lnTo>
                  <a:pt x="57912" y="0"/>
                </a:lnTo>
                <a:close/>
              </a:path>
            </a:pathLst>
          </a:custGeom>
          <a:solidFill>
            <a:srgbClr val="FFFF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 txBox="1"/>
          <p:nvPr/>
        </p:nvSpPr>
        <p:spPr>
          <a:xfrm>
            <a:off x="1749044" y="2138019"/>
            <a:ext cx="90805" cy="3429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38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376" name="object 37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2786" y="5583173"/>
            <a:ext cx="203123" cy="188201"/>
          </a:xfrm>
          <a:prstGeom prst="rect">
            <a:avLst/>
          </a:prstGeom>
        </p:spPr>
      </p:pic>
      <p:sp>
        <p:nvSpPr>
          <p:cNvPr id="377" name="object 377"/>
          <p:cNvSpPr txBox="1"/>
          <p:nvPr/>
        </p:nvSpPr>
        <p:spPr>
          <a:xfrm>
            <a:off x="1158341" y="5661152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삭제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78" name="object 378"/>
          <p:cNvSpPr/>
          <p:nvPr/>
        </p:nvSpPr>
        <p:spPr>
          <a:xfrm>
            <a:off x="403859" y="2051304"/>
            <a:ext cx="58419" cy="123825"/>
          </a:xfrm>
          <a:custGeom>
            <a:avLst/>
            <a:gdLst/>
            <a:ahLst/>
            <a:cxnLst/>
            <a:rect l="l" t="t" r="r" b="b"/>
            <a:pathLst>
              <a:path w="58420" h="123825">
                <a:moveTo>
                  <a:pt x="57911" y="0"/>
                </a:moveTo>
                <a:lnTo>
                  <a:pt x="0" y="0"/>
                </a:lnTo>
                <a:lnTo>
                  <a:pt x="0" y="123444"/>
                </a:lnTo>
                <a:lnTo>
                  <a:pt x="57911" y="123444"/>
                </a:lnTo>
                <a:lnTo>
                  <a:pt x="57911" y="0"/>
                </a:lnTo>
                <a:close/>
              </a:path>
            </a:pathLst>
          </a:custGeom>
          <a:solidFill>
            <a:srgbClr val="FFFF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 txBox="1"/>
          <p:nvPr/>
        </p:nvSpPr>
        <p:spPr>
          <a:xfrm>
            <a:off x="391464" y="1840204"/>
            <a:ext cx="104139" cy="34417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39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0" name="object 380"/>
          <p:cNvSpPr/>
          <p:nvPr/>
        </p:nvSpPr>
        <p:spPr>
          <a:xfrm>
            <a:off x="728472" y="4091939"/>
            <a:ext cx="280670" cy="131445"/>
          </a:xfrm>
          <a:custGeom>
            <a:avLst/>
            <a:gdLst/>
            <a:ahLst/>
            <a:cxnLst/>
            <a:rect l="l" t="t" r="r" b="b"/>
            <a:pathLst>
              <a:path w="280669" h="131445">
                <a:moveTo>
                  <a:pt x="57912" y="7620"/>
                </a:moveTo>
                <a:lnTo>
                  <a:pt x="0" y="7620"/>
                </a:lnTo>
                <a:lnTo>
                  <a:pt x="0" y="131064"/>
                </a:lnTo>
                <a:lnTo>
                  <a:pt x="57912" y="131064"/>
                </a:lnTo>
                <a:lnTo>
                  <a:pt x="57912" y="7620"/>
                </a:lnTo>
                <a:close/>
              </a:path>
              <a:path w="280669" h="131445">
                <a:moveTo>
                  <a:pt x="280416" y="0"/>
                </a:moveTo>
                <a:lnTo>
                  <a:pt x="228600" y="0"/>
                </a:lnTo>
                <a:lnTo>
                  <a:pt x="228600" y="123444"/>
                </a:lnTo>
                <a:lnTo>
                  <a:pt x="280416" y="123444"/>
                </a:lnTo>
                <a:lnTo>
                  <a:pt x="280416" y="0"/>
                </a:lnTo>
                <a:close/>
              </a:path>
            </a:pathLst>
          </a:custGeom>
          <a:solidFill>
            <a:srgbClr val="FFFF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 txBox="1"/>
          <p:nvPr/>
        </p:nvSpPr>
        <p:spPr>
          <a:xfrm>
            <a:off x="695350" y="3941419"/>
            <a:ext cx="326390" cy="2921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248920" algn="l"/>
              </a:tabLst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  <a:p>
            <a:pPr marL="33020">
              <a:lnSpc>
                <a:spcPct val="100000"/>
              </a:lnSpc>
              <a:spcBef>
                <a:spcPts val="90"/>
              </a:spcBef>
              <a:tabLst>
                <a:tab pos="261620" algn="l"/>
              </a:tabLst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d</a:t>
            </a: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	</a:t>
            </a:r>
            <a:r>
              <a:rPr dirty="0" baseline="3472" sz="1200">
                <a:solidFill>
                  <a:srgbClr val="3E3D00"/>
                </a:solidFill>
                <a:latin typeface="Arial MT"/>
                <a:cs typeface="Arial MT"/>
              </a:rPr>
              <a:t>c</a:t>
            </a:r>
            <a:endParaRPr baseline="3472" sz="1200">
              <a:latin typeface="Arial MT"/>
              <a:cs typeface="Arial MT"/>
            </a:endParaRPr>
          </a:p>
        </p:txBody>
      </p:sp>
      <p:sp>
        <p:nvSpPr>
          <p:cNvPr id="382" name="object 382"/>
          <p:cNvSpPr/>
          <p:nvPr/>
        </p:nvSpPr>
        <p:spPr>
          <a:xfrm>
            <a:off x="1319783" y="3069335"/>
            <a:ext cx="58419" cy="123825"/>
          </a:xfrm>
          <a:custGeom>
            <a:avLst/>
            <a:gdLst/>
            <a:ahLst/>
            <a:cxnLst/>
            <a:rect l="l" t="t" r="r" b="b"/>
            <a:pathLst>
              <a:path w="58419" h="123825">
                <a:moveTo>
                  <a:pt x="57912" y="0"/>
                </a:moveTo>
                <a:lnTo>
                  <a:pt x="0" y="0"/>
                </a:lnTo>
                <a:lnTo>
                  <a:pt x="0" y="123444"/>
                </a:lnTo>
                <a:lnTo>
                  <a:pt x="57912" y="123444"/>
                </a:lnTo>
                <a:lnTo>
                  <a:pt x="57912" y="0"/>
                </a:lnTo>
                <a:close/>
              </a:path>
            </a:pathLst>
          </a:custGeom>
          <a:solidFill>
            <a:srgbClr val="FFFF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 txBox="1"/>
          <p:nvPr/>
        </p:nvSpPr>
        <p:spPr>
          <a:xfrm>
            <a:off x="1179067" y="2882939"/>
            <a:ext cx="278765" cy="55499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295"/>
              </a:spcBef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800">
              <a:latin typeface="Courier New"/>
              <a:cs typeface="Courier New"/>
            </a:endParaRPr>
          </a:p>
          <a:p>
            <a:pPr algn="ctr" marL="60325">
              <a:lnSpc>
                <a:spcPct val="100000"/>
              </a:lnSpc>
              <a:spcBef>
                <a:spcPts val="195"/>
              </a:spcBef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b</a:t>
            </a: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dirty="0" sz="1000" spc="-5">
                <a:solidFill>
                  <a:srgbClr val="3E3D00"/>
                </a:solidFill>
                <a:latin typeface="Malgun Gothic"/>
                <a:cs typeface="Malgun Gothic"/>
              </a:rPr>
              <a:t>삭제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84" name="object 384"/>
          <p:cNvSpPr/>
          <p:nvPr/>
        </p:nvSpPr>
        <p:spPr>
          <a:xfrm>
            <a:off x="704088" y="3080003"/>
            <a:ext cx="279400" cy="131445"/>
          </a:xfrm>
          <a:custGeom>
            <a:avLst/>
            <a:gdLst/>
            <a:ahLst/>
            <a:cxnLst/>
            <a:rect l="l" t="t" r="r" b="b"/>
            <a:pathLst>
              <a:path w="279400" h="131444">
                <a:moveTo>
                  <a:pt x="56375" y="7620"/>
                </a:moveTo>
                <a:lnTo>
                  <a:pt x="0" y="7620"/>
                </a:lnTo>
                <a:lnTo>
                  <a:pt x="0" y="131064"/>
                </a:lnTo>
                <a:lnTo>
                  <a:pt x="56375" y="131064"/>
                </a:lnTo>
                <a:lnTo>
                  <a:pt x="56375" y="7620"/>
                </a:lnTo>
                <a:close/>
              </a:path>
              <a:path w="279400" h="131444">
                <a:moveTo>
                  <a:pt x="278879" y="0"/>
                </a:moveTo>
                <a:lnTo>
                  <a:pt x="228600" y="0"/>
                </a:lnTo>
                <a:lnTo>
                  <a:pt x="228600" y="123444"/>
                </a:lnTo>
                <a:lnTo>
                  <a:pt x="278879" y="123444"/>
                </a:lnTo>
                <a:lnTo>
                  <a:pt x="278879" y="0"/>
                </a:lnTo>
                <a:close/>
              </a:path>
            </a:pathLst>
          </a:custGeom>
          <a:solidFill>
            <a:srgbClr val="FFFF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 txBox="1"/>
          <p:nvPr/>
        </p:nvSpPr>
        <p:spPr>
          <a:xfrm>
            <a:off x="690778" y="2863578"/>
            <a:ext cx="326390" cy="35750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445"/>
              </a:spcBef>
              <a:tabLst>
                <a:tab pos="251460" algn="l"/>
              </a:tabLst>
            </a:pP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8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241300" algn="l"/>
              </a:tabLst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d	</a:t>
            </a:r>
            <a:r>
              <a:rPr dirty="0" baseline="3472" sz="1200">
                <a:solidFill>
                  <a:srgbClr val="3E3D00"/>
                </a:solidFill>
                <a:latin typeface="Arial MT"/>
                <a:cs typeface="Arial MT"/>
              </a:rPr>
              <a:t>c</a:t>
            </a:r>
            <a:endParaRPr baseline="3472" sz="1200">
              <a:latin typeface="Arial MT"/>
              <a:cs typeface="Arial MT"/>
            </a:endParaRPr>
          </a:p>
        </p:txBody>
      </p:sp>
      <p:sp>
        <p:nvSpPr>
          <p:cNvPr id="386" name="object 386"/>
          <p:cNvSpPr/>
          <p:nvPr/>
        </p:nvSpPr>
        <p:spPr>
          <a:xfrm>
            <a:off x="339852" y="6527292"/>
            <a:ext cx="58419" cy="123825"/>
          </a:xfrm>
          <a:custGeom>
            <a:avLst/>
            <a:gdLst/>
            <a:ahLst/>
            <a:cxnLst/>
            <a:rect l="l" t="t" r="r" b="b"/>
            <a:pathLst>
              <a:path w="58420" h="123825">
                <a:moveTo>
                  <a:pt x="57911" y="0"/>
                </a:moveTo>
                <a:lnTo>
                  <a:pt x="0" y="0"/>
                </a:lnTo>
                <a:lnTo>
                  <a:pt x="0" y="123443"/>
                </a:lnTo>
                <a:lnTo>
                  <a:pt x="57911" y="123443"/>
                </a:lnTo>
                <a:lnTo>
                  <a:pt x="57911" y="0"/>
                </a:lnTo>
                <a:close/>
              </a:path>
            </a:pathLst>
          </a:custGeom>
          <a:solidFill>
            <a:srgbClr val="FFFF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 txBox="1"/>
          <p:nvPr/>
        </p:nvSpPr>
        <p:spPr>
          <a:xfrm>
            <a:off x="326847" y="6523045"/>
            <a:ext cx="82550" cy="13970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8" name="object 388"/>
          <p:cNvSpPr txBox="1"/>
          <p:nvPr/>
        </p:nvSpPr>
        <p:spPr>
          <a:xfrm>
            <a:off x="1958085" y="6523045"/>
            <a:ext cx="82550" cy="13970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solidFill>
                  <a:srgbClr val="3E3D00"/>
                </a:solidFill>
                <a:latin typeface="Arial MT"/>
                <a:cs typeface="Arial MT"/>
              </a:rPr>
              <a:t>e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7376" y="5228844"/>
            <a:ext cx="1699260" cy="396240"/>
          </a:xfrm>
          <a:custGeom>
            <a:avLst/>
            <a:gdLst/>
            <a:ahLst/>
            <a:cxnLst/>
            <a:rect l="l" t="t" r="r" b="b"/>
            <a:pathLst>
              <a:path w="1699260" h="396239">
                <a:moveTo>
                  <a:pt x="849629" y="0"/>
                </a:moveTo>
                <a:lnTo>
                  <a:pt x="776316" y="726"/>
                </a:lnTo>
                <a:lnTo>
                  <a:pt x="704736" y="2867"/>
                </a:lnTo>
                <a:lnTo>
                  <a:pt x="635142" y="6363"/>
                </a:lnTo>
                <a:lnTo>
                  <a:pt x="567792" y="11153"/>
                </a:lnTo>
                <a:lnTo>
                  <a:pt x="502938" y="17180"/>
                </a:lnTo>
                <a:lnTo>
                  <a:pt x="440837" y="24384"/>
                </a:lnTo>
                <a:lnTo>
                  <a:pt x="381744" y="32705"/>
                </a:lnTo>
                <a:lnTo>
                  <a:pt x="325913" y="42084"/>
                </a:lnTo>
                <a:lnTo>
                  <a:pt x="273598" y="52462"/>
                </a:lnTo>
                <a:lnTo>
                  <a:pt x="225057" y="63779"/>
                </a:lnTo>
                <a:lnTo>
                  <a:pt x="180542" y="75976"/>
                </a:lnTo>
                <a:lnTo>
                  <a:pt x="140310" y="88995"/>
                </a:lnTo>
                <a:lnTo>
                  <a:pt x="104614" y="102774"/>
                </a:lnTo>
                <a:lnTo>
                  <a:pt x="47855" y="132380"/>
                </a:lnTo>
                <a:lnTo>
                  <a:pt x="12303" y="164320"/>
                </a:lnTo>
                <a:lnTo>
                  <a:pt x="0" y="198119"/>
                </a:lnTo>
                <a:lnTo>
                  <a:pt x="3118" y="215222"/>
                </a:lnTo>
                <a:lnTo>
                  <a:pt x="27301" y="248151"/>
                </a:lnTo>
                <a:lnTo>
                  <a:pt x="73711" y="278983"/>
                </a:lnTo>
                <a:lnTo>
                  <a:pt x="140310" y="307244"/>
                </a:lnTo>
                <a:lnTo>
                  <a:pt x="180542" y="320263"/>
                </a:lnTo>
                <a:lnTo>
                  <a:pt x="225057" y="332460"/>
                </a:lnTo>
                <a:lnTo>
                  <a:pt x="273598" y="343777"/>
                </a:lnTo>
                <a:lnTo>
                  <a:pt x="325913" y="354155"/>
                </a:lnTo>
                <a:lnTo>
                  <a:pt x="381744" y="363534"/>
                </a:lnTo>
                <a:lnTo>
                  <a:pt x="440837" y="371855"/>
                </a:lnTo>
                <a:lnTo>
                  <a:pt x="502938" y="379059"/>
                </a:lnTo>
                <a:lnTo>
                  <a:pt x="567792" y="385086"/>
                </a:lnTo>
                <a:lnTo>
                  <a:pt x="635142" y="389876"/>
                </a:lnTo>
                <a:lnTo>
                  <a:pt x="704736" y="393372"/>
                </a:lnTo>
                <a:lnTo>
                  <a:pt x="776316" y="395513"/>
                </a:lnTo>
                <a:lnTo>
                  <a:pt x="849629" y="396239"/>
                </a:lnTo>
                <a:lnTo>
                  <a:pt x="922943" y="395513"/>
                </a:lnTo>
                <a:lnTo>
                  <a:pt x="994523" y="393372"/>
                </a:lnTo>
                <a:lnTo>
                  <a:pt x="1064117" y="389876"/>
                </a:lnTo>
                <a:lnTo>
                  <a:pt x="1131467" y="385086"/>
                </a:lnTo>
                <a:lnTo>
                  <a:pt x="1196321" y="379059"/>
                </a:lnTo>
                <a:lnTo>
                  <a:pt x="1258422" y="371855"/>
                </a:lnTo>
                <a:lnTo>
                  <a:pt x="1317515" y="363534"/>
                </a:lnTo>
                <a:lnTo>
                  <a:pt x="1373346" y="354155"/>
                </a:lnTo>
                <a:lnTo>
                  <a:pt x="1425661" y="343777"/>
                </a:lnTo>
                <a:lnTo>
                  <a:pt x="1474202" y="332460"/>
                </a:lnTo>
                <a:lnTo>
                  <a:pt x="1518717" y="320263"/>
                </a:lnTo>
                <a:lnTo>
                  <a:pt x="1558949" y="307244"/>
                </a:lnTo>
                <a:lnTo>
                  <a:pt x="1594645" y="293465"/>
                </a:lnTo>
                <a:lnTo>
                  <a:pt x="1651404" y="263859"/>
                </a:lnTo>
                <a:lnTo>
                  <a:pt x="1686956" y="231919"/>
                </a:lnTo>
                <a:lnTo>
                  <a:pt x="1699260" y="198119"/>
                </a:lnTo>
                <a:lnTo>
                  <a:pt x="1696141" y="181017"/>
                </a:lnTo>
                <a:lnTo>
                  <a:pt x="1671958" y="148088"/>
                </a:lnTo>
                <a:lnTo>
                  <a:pt x="1625548" y="117256"/>
                </a:lnTo>
                <a:lnTo>
                  <a:pt x="1558949" y="88995"/>
                </a:lnTo>
                <a:lnTo>
                  <a:pt x="1518717" y="75976"/>
                </a:lnTo>
                <a:lnTo>
                  <a:pt x="1474202" y="63779"/>
                </a:lnTo>
                <a:lnTo>
                  <a:pt x="1425661" y="52462"/>
                </a:lnTo>
                <a:lnTo>
                  <a:pt x="1373346" y="42084"/>
                </a:lnTo>
                <a:lnTo>
                  <a:pt x="1317515" y="32705"/>
                </a:lnTo>
                <a:lnTo>
                  <a:pt x="1258422" y="24384"/>
                </a:lnTo>
                <a:lnTo>
                  <a:pt x="1196321" y="17180"/>
                </a:lnTo>
                <a:lnTo>
                  <a:pt x="1131467" y="11153"/>
                </a:lnTo>
                <a:lnTo>
                  <a:pt x="1064117" y="6363"/>
                </a:lnTo>
                <a:lnTo>
                  <a:pt x="994523" y="2867"/>
                </a:lnTo>
                <a:lnTo>
                  <a:pt x="922943" y="726"/>
                </a:lnTo>
                <a:lnTo>
                  <a:pt x="849629" y="0"/>
                </a:lnTo>
                <a:close/>
              </a:path>
            </a:pathLst>
          </a:custGeom>
          <a:solidFill>
            <a:srgbClr val="9FB8E7">
              <a:alpha val="4117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2940" y="498195"/>
            <a:ext cx="8179434" cy="15055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72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24485" algn="l"/>
                <a:tab pos="325120" algn="l"/>
              </a:tabLst>
            </a:pP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re</a:t>
            </a:r>
            <a:r>
              <a:rPr dirty="0" sz="2000" spc="-2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dirty="0" sz="2000" spc="1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ekey</a:t>
            </a:r>
            <a:r>
              <a:rPr dirty="0" sz="2000" spc="-5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006FC0"/>
                </a:solidFill>
                <a:latin typeface="Malgun Gothic"/>
                <a:cs typeface="Malgun Gothic"/>
              </a:rPr>
              <a:t>의</a:t>
            </a:r>
            <a:r>
              <a:rPr dirty="0" sz="2000" spc="-24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006FC0"/>
                </a:solidFill>
                <a:latin typeface="Malgun Gothic"/>
                <a:cs typeface="Malgun Gothic"/>
              </a:rPr>
              <a:t>분석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spc="7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324485" marR="30480">
              <a:lnSpc>
                <a:spcPct val="116799"/>
              </a:lnSpc>
              <a:spcBef>
                <a:spcPts val="22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먼저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8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처음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제거하는데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sif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되는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제거하는데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sift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되는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그리고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지막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데는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sif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않았다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sif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횟수는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756" y="1943676"/>
            <a:ext cx="1904364" cy="4324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2)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4)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105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baseline="-6289" sz="3975" spc="337">
                <a:latin typeface="Symbol"/>
                <a:cs typeface="Symbol"/>
              </a:rPr>
              <a:t></a:t>
            </a:r>
            <a:r>
              <a:rPr dirty="0" baseline="66666" sz="1500" spc="142">
                <a:latin typeface="Times New Roman"/>
                <a:cs typeface="Times New Roman"/>
              </a:rPr>
              <a:t>3</a:t>
            </a:r>
            <a:r>
              <a:rPr dirty="0" baseline="66666" sz="1500" spc="30">
                <a:latin typeface="Symbol"/>
                <a:cs typeface="Symbol"/>
              </a:rPr>
              <a:t></a:t>
            </a:r>
            <a:r>
              <a:rPr dirty="0" baseline="66666" sz="1500" spc="142">
                <a:latin typeface="Times New Roman"/>
                <a:cs typeface="Times New Roman"/>
              </a:rPr>
              <a:t>1</a:t>
            </a:r>
            <a:endParaRPr baseline="66666"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1778" y="2027936"/>
            <a:ext cx="36474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일반적인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경우는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540" y="3516057"/>
            <a:ext cx="8331834" cy="2429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9885">
              <a:lnSpc>
                <a:spcPct val="100000"/>
              </a:lnSpc>
              <a:spcBef>
                <a:spcPts val="105"/>
              </a:spcBef>
            </a:pPr>
            <a:r>
              <a:rPr dirty="0" baseline="-4166" sz="3000">
                <a:solidFill>
                  <a:srgbClr val="3E3D00"/>
                </a:solidFill>
                <a:latin typeface="Malgun Gothic"/>
                <a:cs typeface="Malgun Gothic"/>
              </a:rPr>
              <a:t>수는</a:t>
            </a:r>
            <a:r>
              <a:rPr dirty="0" baseline="-4166" sz="3000" spc="292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750" spc="145">
                <a:latin typeface="Times New Roman"/>
                <a:cs typeface="Times New Roman"/>
              </a:rPr>
              <a:t>2</a:t>
            </a:r>
            <a:r>
              <a:rPr dirty="0" sz="1750" spc="135" i="1">
                <a:latin typeface="Times New Roman"/>
                <a:cs typeface="Times New Roman"/>
              </a:rPr>
              <a:t>n</a:t>
            </a:r>
            <a:r>
              <a:rPr dirty="0" sz="1750" spc="-210" i="1">
                <a:latin typeface="Times New Roman"/>
                <a:cs typeface="Times New Roman"/>
              </a:rPr>
              <a:t> </a:t>
            </a:r>
            <a:r>
              <a:rPr dirty="0" sz="1750" spc="25">
                <a:latin typeface="Times New Roman"/>
                <a:cs typeface="Times New Roman"/>
              </a:rPr>
              <a:t>l</a:t>
            </a:r>
            <a:r>
              <a:rPr dirty="0" sz="1750" spc="135">
                <a:latin typeface="Times New Roman"/>
                <a:cs typeface="Times New Roman"/>
              </a:rPr>
              <a:t>g</a:t>
            </a:r>
            <a:r>
              <a:rPr dirty="0" sz="1750" spc="-130">
                <a:latin typeface="Times New Roman"/>
                <a:cs typeface="Times New Roman"/>
              </a:rPr>
              <a:t> </a:t>
            </a:r>
            <a:r>
              <a:rPr dirty="0" sz="1750" spc="135" i="1">
                <a:latin typeface="Times New Roman"/>
                <a:cs typeface="Times New Roman"/>
              </a:rPr>
              <a:t>n</a:t>
            </a:r>
            <a:r>
              <a:rPr dirty="0" sz="1750" spc="-114" i="1">
                <a:latin typeface="Times New Roman"/>
                <a:cs typeface="Times New Roman"/>
              </a:rPr>
              <a:t> </a:t>
            </a:r>
            <a:r>
              <a:rPr dirty="0" sz="1750" spc="150">
                <a:latin typeface="Symbol"/>
                <a:cs typeface="Symbol"/>
              </a:rPr>
              <a:t></a:t>
            </a:r>
            <a:r>
              <a:rPr dirty="0" sz="1750" spc="-120">
                <a:latin typeface="Times New Roman"/>
                <a:cs typeface="Times New Roman"/>
              </a:rPr>
              <a:t> </a:t>
            </a:r>
            <a:r>
              <a:rPr dirty="0" sz="1750" spc="145">
                <a:latin typeface="Times New Roman"/>
                <a:cs typeface="Times New Roman"/>
              </a:rPr>
              <a:t>4</a:t>
            </a:r>
            <a:r>
              <a:rPr dirty="0" sz="1750" spc="135" i="1">
                <a:latin typeface="Times New Roman"/>
                <a:cs typeface="Times New Roman"/>
              </a:rPr>
              <a:t>n</a:t>
            </a:r>
            <a:r>
              <a:rPr dirty="0" sz="1750" spc="-114" i="1">
                <a:latin typeface="Times New Roman"/>
                <a:cs typeface="Times New Roman"/>
              </a:rPr>
              <a:t> </a:t>
            </a:r>
            <a:r>
              <a:rPr dirty="0" sz="1750" spc="150">
                <a:latin typeface="Symbol"/>
                <a:cs typeface="Symbol"/>
              </a:rPr>
              <a:t></a:t>
            </a:r>
            <a:r>
              <a:rPr dirty="0" sz="1750" spc="-85">
                <a:latin typeface="Times New Roman"/>
                <a:cs typeface="Times New Roman"/>
              </a:rPr>
              <a:t> </a:t>
            </a:r>
            <a:r>
              <a:rPr dirty="0" sz="1750" spc="135">
                <a:latin typeface="Times New Roman"/>
                <a:cs typeface="Times New Roman"/>
              </a:rPr>
              <a:t>4</a:t>
            </a:r>
            <a:r>
              <a:rPr dirty="0" sz="1750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baseline="-4166" sz="3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baseline="-4166" sz="3000" spc="-3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baseline="-4166" sz="3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baseline="-4166" sz="3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baseline="-4166"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spcBef>
                <a:spcPts val="163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349885" algn="l"/>
                <a:tab pos="350520" algn="l"/>
              </a:tabLst>
            </a:pP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akeheap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re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eke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y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통합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570865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총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횟수는</a:t>
            </a:r>
            <a:r>
              <a:rPr dirty="0" sz="20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2735" sz="1950" spc="7" i="1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endParaRPr sz="2000">
              <a:latin typeface="Malgun Gothic"/>
              <a:cs typeface="Malgun Gothic"/>
            </a:endParaRPr>
          </a:p>
          <a:p>
            <a:pPr marL="318135" marR="17780" indent="761365">
              <a:lnSpc>
                <a:spcPct val="136500"/>
              </a:lnSpc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2(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-1)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+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4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 =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1)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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2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넘지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않는다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 spc="-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5">
                <a:solidFill>
                  <a:srgbClr val="3E3D00"/>
                </a:solidFill>
                <a:latin typeface="Symbol"/>
                <a:cs typeface="Symbol"/>
              </a:rPr>
              <a:t>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4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7177" y="2433493"/>
            <a:ext cx="30289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90" i="1">
                <a:latin typeface="Times New Roman"/>
                <a:cs typeface="Times New Roman"/>
              </a:rPr>
              <a:t>d</a:t>
            </a:r>
            <a:r>
              <a:rPr dirty="0" sz="1150" spc="-90" i="1">
                <a:latin typeface="Times New Roman"/>
                <a:cs typeface="Times New Roman"/>
              </a:rPr>
              <a:t> </a:t>
            </a:r>
            <a:r>
              <a:rPr dirty="0" sz="1150" spc="20">
                <a:latin typeface="Symbol"/>
                <a:cs typeface="Symbol"/>
              </a:rPr>
              <a:t></a:t>
            </a:r>
            <a:r>
              <a:rPr dirty="0" sz="1150" spc="9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9756" y="2411679"/>
            <a:ext cx="7971790" cy="109537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77190">
              <a:lnSpc>
                <a:spcPct val="100000"/>
              </a:lnSpc>
              <a:spcBef>
                <a:spcPts val="490"/>
              </a:spcBef>
            </a:pPr>
            <a:r>
              <a:rPr dirty="0" baseline="-8333" sz="4500" spc="450">
                <a:latin typeface="Symbol"/>
                <a:cs typeface="Symbol"/>
              </a:rPr>
              <a:t></a:t>
            </a:r>
            <a:r>
              <a:rPr dirty="0" baseline="-8333" sz="4500" spc="-75">
                <a:latin typeface="Times New Roman"/>
                <a:cs typeface="Times New Roman"/>
              </a:rPr>
              <a:t> </a:t>
            </a:r>
            <a:r>
              <a:rPr dirty="0" sz="2000" spc="215" i="1">
                <a:latin typeface="Times New Roman"/>
                <a:cs typeface="Times New Roman"/>
              </a:rPr>
              <a:t>j</a:t>
            </a:r>
            <a:r>
              <a:rPr dirty="0" sz="2000" spc="140">
                <a:latin typeface="Times New Roman"/>
                <a:cs typeface="Times New Roman"/>
              </a:rPr>
              <a:t>2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baseline="43478" sz="1725" spc="75" i="1">
                <a:latin typeface="Times New Roman"/>
                <a:cs typeface="Times New Roman"/>
              </a:rPr>
              <a:t>j</a:t>
            </a:r>
            <a:r>
              <a:rPr dirty="0" baseline="43478" sz="1725" i="1">
                <a:latin typeface="Times New Roman"/>
                <a:cs typeface="Times New Roman"/>
              </a:rPr>
              <a:t>  </a:t>
            </a:r>
            <a:r>
              <a:rPr dirty="0" baseline="43478" sz="1725" spc="-75" i="1">
                <a:latin typeface="Times New Roman"/>
                <a:cs typeface="Times New Roman"/>
              </a:rPr>
              <a:t> </a:t>
            </a:r>
            <a:r>
              <a:rPr dirty="0" sz="2000" spc="155">
                <a:latin typeface="Symbol"/>
                <a:cs typeface="Symbol"/>
              </a:rPr>
              <a:t>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40">
                <a:latin typeface="Times New Roman"/>
                <a:cs typeface="Times New Roman"/>
              </a:rPr>
              <a:t>(</a:t>
            </a:r>
            <a:r>
              <a:rPr dirty="0" sz="2000" spc="140" i="1">
                <a:latin typeface="Times New Roman"/>
                <a:cs typeface="Times New Roman"/>
              </a:rPr>
              <a:t>d</a:t>
            </a:r>
            <a:r>
              <a:rPr dirty="0" sz="2000" spc="85" i="1">
                <a:latin typeface="Times New Roman"/>
                <a:cs typeface="Times New Roman"/>
              </a:rPr>
              <a:t> </a:t>
            </a:r>
            <a:r>
              <a:rPr dirty="0" sz="2000" spc="155">
                <a:latin typeface="Symbol"/>
                <a:cs typeface="Symbol"/>
              </a:rPr>
              <a:t>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125">
                <a:latin typeface="Times New Roman"/>
                <a:cs typeface="Times New Roman"/>
              </a:rPr>
              <a:t>2</a:t>
            </a:r>
            <a:r>
              <a:rPr dirty="0" sz="2000" spc="140">
                <a:latin typeface="Times New Roman"/>
                <a:cs typeface="Times New Roman"/>
              </a:rPr>
              <a:t>)</a:t>
            </a:r>
            <a:r>
              <a:rPr dirty="0" sz="2000" spc="215">
                <a:latin typeface="Times New Roman"/>
                <a:cs typeface="Times New Roman"/>
              </a:rPr>
              <a:t>2</a:t>
            </a:r>
            <a:r>
              <a:rPr dirty="0" baseline="43478" sz="1725" spc="135" i="1">
                <a:latin typeface="Times New Roman"/>
                <a:cs typeface="Times New Roman"/>
              </a:rPr>
              <a:t>d</a:t>
            </a:r>
            <a:r>
              <a:rPr dirty="0" baseline="43478" sz="1725" i="1">
                <a:latin typeface="Times New Roman"/>
                <a:cs typeface="Times New Roman"/>
              </a:rPr>
              <a:t>  </a:t>
            </a:r>
            <a:r>
              <a:rPr dirty="0" baseline="43478" sz="1725" spc="-179" i="1">
                <a:latin typeface="Times New Roman"/>
                <a:cs typeface="Times New Roman"/>
              </a:rPr>
              <a:t> </a:t>
            </a:r>
            <a:r>
              <a:rPr dirty="0" sz="2000" spc="155">
                <a:latin typeface="Symbol"/>
                <a:cs typeface="Symbol"/>
              </a:rPr>
              <a:t>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40">
                <a:latin typeface="Times New Roman"/>
                <a:cs typeface="Times New Roman"/>
              </a:rPr>
              <a:t>2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55">
                <a:latin typeface="Symbol"/>
                <a:cs typeface="Symbol"/>
              </a:rPr>
              <a:t>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140" i="1">
                <a:latin typeface="Times New Roman"/>
                <a:cs typeface="Times New Roman"/>
              </a:rPr>
              <a:t>d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spc="70">
                <a:latin typeface="Symbol"/>
                <a:cs typeface="Symbol"/>
              </a:rPr>
              <a:t>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 spc="215">
                <a:latin typeface="Times New Roman"/>
                <a:cs typeface="Times New Roman"/>
              </a:rPr>
              <a:t>2</a:t>
            </a:r>
            <a:r>
              <a:rPr dirty="0" baseline="43478" sz="1725" spc="135" i="1">
                <a:latin typeface="Times New Roman"/>
                <a:cs typeface="Times New Roman"/>
              </a:rPr>
              <a:t>d</a:t>
            </a:r>
            <a:r>
              <a:rPr dirty="0" baseline="43478" sz="1725" i="1">
                <a:latin typeface="Times New Roman"/>
                <a:cs typeface="Times New Roman"/>
              </a:rPr>
              <a:t>  </a:t>
            </a:r>
            <a:r>
              <a:rPr dirty="0" baseline="43478" sz="1725" spc="-179" i="1">
                <a:latin typeface="Times New Roman"/>
                <a:cs typeface="Times New Roman"/>
              </a:rPr>
              <a:t> </a:t>
            </a:r>
            <a:r>
              <a:rPr dirty="0" sz="2000" spc="155">
                <a:latin typeface="Symbol"/>
                <a:cs typeface="Symbol"/>
              </a:rPr>
              <a:t>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140">
                <a:latin typeface="Times New Roman"/>
                <a:cs typeface="Times New Roman"/>
              </a:rPr>
              <a:t>2</a:t>
            </a:r>
            <a:r>
              <a:rPr dirty="0" sz="2000" spc="-265">
                <a:latin typeface="Times New Roman"/>
                <a:cs typeface="Times New Roman"/>
              </a:rPr>
              <a:t> </a:t>
            </a:r>
            <a:r>
              <a:rPr dirty="0" sz="2000" spc="70">
                <a:latin typeface="Symbol"/>
                <a:cs typeface="Symbol"/>
              </a:rPr>
              <a:t>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 spc="215">
                <a:latin typeface="Times New Roman"/>
                <a:cs typeface="Times New Roman"/>
              </a:rPr>
              <a:t>2</a:t>
            </a:r>
            <a:r>
              <a:rPr dirty="0" baseline="43478" sz="1725" spc="135" i="1">
                <a:latin typeface="Times New Roman"/>
                <a:cs typeface="Times New Roman"/>
              </a:rPr>
              <a:t>d</a:t>
            </a:r>
            <a:r>
              <a:rPr dirty="0" baseline="43478" sz="1725" i="1">
                <a:latin typeface="Times New Roman"/>
                <a:cs typeface="Times New Roman"/>
              </a:rPr>
              <a:t>  </a:t>
            </a:r>
            <a:r>
              <a:rPr dirty="0" baseline="43478" sz="1725" spc="-172" i="1">
                <a:latin typeface="Times New Roman"/>
                <a:cs typeface="Times New Roman"/>
              </a:rPr>
              <a:t> </a:t>
            </a:r>
            <a:r>
              <a:rPr dirty="0" sz="2000" spc="155">
                <a:latin typeface="Symbol"/>
                <a:cs typeface="Symbol"/>
              </a:rPr>
              <a:t>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40">
                <a:latin typeface="Times New Roman"/>
                <a:cs typeface="Times New Roman"/>
              </a:rPr>
              <a:t>2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55">
                <a:latin typeface="Symbol"/>
                <a:cs typeface="Symbol"/>
              </a:rPr>
              <a:t>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140" i="1">
                <a:latin typeface="Times New Roman"/>
                <a:cs typeface="Times New Roman"/>
              </a:rPr>
              <a:t>n</a:t>
            </a:r>
            <a:r>
              <a:rPr dirty="0" sz="2000" spc="-235" i="1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l</a:t>
            </a:r>
            <a:r>
              <a:rPr dirty="0" sz="2000" spc="140">
                <a:latin typeface="Times New Roman"/>
                <a:cs typeface="Times New Roman"/>
              </a:rPr>
              <a:t>g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140" i="1">
                <a:latin typeface="Times New Roman"/>
                <a:cs typeface="Times New Roman"/>
              </a:rPr>
              <a:t>n</a:t>
            </a:r>
            <a:r>
              <a:rPr dirty="0" sz="2000" spc="-125" i="1">
                <a:latin typeface="Times New Roman"/>
                <a:cs typeface="Times New Roman"/>
              </a:rPr>
              <a:t> </a:t>
            </a:r>
            <a:r>
              <a:rPr dirty="0" sz="2000" spc="155">
                <a:latin typeface="Symbol"/>
                <a:cs typeface="Symbol"/>
              </a:rPr>
              <a:t>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155">
                <a:latin typeface="Times New Roman"/>
                <a:cs typeface="Times New Roman"/>
              </a:rPr>
              <a:t>2</a:t>
            </a:r>
            <a:r>
              <a:rPr dirty="0" sz="2000" spc="140" i="1">
                <a:latin typeface="Times New Roman"/>
                <a:cs typeface="Times New Roman"/>
              </a:rPr>
              <a:t>n</a:t>
            </a:r>
            <a:r>
              <a:rPr dirty="0" sz="2000" spc="-125" i="1">
                <a:latin typeface="Times New Roman"/>
                <a:cs typeface="Times New Roman"/>
              </a:rPr>
              <a:t> </a:t>
            </a:r>
            <a:r>
              <a:rPr dirty="0" sz="2000" spc="155">
                <a:latin typeface="Symbol"/>
                <a:cs typeface="Symbol"/>
              </a:rPr>
              <a:t>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4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  <a:spcBef>
                <a:spcPts val="175"/>
              </a:spcBef>
            </a:pPr>
            <a:r>
              <a:rPr dirty="0" sz="1150" spc="50" i="1">
                <a:latin typeface="Times New Roman"/>
                <a:cs typeface="Times New Roman"/>
              </a:rPr>
              <a:t>j</a:t>
            </a:r>
            <a:r>
              <a:rPr dirty="0" sz="1150" spc="-165" i="1">
                <a:latin typeface="Times New Roman"/>
                <a:cs typeface="Times New Roman"/>
              </a:rPr>
              <a:t> </a:t>
            </a:r>
            <a:r>
              <a:rPr dirty="0" sz="1150" spc="20">
                <a:latin typeface="Symbol"/>
                <a:cs typeface="Symbol"/>
              </a:rPr>
              <a:t></a:t>
            </a:r>
            <a:r>
              <a:rPr dirty="0" sz="1150" spc="9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그런데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한번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sif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-down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될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번씩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비교하므로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실제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비교횟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99411" y="4651628"/>
            <a:ext cx="188595" cy="722630"/>
          </a:xfrm>
          <a:custGeom>
            <a:avLst/>
            <a:gdLst/>
            <a:ahLst/>
            <a:cxnLst/>
            <a:rect l="l" t="t" r="r" b="b"/>
            <a:pathLst>
              <a:path w="188594" h="722629">
                <a:moveTo>
                  <a:pt x="18795" y="0"/>
                </a:moveTo>
                <a:lnTo>
                  <a:pt x="0" y="3810"/>
                </a:lnTo>
                <a:lnTo>
                  <a:pt x="11175" y="59817"/>
                </a:lnTo>
                <a:lnTo>
                  <a:pt x="29844" y="56134"/>
                </a:lnTo>
                <a:lnTo>
                  <a:pt x="18795" y="0"/>
                </a:lnTo>
                <a:close/>
              </a:path>
              <a:path w="188594" h="722629">
                <a:moveTo>
                  <a:pt x="33527" y="74803"/>
                </a:moveTo>
                <a:lnTo>
                  <a:pt x="14858" y="78486"/>
                </a:lnTo>
                <a:lnTo>
                  <a:pt x="26035" y="134620"/>
                </a:lnTo>
                <a:lnTo>
                  <a:pt x="44704" y="130810"/>
                </a:lnTo>
                <a:lnTo>
                  <a:pt x="33527" y="74803"/>
                </a:lnTo>
                <a:close/>
              </a:path>
              <a:path w="188594" h="722629">
                <a:moveTo>
                  <a:pt x="48387" y="149479"/>
                </a:moveTo>
                <a:lnTo>
                  <a:pt x="29718" y="153289"/>
                </a:lnTo>
                <a:lnTo>
                  <a:pt x="40767" y="209296"/>
                </a:lnTo>
                <a:lnTo>
                  <a:pt x="59436" y="205613"/>
                </a:lnTo>
                <a:lnTo>
                  <a:pt x="48387" y="149479"/>
                </a:lnTo>
                <a:close/>
              </a:path>
              <a:path w="188594" h="722629">
                <a:moveTo>
                  <a:pt x="63245" y="224282"/>
                </a:moveTo>
                <a:lnTo>
                  <a:pt x="44450" y="227965"/>
                </a:lnTo>
                <a:lnTo>
                  <a:pt x="55625" y="284099"/>
                </a:lnTo>
                <a:lnTo>
                  <a:pt x="74294" y="280289"/>
                </a:lnTo>
                <a:lnTo>
                  <a:pt x="63245" y="224282"/>
                </a:lnTo>
                <a:close/>
              </a:path>
              <a:path w="188594" h="722629">
                <a:moveTo>
                  <a:pt x="77977" y="299085"/>
                </a:moveTo>
                <a:lnTo>
                  <a:pt x="59308" y="302768"/>
                </a:lnTo>
                <a:lnTo>
                  <a:pt x="70485" y="358775"/>
                </a:lnTo>
                <a:lnTo>
                  <a:pt x="89154" y="355092"/>
                </a:lnTo>
                <a:lnTo>
                  <a:pt x="77977" y="299085"/>
                </a:lnTo>
                <a:close/>
              </a:path>
              <a:path w="188594" h="722629">
                <a:moveTo>
                  <a:pt x="92837" y="373761"/>
                </a:moveTo>
                <a:lnTo>
                  <a:pt x="74168" y="377444"/>
                </a:lnTo>
                <a:lnTo>
                  <a:pt x="85217" y="433578"/>
                </a:lnTo>
                <a:lnTo>
                  <a:pt x="103886" y="429895"/>
                </a:lnTo>
                <a:lnTo>
                  <a:pt x="92837" y="373761"/>
                </a:lnTo>
                <a:close/>
              </a:path>
              <a:path w="188594" h="722629">
                <a:moveTo>
                  <a:pt x="107695" y="448564"/>
                </a:moveTo>
                <a:lnTo>
                  <a:pt x="88900" y="452247"/>
                </a:lnTo>
                <a:lnTo>
                  <a:pt x="100075" y="508254"/>
                </a:lnTo>
                <a:lnTo>
                  <a:pt x="118744" y="504571"/>
                </a:lnTo>
                <a:lnTo>
                  <a:pt x="107695" y="448564"/>
                </a:lnTo>
                <a:close/>
              </a:path>
              <a:path w="188594" h="722629">
                <a:moveTo>
                  <a:pt x="122427" y="523240"/>
                </a:moveTo>
                <a:lnTo>
                  <a:pt x="103758" y="526923"/>
                </a:lnTo>
                <a:lnTo>
                  <a:pt x="114935" y="583057"/>
                </a:lnTo>
                <a:lnTo>
                  <a:pt x="133604" y="579374"/>
                </a:lnTo>
                <a:lnTo>
                  <a:pt x="122427" y="523240"/>
                </a:lnTo>
                <a:close/>
              </a:path>
              <a:path w="188594" h="722629">
                <a:moveTo>
                  <a:pt x="87756" y="627380"/>
                </a:moveTo>
                <a:lnTo>
                  <a:pt x="83819" y="630936"/>
                </a:lnTo>
                <a:lnTo>
                  <a:pt x="79882" y="634365"/>
                </a:lnTo>
                <a:lnTo>
                  <a:pt x="79501" y="640334"/>
                </a:lnTo>
                <a:lnTo>
                  <a:pt x="83057" y="644271"/>
                </a:lnTo>
                <a:lnTo>
                  <a:pt x="152273" y="722630"/>
                </a:lnTo>
                <a:lnTo>
                  <a:pt x="158025" y="705993"/>
                </a:lnTo>
                <a:lnTo>
                  <a:pt x="139319" y="705993"/>
                </a:lnTo>
                <a:lnTo>
                  <a:pt x="133350" y="676402"/>
                </a:lnTo>
                <a:lnTo>
                  <a:pt x="136250" y="675833"/>
                </a:lnTo>
                <a:lnTo>
                  <a:pt x="97281" y="631698"/>
                </a:lnTo>
                <a:lnTo>
                  <a:pt x="93852" y="627761"/>
                </a:lnTo>
                <a:lnTo>
                  <a:pt x="87756" y="627380"/>
                </a:lnTo>
                <a:close/>
              </a:path>
              <a:path w="188594" h="722629">
                <a:moveTo>
                  <a:pt x="136250" y="675833"/>
                </a:moveTo>
                <a:lnTo>
                  <a:pt x="133350" y="676402"/>
                </a:lnTo>
                <a:lnTo>
                  <a:pt x="139319" y="705993"/>
                </a:lnTo>
                <a:lnTo>
                  <a:pt x="157987" y="702310"/>
                </a:lnTo>
                <a:lnTo>
                  <a:pt x="157737" y="701040"/>
                </a:lnTo>
                <a:lnTo>
                  <a:pt x="139573" y="701040"/>
                </a:lnTo>
                <a:lnTo>
                  <a:pt x="144897" y="685628"/>
                </a:lnTo>
                <a:lnTo>
                  <a:pt x="136250" y="675833"/>
                </a:lnTo>
                <a:close/>
              </a:path>
              <a:path w="188594" h="722629">
                <a:moveTo>
                  <a:pt x="169530" y="672719"/>
                </a:moveTo>
                <a:lnTo>
                  <a:pt x="152145" y="672719"/>
                </a:lnTo>
                <a:lnTo>
                  <a:pt x="157987" y="702310"/>
                </a:lnTo>
                <a:lnTo>
                  <a:pt x="139319" y="705993"/>
                </a:lnTo>
                <a:lnTo>
                  <a:pt x="158025" y="705993"/>
                </a:lnTo>
                <a:lnTo>
                  <a:pt x="169530" y="672719"/>
                </a:lnTo>
                <a:close/>
              </a:path>
              <a:path w="188594" h="722629">
                <a:moveTo>
                  <a:pt x="144897" y="685628"/>
                </a:moveTo>
                <a:lnTo>
                  <a:pt x="139573" y="701040"/>
                </a:lnTo>
                <a:lnTo>
                  <a:pt x="155701" y="697865"/>
                </a:lnTo>
                <a:lnTo>
                  <a:pt x="144897" y="685628"/>
                </a:lnTo>
                <a:close/>
              </a:path>
              <a:path w="188594" h="722629">
                <a:moveTo>
                  <a:pt x="152145" y="672719"/>
                </a:moveTo>
                <a:lnTo>
                  <a:pt x="149155" y="673304"/>
                </a:lnTo>
                <a:lnTo>
                  <a:pt x="144897" y="685628"/>
                </a:lnTo>
                <a:lnTo>
                  <a:pt x="155701" y="697865"/>
                </a:lnTo>
                <a:lnTo>
                  <a:pt x="139573" y="701040"/>
                </a:lnTo>
                <a:lnTo>
                  <a:pt x="157737" y="701040"/>
                </a:lnTo>
                <a:lnTo>
                  <a:pt x="152145" y="672719"/>
                </a:lnTo>
                <a:close/>
              </a:path>
              <a:path w="188594" h="722629">
                <a:moveTo>
                  <a:pt x="149155" y="673304"/>
                </a:moveTo>
                <a:lnTo>
                  <a:pt x="136250" y="675833"/>
                </a:lnTo>
                <a:lnTo>
                  <a:pt x="144897" y="685628"/>
                </a:lnTo>
                <a:lnTo>
                  <a:pt x="149155" y="673304"/>
                </a:lnTo>
                <a:close/>
              </a:path>
              <a:path w="188594" h="722629">
                <a:moveTo>
                  <a:pt x="175513" y="609981"/>
                </a:moveTo>
                <a:lnTo>
                  <a:pt x="170052" y="612648"/>
                </a:lnTo>
                <a:lnTo>
                  <a:pt x="168401" y="617601"/>
                </a:lnTo>
                <a:lnTo>
                  <a:pt x="149155" y="673304"/>
                </a:lnTo>
                <a:lnTo>
                  <a:pt x="152145" y="672719"/>
                </a:lnTo>
                <a:lnTo>
                  <a:pt x="169530" y="672719"/>
                </a:lnTo>
                <a:lnTo>
                  <a:pt x="186436" y="623824"/>
                </a:lnTo>
                <a:lnTo>
                  <a:pt x="188087" y="618871"/>
                </a:lnTo>
                <a:lnTo>
                  <a:pt x="185419" y="613410"/>
                </a:lnTo>
                <a:lnTo>
                  <a:pt x="180467" y="611759"/>
                </a:lnTo>
                <a:lnTo>
                  <a:pt x="175513" y="609981"/>
                </a:lnTo>
                <a:close/>
              </a:path>
              <a:path w="188594" h="722629">
                <a:moveTo>
                  <a:pt x="137287" y="598043"/>
                </a:moveTo>
                <a:lnTo>
                  <a:pt x="118618" y="601726"/>
                </a:lnTo>
                <a:lnTo>
                  <a:pt x="129667" y="657733"/>
                </a:lnTo>
                <a:lnTo>
                  <a:pt x="148336" y="654050"/>
                </a:lnTo>
                <a:lnTo>
                  <a:pt x="137287" y="598043"/>
                </a:lnTo>
                <a:close/>
              </a:path>
            </a:pathLst>
          </a:custGeom>
          <a:solidFill>
            <a:srgbClr val="1F40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79420" y="4702302"/>
            <a:ext cx="300355" cy="528955"/>
          </a:xfrm>
          <a:custGeom>
            <a:avLst/>
            <a:gdLst/>
            <a:ahLst/>
            <a:cxnLst/>
            <a:rect l="l" t="t" r="r" b="b"/>
            <a:pathLst>
              <a:path w="300354" h="528954">
                <a:moveTo>
                  <a:pt x="16763" y="0"/>
                </a:moveTo>
                <a:lnTo>
                  <a:pt x="0" y="9143"/>
                </a:lnTo>
                <a:lnTo>
                  <a:pt x="27686" y="59181"/>
                </a:lnTo>
                <a:lnTo>
                  <a:pt x="44323" y="50037"/>
                </a:lnTo>
                <a:lnTo>
                  <a:pt x="16763" y="0"/>
                </a:lnTo>
                <a:close/>
              </a:path>
              <a:path w="300354" h="528954">
                <a:moveTo>
                  <a:pt x="53467" y="66675"/>
                </a:moveTo>
                <a:lnTo>
                  <a:pt x="36830" y="75946"/>
                </a:lnTo>
                <a:lnTo>
                  <a:pt x="64388" y="125984"/>
                </a:lnTo>
                <a:lnTo>
                  <a:pt x="81153" y="116712"/>
                </a:lnTo>
                <a:lnTo>
                  <a:pt x="53467" y="66675"/>
                </a:lnTo>
                <a:close/>
              </a:path>
              <a:path w="300354" h="528954">
                <a:moveTo>
                  <a:pt x="90297" y="133477"/>
                </a:moveTo>
                <a:lnTo>
                  <a:pt x="73660" y="142621"/>
                </a:lnTo>
                <a:lnTo>
                  <a:pt x="101218" y="192659"/>
                </a:lnTo>
                <a:lnTo>
                  <a:pt x="117982" y="183515"/>
                </a:lnTo>
                <a:lnTo>
                  <a:pt x="90297" y="133477"/>
                </a:lnTo>
                <a:close/>
              </a:path>
              <a:path w="300354" h="528954">
                <a:moveTo>
                  <a:pt x="127127" y="200152"/>
                </a:moveTo>
                <a:lnTo>
                  <a:pt x="110490" y="209296"/>
                </a:lnTo>
                <a:lnTo>
                  <a:pt x="138049" y="259334"/>
                </a:lnTo>
                <a:lnTo>
                  <a:pt x="154686" y="250190"/>
                </a:lnTo>
                <a:lnTo>
                  <a:pt x="127127" y="200152"/>
                </a:lnTo>
                <a:close/>
              </a:path>
              <a:path w="300354" h="528954">
                <a:moveTo>
                  <a:pt x="163956" y="266827"/>
                </a:moveTo>
                <a:lnTo>
                  <a:pt x="147193" y="276098"/>
                </a:lnTo>
                <a:lnTo>
                  <a:pt x="174879" y="326136"/>
                </a:lnTo>
                <a:lnTo>
                  <a:pt x="191516" y="316865"/>
                </a:lnTo>
                <a:lnTo>
                  <a:pt x="163956" y="266827"/>
                </a:lnTo>
                <a:close/>
              </a:path>
              <a:path w="300354" h="528954">
                <a:moveTo>
                  <a:pt x="200660" y="333629"/>
                </a:moveTo>
                <a:lnTo>
                  <a:pt x="184023" y="342773"/>
                </a:lnTo>
                <a:lnTo>
                  <a:pt x="211581" y="392811"/>
                </a:lnTo>
                <a:lnTo>
                  <a:pt x="228346" y="383667"/>
                </a:lnTo>
                <a:lnTo>
                  <a:pt x="200660" y="333629"/>
                </a:lnTo>
                <a:close/>
              </a:path>
              <a:path w="300354" h="528954">
                <a:moveTo>
                  <a:pt x="212852" y="455803"/>
                </a:moveTo>
                <a:lnTo>
                  <a:pt x="207010" y="457327"/>
                </a:lnTo>
                <a:lnTo>
                  <a:pt x="204343" y="461772"/>
                </a:lnTo>
                <a:lnTo>
                  <a:pt x="201549" y="466344"/>
                </a:lnTo>
                <a:lnTo>
                  <a:pt x="203073" y="472186"/>
                </a:lnTo>
                <a:lnTo>
                  <a:pt x="207644" y="474853"/>
                </a:lnTo>
                <a:lnTo>
                  <a:pt x="297306" y="528447"/>
                </a:lnTo>
                <a:lnTo>
                  <a:pt x="297597" y="516509"/>
                </a:lnTo>
                <a:lnTo>
                  <a:pt x="279907" y="516509"/>
                </a:lnTo>
                <a:lnTo>
                  <a:pt x="262907" y="485714"/>
                </a:lnTo>
                <a:lnTo>
                  <a:pt x="217424" y="458470"/>
                </a:lnTo>
                <a:lnTo>
                  <a:pt x="212852" y="455803"/>
                </a:lnTo>
                <a:close/>
              </a:path>
              <a:path w="300354" h="528954">
                <a:moveTo>
                  <a:pt x="262907" y="485714"/>
                </a:moveTo>
                <a:lnTo>
                  <a:pt x="279907" y="516509"/>
                </a:lnTo>
                <a:lnTo>
                  <a:pt x="288688" y="511683"/>
                </a:lnTo>
                <a:lnTo>
                  <a:pt x="278638" y="511683"/>
                </a:lnTo>
                <a:lnTo>
                  <a:pt x="279036" y="495375"/>
                </a:lnTo>
                <a:lnTo>
                  <a:pt x="262907" y="485714"/>
                </a:lnTo>
                <a:close/>
              </a:path>
              <a:path w="300354" h="528954">
                <a:moveTo>
                  <a:pt x="285242" y="414147"/>
                </a:moveTo>
                <a:lnTo>
                  <a:pt x="280924" y="418211"/>
                </a:lnTo>
                <a:lnTo>
                  <a:pt x="279498" y="476486"/>
                </a:lnTo>
                <a:lnTo>
                  <a:pt x="296544" y="507365"/>
                </a:lnTo>
                <a:lnTo>
                  <a:pt x="279907" y="516509"/>
                </a:lnTo>
                <a:lnTo>
                  <a:pt x="297597" y="516509"/>
                </a:lnTo>
                <a:lnTo>
                  <a:pt x="299974" y="418719"/>
                </a:lnTo>
                <a:lnTo>
                  <a:pt x="295782" y="414400"/>
                </a:lnTo>
                <a:lnTo>
                  <a:pt x="285242" y="414147"/>
                </a:lnTo>
                <a:close/>
              </a:path>
              <a:path w="300354" h="528954">
                <a:moveTo>
                  <a:pt x="279036" y="495375"/>
                </a:moveTo>
                <a:lnTo>
                  <a:pt x="278638" y="511683"/>
                </a:lnTo>
                <a:lnTo>
                  <a:pt x="293116" y="503809"/>
                </a:lnTo>
                <a:lnTo>
                  <a:pt x="279036" y="495375"/>
                </a:lnTo>
                <a:close/>
              </a:path>
              <a:path w="300354" h="528954">
                <a:moveTo>
                  <a:pt x="279498" y="476486"/>
                </a:moveTo>
                <a:lnTo>
                  <a:pt x="279036" y="495375"/>
                </a:lnTo>
                <a:lnTo>
                  <a:pt x="293116" y="503809"/>
                </a:lnTo>
                <a:lnTo>
                  <a:pt x="278638" y="511683"/>
                </a:lnTo>
                <a:lnTo>
                  <a:pt x="288688" y="511683"/>
                </a:lnTo>
                <a:lnTo>
                  <a:pt x="296544" y="507365"/>
                </a:lnTo>
                <a:lnTo>
                  <a:pt x="279498" y="476486"/>
                </a:lnTo>
                <a:close/>
              </a:path>
              <a:path w="300354" h="528954">
                <a:moveTo>
                  <a:pt x="274319" y="467106"/>
                </a:moveTo>
                <a:lnTo>
                  <a:pt x="257682" y="476250"/>
                </a:lnTo>
                <a:lnTo>
                  <a:pt x="262907" y="485714"/>
                </a:lnTo>
                <a:lnTo>
                  <a:pt x="279036" y="495375"/>
                </a:lnTo>
                <a:lnTo>
                  <a:pt x="279498" y="476486"/>
                </a:lnTo>
                <a:lnTo>
                  <a:pt x="274319" y="467106"/>
                </a:lnTo>
                <a:close/>
              </a:path>
              <a:path w="300354" h="528954">
                <a:moveTo>
                  <a:pt x="237490" y="400304"/>
                </a:moveTo>
                <a:lnTo>
                  <a:pt x="220853" y="409575"/>
                </a:lnTo>
                <a:lnTo>
                  <a:pt x="248412" y="459613"/>
                </a:lnTo>
                <a:lnTo>
                  <a:pt x="265175" y="450342"/>
                </a:lnTo>
                <a:lnTo>
                  <a:pt x="237490" y="400304"/>
                </a:lnTo>
                <a:close/>
              </a:path>
            </a:pathLst>
          </a:custGeom>
          <a:solidFill>
            <a:srgbClr val="1F40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6795071" y="3724211"/>
            <a:ext cx="1824989" cy="1304290"/>
            <a:chOff x="6795071" y="3724211"/>
            <a:chExt cx="1824989" cy="130429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4659" y="3733799"/>
              <a:ext cx="1805940" cy="12847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99833" y="3728973"/>
              <a:ext cx="1815464" cy="1294765"/>
            </a:xfrm>
            <a:custGeom>
              <a:avLst/>
              <a:gdLst/>
              <a:ahLst/>
              <a:cxnLst/>
              <a:rect l="l" t="t" r="r" b="b"/>
              <a:pathLst>
                <a:path w="1815465" h="1294764">
                  <a:moveTo>
                    <a:pt x="0" y="1294257"/>
                  </a:moveTo>
                  <a:lnTo>
                    <a:pt x="1815464" y="1294257"/>
                  </a:lnTo>
                  <a:lnTo>
                    <a:pt x="1815464" y="0"/>
                  </a:lnTo>
                  <a:lnTo>
                    <a:pt x="0" y="0"/>
                  </a:lnTo>
                  <a:lnTo>
                    <a:pt x="0" y="1294257"/>
                  </a:lnTo>
                  <a:close/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57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1619" y="380822"/>
            <a:ext cx="51396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Symbol"/>
                <a:cs typeface="Symbol"/>
              </a:rPr>
              <a:t>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dirty="0" i="1">
                <a:latin typeface="Times New Roman"/>
                <a:cs typeface="Times New Roman"/>
              </a:rPr>
              <a:t>n</a:t>
            </a:r>
            <a:r>
              <a:rPr dirty="0" i="1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lg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5" i="1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 spc="-5"/>
              <a:t>알고리즘</a:t>
            </a:r>
            <a:r>
              <a:rPr dirty="0"/>
              <a:t>의</a:t>
            </a:r>
            <a:r>
              <a:rPr dirty="0" spc="-365"/>
              <a:t> </a:t>
            </a:r>
            <a:r>
              <a:rPr dirty="0" spc="-5"/>
              <a:t>비교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3793" y="2333082"/>
          <a:ext cx="8234045" cy="162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/>
                <a:gridCol w="2339975"/>
                <a:gridCol w="2228850"/>
                <a:gridCol w="2451100"/>
              </a:tblGrid>
              <a:tr h="33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50">
                          <a:latin typeface="Malgun Gothic"/>
                          <a:cs typeface="Malgun Gothic"/>
                        </a:rPr>
                        <a:t>알고리즘</a:t>
                      </a:r>
                      <a:endParaRPr sz="1900">
                        <a:latin typeface="Malgun Gothic"/>
                        <a:cs typeface="Malgun Gothic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50">
                          <a:latin typeface="Malgun Gothic"/>
                          <a:cs typeface="Malgun Gothic"/>
                        </a:rPr>
                        <a:t>비교횟수</a:t>
                      </a:r>
                      <a:endParaRPr sz="1900">
                        <a:latin typeface="Malgun Gothic"/>
                        <a:cs typeface="Malgun Gothic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50">
                          <a:latin typeface="Malgun Gothic"/>
                          <a:cs typeface="Malgun Gothic"/>
                        </a:rPr>
                        <a:t>지정횟수</a:t>
                      </a:r>
                      <a:endParaRPr sz="1900">
                        <a:latin typeface="Malgun Gothic"/>
                        <a:cs typeface="Malgun Gothic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50">
                          <a:latin typeface="Malgun Gothic"/>
                          <a:cs typeface="Malgun Gothic"/>
                        </a:rPr>
                        <a:t>추가저장장소사용량</a:t>
                      </a:r>
                      <a:endParaRPr sz="1900">
                        <a:latin typeface="Malgun Gothic"/>
                        <a:cs typeface="Malgun Gothic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8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50">
                          <a:latin typeface="Malgun Gothic"/>
                          <a:cs typeface="Malgun Gothic"/>
                        </a:rPr>
                        <a:t>합병정렬</a:t>
                      </a:r>
                      <a:endParaRPr sz="1900">
                        <a:latin typeface="Malgun Gothic"/>
                        <a:cs typeface="Malgun Gothic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9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3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9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9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3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9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19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5" i="1">
                          <a:latin typeface="Times New Roman"/>
                          <a:cs typeface="Times New Roman"/>
                        </a:rPr>
                        <a:t>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9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3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900" spc="2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1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19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5" i="1">
                          <a:latin typeface="Times New Roman"/>
                          <a:cs typeface="Times New Roman"/>
                        </a:rPr>
                        <a:t>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900" spc="20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)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65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50">
                          <a:latin typeface="Malgun Gothic"/>
                          <a:cs typeface="Malgun Gothic"/>
                        </a:rPr>
                        <a:t>빠른정렬</a:t>
                      </a:r>
                      <a:endParaRPr sz="1900">
                        <a:latin typeface="Malgun Gothic"/>
                        <a:cs typeface="Malgun Gothic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 marR="310515" indent="271780">
                        <a:lnSpc>
                          <a:spcPts val="2230"/>
                        </a:lnSpc>
                        <a:spcBef>
                          <a:spcPts val="15"/>
                        </a:spcBef>
                      </a:pP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900" spc="3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1900" spc="1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33333" sz="1875" spc="1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900" spc="10">
                          <a:latin typeface="Times New Roman"/>
                          <a:cs typeface="Times New Roman"/>
                        </a:rPr>
                        <a:t>/2 </a:t>
                      </a:r>
                      <a:r>
                        <a:rPr dirty="0" sz="19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9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3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9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1.38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-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1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5" i="1">
                          <a:latin typeface="Times New Roman"/>
                          <a:cs typeface="Times New Roman"/>
                        </a:rPr>
                        <a:t>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9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3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9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0.69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-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19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5" i="1">
                          <a:latin typeface="Times New Roman"/>
                          <a:cs typeface="Times New Roman"/>
                        </a:rPr>
                        <a:t>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 marR="144145" indent="708025">
                        <a:lnSpc>
                          <a:spcPts val="2380"/>
                        </a:lnSpc>
                        <a:spcBef>
                          <a:spcPts val="45"/>
                        </a:spcBef>
                      </a:pPr>
                      <a:r>
                        <a:rPr dirty="0" sz="1900" spc="25">
                          <a:latin typeface="Symbol"/>
                          <a:cs typeface="Symbol"/>
                        </a:rPr>
                        <a:t></a:t>
                      </a:r>
                      <a:r>
                        <a:rPr dirty="0" sz="1900" spc="25">
                          <a:latin typeface="Times New Roman"/>
                          <a:cs typeface="Times New Roman"/>
                        </a:rPr>
                        <a:t>(lg </a:t>
                      </a:r>
                      <a:r>
                        <a:rPr dirty="0" sz="1900" spc="1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15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00" spc="40">
                          <a:latin typeface="Malgun Gothic"/>
                          <a:cs typeface="Malgun Gothic"/>
                        </a:rPr>
                        <a:t>재귀에</a:t>
                      </a:r>
                      <a:r>
                        <a:rPr dirty="0" sz="1900" spc="26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900" spc="45">
                          <a:latin typeface="Malgun Gothic"/>
                          <a:cs typeface="Malgun Gothic"/>
                        </a:rPr>
                        <a:t>의한</a:t>
                      </a:r>
                      <a:r>
                        <a:rPr dirty="0" sz="1900" spc="2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900" spc="35">
                          <a:latin typeface="Malgun Gothic"/>
                          <a:cs typeface="Malgun Gothic"/>
                        </a:rPr>
                        <a:t>공간</a:t>
                      </a:r>
                      <a:r>
                        <a:rPr dirty="0" sz="1900" spc="35">
                          <a:latin typeface="Times New Roman"/>
                          <a:cs typeface="Times New Roman"/>
                        </a:rPr>
                        <a:t>)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512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50">
                          <a:latin typeface="Malgun Gothic"/>
                          <a:cs typeface="Malgun Gothic"/>
                        </a:rPr>
                        <a:t>힙정렬</a:t>
                      </a:r>
                      <a:endParaRPr sz="1900">
                        <a:latin typeface="Malgun Gothic"/>
                        <a:cs typeface="Malgun Gothic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80"/>
                        </a:lnSpc>
                      </a:pP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9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3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9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9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3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9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900" spc="2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-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19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5" i="1">
                          <a:latin typeface="Times New Roman"/>
                          <a:cs typeface="Times New Roman"/>
                        </a:rPr>
                        <a:t>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80"/>
                        </a:lnSpc>
                      </a:pP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9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3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9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900" spc="20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9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3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9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900" spc="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dirty="0" sz="19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25" i="1">
                          <a:latin typeface="Times New Roman"/>
                          <a:cs typeface="Times New Roman"/>
                        </a:rPr>
                        <a:t>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900" spc="50">
                          <a:latin typeface="Malgun Gothic"/>
                          <a:cs typeface="Malgun Gothic"/>
                        </a:rPr>
                        <a:t>제자리정렬</a:t>
                      </a:r>
                      <a:endParaRPr sz="1900">
                        <a:latin typeface="Malgun Gothic"/>
                        <a:cs typeface="Malgun Gothic"/>
                      </a:endParaRPr>
                    </a:p>
                  </a:txBody>
                  <a:tcPr marL="0" marR="0" marB="0" marT="76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59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1590" y="274065"/>
            <a:ext cx="7342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키의</a:t>
            </a:r>
            <a:r>
              <a:rPr dirty="0" spc="-370"/>
              <a:t> </a:t>
            </a:r>
            <a:r>
              <a:rPr dirty="0"/>
              <a:t>비교만으로</a:t>
            </a:r>
            <a:r>
              <a:rPr dirty="0" spc="-375"/>
              <a:t> </a:t>
            </a:r>
            <a:r>
              <a:rPr dirty="0"/>
              <a:t>정렬하는</a:t>
            </a:r>
            <a:r>
              <a:rPr dirty="0" spc="-365"/>
              <a:t> </a:t>
            </a:r>
            <a:r>
              <a:rPr dirty="0"/>
              <a:t>경우</a:t>
            </a:r>
            <a:r>
              <a:rPr dirty="0" spc="-370"/>
              <a:t> </a:t>
            </a:r>
            <a:r>
              <a:rPr dirty="0"/>
              <a:t>하한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4" y="1161592"/>
            <a:ext cx="121513" cy="1307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1640" y="957427"/>
            <a:ext cx="7477759" cy="14890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빠른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개발할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있을까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기준으로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빠른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불가능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정렬알고리즘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결정트리</a:t>
            </a:r>
            <a:endParaRPr sz="20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a,b,c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결정트리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(decision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tree).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4" y="1893112"/>
            <a:ext cx="121513" cy="1307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6127" y="2695955"/>
            <a:ext cx="5571744" cy="336651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382267" y="6214871"/>
            <a:ext cx="6379845" cy="524510"/>
          </a:xfrm>
          <a:custGeom>
            <a:avLst/>
            <a:gdLst/>
            <a:ahLst/>
            <a:cxnLst/>
            <a:rect l="l" t="t" r="r" b="b"/>
            <a:pathLst>
              <a:path w="6379845" h="524509">
                <a:moveTo>
                  <a:pt x="6379463" y="0"/>
                </a:moveTo>
                <a:lnTo>
                  <a:pt x="0" y="0"/>
                </a:lnTo>
                <a:lnTo>
                  <a:pt x="0" y="524255"/>
                </a:lnTo>
                <a:lnTo>
                  <a:pt x="6379463" y="524255"/>
                </a:lnTo>
                <a:lnTo>
                  <a:pt x="637946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61008" y="6246672"/>
            <a:ext cx="62122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decision</a:t>
            </a:r>
            <a:r>
              <a:rPr dirty="0" sz="14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tree:</a:t>
            </a:r>
            <a:r>
              <a:rPr dirty="0" sz="14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root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400" spc="-1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출발하여</a:t>
            </a:r>
            <a:r>
              <a:rPr dirty="0" sz="14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노드의</a:t>
            </a:r>
            <a:r>
              <a:rPr dirty="0" sz="1400" spc="-11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조건을</a:t>
            </a:r>
            <a:r>
              <a:rPr dirty="0" sz="14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따라가며</a:t>
            </a:r>
            <a:r>
              <a:rPr dirty="0" sz="14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말단</a:t>
            </a:r>
            <a:r>
              <a:rPr dirty="0" sz="1400" spc="-1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노드에</a:t>
            </a:r>
            <a:r>
              <a:rPr dirty="0" sz="14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도달</a:t>
            </a:r>
            <a:endParaRPr sz="14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말단</a:t>
            </a:r>
            <a:r>
              <a:rPr dirty="0" sz="1400" spc="-1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노드는</a:t>
            </a:r>
            <a:r>
              <a:rPr dirty="0" sz="14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14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결정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(decis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io</a:t>
            </a:r>
            <a:r>
              <a:rPr dirty="0" sz="1400" spc="-15">
                <a:solidFill>
                  <a:srgbClr val="3E3D00"/>
                </a:solidFill>
                <a:latin typeface="Arial MT"/>
                <a:cs typeface="Arial MT"/>
              </a:rPr>
              <a:t>n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)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나타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냄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r>
              <a:rPr dirty="0" sz="14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여기서는</a:t>
            </a:r>
            <a:r>
              <a:rPr dirty="0" sz="14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정렬된</a:t>
            </a:r>
            <a:r>
              <a:rPr dirty="0" sz="1400" spc="-1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상태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93191" y="639571"/>
            <a:ext cx="7096759" cy="6191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85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2489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비교횟수와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레코드의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20">
                <a:solidFill>
                  <a:srgbClr val="3E3D00"/>
                </a:solidFill>
                <a:latin typeface="Malgun Gothic"/>
                <a:cs typeface="Malgun Gothic"/>
              </a:rPr>
              <a:t>지정(</a:t>
            </a:r>
            <a:r>
              <a:rPr dirty="0" sz="2000" spc="20">
                <a:solidFill>
                  <a:srgbClr val="3E3D00"/>
                </a:solidFill>
                <a:latin typeface="Times New Roman"/>
                <a:cs typeface="Times New Roman"/>
              </a:rPr>
              <a:t>assignment</a:t>
            </a:r>
            <a:r>
              <a:rPr dirty="0" sz="2000" spc="2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횟수의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형식으로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5496" y="1705457"/>
            <a:ext cx="120967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temp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s[i]; </a:t>
            </a:r>
            <a:r>
              <a:rPr dirty="0" sz="2000" spc="-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s[i] = s[j];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s[j]</a:t>
            </a:r>
            <a:r>
              <a:rPr dirty="0" sz="2000" spc="-7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temp;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191" y="2936016"/>
            <a:ext cx="7636509" cy="204660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896619" indent="-427355">
              <a:lnSpc>
                <a:spcPct val="100000"/>
              </a:lnSpc>
              <a:spcBef>
                <a:spcPts val="969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896619" algn="l"/>
                <a:tab pos="89725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번의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0">
                <a:solidFill>
                  <a:srgbClr val="3E3D00"/>
                </a:solidFill>
                <a:latin typeface="Malgun Gothic"/>
                <a:cs typeface="Malgun Gothic"/>
              </a:rPr>
              <a:t>교환이지만,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5">
                <a:solidFill>
                  <a:srgbClr val="3E3D00"/>
                </a:solidFill>
                <a:latin typeface="Malgun Gothic"/>
                <a:cs typeface="Malgun Gothic"/>
              </a:rPr>
              <a:t>3번의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지정문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marL="896619" indent="-427355">
              <a:lnSpc>
                <a:spcPct val="100000"/>
              </a:lnSpc>
              <a:spcBef>
                <a:spcPts val="87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896619" algn="l"/>
                <a:tab pos="89725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레코드의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크기가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크면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레코드를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지정하는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데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걸리는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시간이</a:t>
            </a:r>
            <a:endParaRPr sz="2000">
              <a:latin typeface="Malgun Gothic"/>
              <a:cs typeface="Malgun Gothic"/>
            </a:endParaRPr>
          </a:p>
          <a:p>
            <a:pPr marL="812800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길어지므로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분석에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포함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50">
              <a:latin typeface="Malgun Gothic"/>
              <a:cs typeface="Malgun Gothic"/>
            </a:endParaRPr>
          </a:p>
          <a:p>
            <a:pPr marL="248920" indent="-236220">
              <a:lnSpc>
                <a:spcPct val="100000"/>
              </a:lnSpc>
              <a:buClr>
                <a:srgbClr val="1F407E"/>
              </a:buClr>
              <a:buSzPct val="80000"/>
              <a:buFont typeface="Wingdings"/>
              <a:buChar char=""/>
              <a:tabLst>
                <a:tab pos="2489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제자리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0">
                <a:solidFill>
                  <a:srgbClr val="3E3D00"/>
                </a:solidFill>
                <a:latin typeface="Malgun Gothic"/>
                <a:cs typeface="Malgun Gothic"/>
              </a:rPr>
              <a:t>정렬(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in-place</a:t>
            </a:r>
            <a:r>
              <a:rPr dirty="0" sz="20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30">
                <a:solidFill>
                  <a:srgbClr val="3E3D00"/>
                </a:solidFill>
                <a:latin typeface="Times New Roman"/>
                <a:cs typeface="Times New Roman"/>
              </a:rPr>
              <a:t>sort</a:t>
            </a:r>
            <a:r>
              <a:rPr dirty="0" sz="2000" spc="3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229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추가적으로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소요되는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저장장소가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068" y="1755089"/>
            <a:ext cx="2159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Wingdings"/>
                <a:cs typeface="Wingdings"/>
              </a:rPr>
              <a:t>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6127" y="853439"/>
            <a:ext cx="5989320" cy="3672840"/>
            <a:chOff x="1786127" y="853439"/>
            <a:chExt cx="5989320" cy="3672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127" y="1159764"/>
              <a:ext cx="5571744" cy="33665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82739" y="853439"/>
              <a:ext cx="1092835" cy="1278890"/>
            </a:xfrm>
            <a:custGeom>
              <a:avLst/>
              <a:gdLst/>
              <a:ahLst/>
              <a:cxnLst/>
              <a:rect l="l" t="t" r="r" b="b"/>
              <a:pathLst>
                <a:path w="1092834" h="1278889">
                  <a:moveTo>
                    <a:pt x="910589" y="0"/>
                  </a:moveTo>
                  <a:lnTo>
                    <a:pt x="182117" y="0"/>
                  </a:lnTo>
                  <a:lnTo>
                    <a:pt x="133702" y="6505"/>
                  </a:lnTo>
                  <a:lnTo>
                    <a:pt x="90198" y="24863"/>
                  </a:lnTo>
                  <a:lnTo>
                    <a:pt x="53339" y="53340"/>
                  </a:lnTo>
                  <a:lnTo>
                    <a:pt x="24863" y="90198"/>
                  </a:lnTo>
                  <a:lnTo>
                    <a:pt x="6505" y="133702"/>
                  </a:lnTo>
                  <a:lnTo>
                    <a:pt x="0" y="182118"/>
                  </a:lnTo>
                  <a:lnTo>
                    <a:pt x="0" y="1096518"/>
                  </a:lnTo>
                  <a:lnTo>
                    <a:pt x="6505" y="1144933"/>
                  </a:lnTo>
                  <a:lnTo>
                    <a:pt x="24863" y="1188437"/>
                  </a:lnTo>
                  <a:lnTo>
                    <a:pt x="53339" y="1225296"/>
                  </a:lnTo>
                  <a:lnTo>
                    <a:pt x="90198" y="1253772"/>
                  </a:lnTo>
                  <a:lnTo>
                    <a:pt x="133702" y="1272130"/>
                  </a:lnTo>
                  <a:lnTo>
                    <a:pt x="182117" y="1278636"/>
                  </a:lnTo>
                  <a:lnTo>
                    <a:pt x="910589" y="1278636"/>
                  </a:lnTo>
                  <a:lnTo>
                    <a:pt x="959005" y="1272130"/>
                  </a:lnTo>
                  <a:lnTo>
                    <a:pt x="1002509" y="1253772"/>
                  </a:lnTo>
                  <a:lnTo>
                    <a:pt x="1039367" y="1225296"/>
                  </a:lnTo>
                  <a:lnTo>
                    <a:pt x="1067844" y="1188437"/>
                  </a:lnTo>
                  <a:lnTo>
                    <a:pt x="1086202" y="1144933"/>
                  </a:lnTo>
                  <a:lnTo>
                    <a:pt x="1092707" y="1096518"/>
                  </a:lnTo>
                  <a:lnTo>
                    <a:pt x="1092707" y="182118"/>
                  </a:lnTo>
                  <a:lnTo>
                    <a:pt x="1086202" y="133702"/>
                  </a:lnTo>
                  <a:lnTo>
                    <a:pt x="1067844" y="90198"/>
                  </a:lnTo>
                  <a:lnTo>
                    <a:pt x="1039367" y="53340"/>
                  </a:lnTo>
                  <a:lnTo>
                    <a:pt x="1002509" y="24863"/>
                  </a:lnTo>
                  <a:lnTo>
                    <a:pt x="959005" y="6505"/>
                  </a:lnTo>
                  <a:lnTo>
                    <a:pt x="910589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62368" y="879475"/>
            <a:ext cx="8978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(5,</a:t>
            </a:r>
            <a:r>
              <a:rPr dirty="0" sz="2000" spc="-7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3,</a:t>
            </a:r>
            <a:r>
              <a:rPr dirty="0" sz="2000" spc="-6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1)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5931" y="1362455"/>
            <a:ext cx="277495" cy="360045"/>
          </a:xfrm>
          <a:custGeom>
            <a:avLst/>
            <a:gdLst/>
            <a:ahLst/>
            <a:cxnLst/>
            <a:rect l="l" t="t" r="r" b="b"/>
            <a:pathLst>
              <a:path w="277495" h="360044">
                <a:moveTo>
                  <a:pt x="208025" y="0"/>
                </a:moveTo>
                <a:lnTo>
                  <a:pt x="69342" y="0"/>
                </a:lnTo>
                <a:lnTo>
                  <a:pt x="69342" y="220980"/>
                </a:lnTo>
                <a:lnTo>
                  <a:pt x="0" y="220980"/>
                </a:lnTo>
                <a:lnTo>
                  <a:pt x="138684" y="359664"/>
                </a:lnTo>
                <a:lnTo>
                  <a:pt x="277368" y="220980"/>
                </a:lnTo>
                <a:lnTo>
                  <a:pt x="208025" y="220980"/>
                </a:lnTo>
                <a:lnTo>
                  <a:pt x="208025" y="0"/>
                </a:lnTo>
                <a:close/>
              </a:path>
            </a:pathLst>
          </a:custGeom>
          <a:solidFill>
            <a:srgbClr val="6F93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62570" y="1391539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09472" y="1132332"/>
            <a:ext cx="6245225" cy="3017520"/>
            <a:chOff x="1109472" y="1132332"/>
            <a:chExt cx="6245225" cy="3017520"/>
          </a:xfrm>
        </p:grpSpPr>
        <p:sp>
          <p:nvSpPr>
            <p:cNvPr id="9" name="object 9"/>
            <p:cNvSpPr/>
            <p:nvPr/>
          </p:nvSpPr>
          <p:spPr>
            <a:xfrm>
              <a:off x="4955286" y="1273302"/>
              <a:ext cx="1728470" cy="824230"/>
            </a:xfrm>
            <a:custGeom>
              <a:avLst/>
              <a:gdLst/>
              <a:ahLst/>
              <a:cxnLst/>
              <a:rect l="l" t="t" r="r" b="b"/>
              <a:pathLst>
                <a:path w="1728470" h="824230">
                  <a:moveTo>
                    <a:pt x="0" y="0"/>
                  </a:moveTo>
                  <a:lnTo>
                    <a:pt x="1728215" y="823976"/>
                  </a:lnTo>
                </a:path>
              </a:pathLst>
            </a:custGeom>
            <a:ln w="22225">
              <a:solidFill>
                <a:srgbClr val="6666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74357" y="2077847"/>
              <a:ext cx="680720" cy="986790"/>
            </a:xfrm>
            <a:custGeom>
              <a:avLst/>
              <a:gdLst/>
              <a:ahLst/>
              <a:cxnLst/>
              <a:rect l="l" t="t" r="r" b="b"/>
              <a:pathLst>
                <a:path w="680720" h="986789">
                  <a:moveTo>
                    <a:pt x="18288" y="0"/>
                  </a:moveTo>
                  <a:lnTo>
                    <a:pt x="0" y="12445"/>
                  </a:lnTo>
                  <a:lnTo>
                    <a:pt x="37592" y="67563"/>
                  </a:lnTo>
                  <a:lnTo>
                    <a:pt x="56007" y="54990"/>
                  </a:lnTo>
                  <a:lnTo>
                    <a:pt x="18288" y="0"/>
                  </a:lnTo>
                  <a:close/>
                </a:path>
                <a:path w="680720" h="986789">
                  <a:moveTo>
                    <a:pt x="68580" y="73278"/>
                  </a:moveTo>
                  <a:lnTo>
                    <a:pt x="50165" y="85851"/>
                  </a:lnTo>
                  <a:lnTo>
                    <a:pt x="87884" y="140842"/>
                  </a:lnTo>
                  <a:lnTo>
                    <a:pt x="106172" y="128269"/>
                  </a:lnTo>
                  <a:lnTo>
                    <a:pt x="68580" y="73278"/>
                  </a:lnTo>
                  <a:close/>
                </a:path>
                <a:path w="680720" h="986789">
                  <a:moveTo>
                    <a:pt x="118745" y="146685"/>
                  </a:moveTo>
                  <a:lnTo>
                    <a:pt x="100457" y="159257"/>
                  </a:lnTo>
                  <a:lnTo>
                    <a:pt x="138049" y="214249"/>
                  </a:lnTo>
                  <a:lnTo>
                    <a:pt x="156464" y="201675"/>
                  </a:lnTo>
                  <a:lnTo>
                    <a:pt x="118745" y="146685"/>
                  </a:lnTo>
                  <a:close/>
                </a:path>
                <a:path w="680720" h="986789">
                  <a:moveTo>
                    <a:pt x="169037" y="219963"/>
                  </a:moveTo>
                  <a:lnTo>
                    <a:pt x="150622" y="232537"/>
                  </a:lnTo>
                  <a:lnTo>
                    <a:pt x="188341" y="287527"/>
                  </a:lnTo>
                  <a:lnTo>
                    <a:pt x="206628" y="274954"/>
                  </a:lnTo>
                  <a:lnTo>
                    <a:pt x="169037" y="219963"/>
                  </a:lnTo>
                  <a:close/>
                </a:path>
                <a:path w="680720" h="986789">
                  <a:moveTo>
                    <a:pt x="219201" y="293369"/>
                  </a:moveTo>
                  <a:lnTo>
                    <a:pt x="200914" y="305942"/>
                  </a:lnTo>
                  <a:lnTo>
                    <a:pt x="238506" y="360933"/>
                  </a:lnTo>
                  <a:lnTo>
                    <a:pt x="256921" y="348361"/>
                  </a:lnTo>
                  <a:lnTo>
                    <a:pt x="219201" y="293369"/>
                  </a:lnTo>
                  <a:close/>
                </a:path>
                <a:path w="680720" h="986789">
                  <a:moveTo>
                    <a:pt x="269494" y="366649"/>
                  </a:moveTo>
                  <a:lnTo>
                    <a:pt x="251078" y="379222"/>
                  </a:lnTo>
                  <a:lnTo>
                    <a:pt x="288798" y="434213"/>
                  </a:lnTo>
                  <a:lnTo>
                    <a:pt x="307086" y="421766"/>
                  </a:lnTo>
                  <a:lnTo>
                    <a:pt x="269494" y="366649"/>
                  </a:lnTo>
                  <a:close/>
                </a:path>
                <a:path w="680720" h="986789">
                  <a:moveTo>
                    <a:pt x="319659" y="440054"/>
                  </a:moveTo>
                  <a:lnTo>
                    <a:pt x="301371" y="452627"/>
                  </a:lnTo>
                  <a:lnTo>
                    <a:pt x="338963" y="507618"/>
                  </a:lnTo>
                  <a:lnTo>
                    <a:pt x="357377" y="495045"/>
                  </a:lnTo>
                  <a:lnTo>
                    <a:pt x="319659" y="440054"/>
                  </a:lnTo>
                  <a:close/>
                </a:path>
                <a:path w="680720" h="986789">
                  <a:moveTo>
                    <a:pt x="369950" y="513333"/>
                  </a:moveTo>
                  <a:lnTo>
                    <a:pt x="351536" y="525906"/>
                  </a:lnTo>
                  <a:lnTo>
                    <a:pt x="389255" y="581025"/>
                  </a:lnTo>
                  <a:lnTo>
                    <a:pt x="407543" y="568451"/>
                  </a:lnTo>
                  <a:lnTo>
                    <a:pt x="369950" y="513333"/>
                  </a:lnTo>
                  <a:close/>
                </a:path>
                <a:path w="680720" h="986789">
                  <a:moveTo>
                    <a:pt x="420116" y="586739"/>
                  </a:moveTo>
                  <a:lnTo>
                    <a:pt x="401827" y="599313"/>
                  </a:lnTo>
                  <a:lnTo>
                    <a:pt x="439420" y="654303"/>
                  </a:lnTo>
                  <a:lnTo>
                    <a:pt x="457835" y="641730"/>
                  </a:lnTo>
                  <a:lnTo>
                    <a:pt x="420116" y="586739"/>
                  </a:lnTo>
                  <a:close/>
                </a:path>
                <a:path w="680720" h="986789">
                  <a:moveTo>
                    <a:pt x="470408" y="660145"/>
                  </a:moveTo>
                  <a:lnTo>
                    <a:pt x="451993" y="672591"/>
                  </a:lnTo>
                  <a:lnTo>
                    <a:pt x="489712" y="727710"/>
                  </a:lnTo>
                  <a:lnTo>
                    <a:pt x="508000" y="715137"/>
                  </a:lnTo>
                  <a:lnTo>
                    <a:pt x="470408" y="660145"/>
                  </a:lnTo>
                  <a:close/>
                </a:path>
                <a:path w="680720" h="986789">
                  <a:moveTo>
                    <a:pt x="520573" y="733425"/>
                  </a:moveTo>
                  <a:lnTo>
                    <a:pt x="502285" y="745998"/>
                  </a:lnTo>
                  <a:lnTo>
                    <a:pt x="539876" y="800988"/>
                  </a:lnTo>
                  <a:lnTo>
                    <a:pt x="558292" y="788415"/>
                  </a:lnTo>
                  <a:lnTo>
                    <a:pt x="520573" y="733425"/>
                  </a:lnTo>
                  <a:close/>
                </a:path>
                <a:path w="680720" h="986789">
                  <a:moveTo>
                    <a:pt x="661035" y="845819"/>
                  </a:moveTo>
                  <a:lnTo>
                    <a:pt x="556260" y="917575"/>
                  </a:lnTo>
                  <a:lnTo>
                    <a:pt x="680339" y="986408"/>
                  </a:lnTo>
                  <a:lnTo>
                    <a:pt x="668254" y="898398"/>
                  </a:lnTo>
                  <a:lnTo>
                    <a:pt x="606678" y="898398"/>
                  </a:lnTo>
                  <a:lnTo>
                    <a:pt x="602742" y="892682"/>
                  </a:lnTo>
                  <a:lnTo>
                    <a:pt x="621030" y="880110"/>
                  </a:lnTo>
                  <a:lnTo>
                    <a:pt x="665743" y="880110"/>
                  </a:lnTo>
                  <a:lnTo>
                    <a:pt x="661035" y="845819"/>
                  </a:lnTo>
                  <a:close/>
                </a:path>
                <a:path w="680720" h="986789">
                  <a:moveTo>
                    <a:pt x="621030" y="880110"/>
                  </a:moveTo>
                  <a:lnTo>
                    <a:pt x="602742" y="892682"/>
                  </a:lnTo>
                  <a:lnTo>
                    <a:pt x="606678" y="898398"/>
                  </a:lnTo>
                  <a:lnTo>
                    <a:pt x="624967" y="885825"/>
                  </a:lnTo>
                  <a:lnTo>
                    <a:pt x="621030" y="880110"/>
                  </a:lnTo>
                  <a:close/>
                </a:path>
                <a:path w="680720" h="986789">
                  <a:moveTo>
                    <a:pt x="665743" y="880110"/>
                  </a:moveTo>
                  <a:lnTo>
                    <a:pt x="621030" y="880110"/>
                  </a:lnTo>
                  <a:lnTo>
                    <a:pt x="624967" y="885825"/>
                  </a:lnTo>
                  <a:lnTo>
                    <a:pt x="606678" y="898398"/>
                  </a:lnTo>
                  <a:lnTo>
                    <a:pt x="668254" y="898398"/>
                  </a:lnTo>
                  <a:lnTo>
                    <a:pt x="665743" y="880110"/>
                  </a:lnTo>
                  <a:close/>
                </a:path>
                <a:path w="680720" h="986789">
                  <a:moveTo>
                    <a:pt x="570865" y="806830"/>
                  </a:moveTo>
                  <a:lnTo>
                    <a:pt x="552450" y="819403"/>
                  </a:lnTo>
                  <a:lnTo>
                    <a:pt x="590169" y="874394"/>
                  </a:lnTo>
                  <a:lnTo>
                    <a:pt x="608457" y="861822"/>
                  </a:lnTo>
                  <a:lnTo>
                    <a:pt x="570865" y="806830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03169" y="1305306"/>
              <a:ext cx="1483995" cy="2135505"/>
            </a:xfrm>
            <a:custGeom>
              <a:avLst/>
              <a:gdLst/>
              <a:ahLst/>
              <a:cxnLst/>
              <a:rect l="l" t="t" r="r" b="b"/>
              <a:pathLst>
                <a:path w="1483995" h="2135504">
                  <a:moveTo>
                    <a:pt x="1483995" y="0"/>
                  </a:moveTo>
                  <a:lnTo>
                    <a:pt x="3048" y="934085"/>
                  </a:lnTo>
                </a:path>
                <a:path w="1483995" h="2135504">
                  <a:moveTo>
                    <a:pt x="0" y="934212"/>
                  </a:moveTo>
                  <a:lnTo>
                    <a:pt x="742569" y="2135505"/>
                  </a:lnTo>
                </a:path>
              </a:pathLst>
            </a:custGeom>
            <a:ln w="22225">
              <a:solidFill>
                <a:srgbClr val="6666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32938" y="3460242"/>
              <a:ext cx="322580" cy="689610"/>
            </a:xfrm>
            <a:custGeom>
              <a:avLst/>
              <a:gdLst/>
              <a:ahLst/>
              <a:cxnLst/>
              <a:rect l="l" t="t" r="r" b="b"/>
              <a:pathLst>
                <a:path w="322579" h="689610">
                  <a:moveTo>
                    <a:pt x="302132" y="0"/>
                  </a:moveTo>
                  <a:lnTo>
                    <a:pt x="274955" y="60960"/>
                  </a:lnTo>
                  <a:lnTo>
                    <a:pt x="295275" y="69977"/>
                  </a:lnTo>
                  <a:lnTo>
                    <a:pt x="322452" y="9144"/>
                  </a:lnTo>
                  <a:lnTo>
                    <a:pt x="302132" y="0"/>
                  </a:lnTo>
                  <a:close/>
                </a:path>
                <a:path w="322579" h="689610">
                  <a:moveTo>
                    <a:pt x="265938" y="81153"/>
                  </a:moveTo>
                  <a:lnTo>
                    <a:pt x="238632" y="141986"/>
                  </a:lnTo>
                  <a:lnTo>
                    <a:pt x="258953" y="151130"/>
                  </a:lnTo>
                  <a:lnTo>
                    <a:pt x="286131" y="90297"/>
                  </a:lnTo>
                  <a:lnTo>
                    <a:pt x="265938" y="81153"/>
                  </a:lnTo>
                  <a:close/>
                </a:path>
                <a:path w="322579" h="689610">
                  <a:moveTo>
                    <a:pt x="229616" y="162306"/>
                  </a:moveTo>
                  <a:lnTo>
                    <a:pt x="202437" y="223139"/>
                  </a:lnTo>
                  <a:lnTo>
                    <a:pt x="222631" y="232283"/>
                  </a:lnTo>
                  <a:lnTo>
                    <a:pt x="249936" y="171450"/>
                  </a:lnTo>
                  <a:lnTo>
                    <a:pt x="229616" y="162306"/>
                  </a:lnTo>
                  <a:close/>
                </a:path>
                <a:path w="322579" h="689610">
                  <a:moveTo>
                    <a:pt x="193294" y="243459"/>
                  </a:moveTo>
                  <a:lnTo>
                    <a:pt x="166116" y="304292"/>
                  </a:lnTo>
                  <a:lnTo>
                    <a:pt x="186309" y="313436"/>
                  </a:lnTo>
                  <a:lnTo>
                    <a:pt x="213613" y="252603"/>
                  </a:lnTo>
                  <a:lnTo>
                    <a:pt x="193294" y="243459"/>
                  </a:lnTo>
                  <a:close/>
                </a:path>
                <a:path w="322579" h="689610">
                  <a:moveTo>
                    <a:pt x="156972" y="324612"/>
                  </a:moveTo>
                  <a:lnTo>
                    <a:pt x="129793" y="385445"/>
                  </a:lnTo>
                  <a:lnTo>
                    <a:pt x="150113" y="394589"/>
                  </a:lnTo>
                  <a:lnTo>
                    <a:pt x="177292" y="333756"/>
                  </a:lnTo>
                  <a:lnTo>
                    <a:pt x="156972" y="324612"/>
                  </a:lnTo>
                  <a:close/>
                </a:path>
                <a:path w="322579" h="689610">
                  <a:moveTo>
                    <a:pt x="120650" y="405765"/>
                  </a:moveTo>
                  <a:lnTo>
                    <a:pt x="93472" y="466598"/>
                  </a:lnTo>
                  <a:lnTo>
                    <a:pt x="113792" y="475742"/>
                  </a:lnTo>
                  <a:lnTo>
                    <a:pt x="140969" y="414909"/>
                  </a:lnTo>
                  <a:lnTo>
                    <a:pt x="120650" y="405765"/>
                  </a:lnTo>
                  <a:close/>
                </a:path>
                <a:path w="322579" h="689610">
                  <a:moveTo>
                    <a:pt x="0" y="547370"/>
                  </a:moveTo>
                  <a:lnTo>
                    <a:pt x="6095" y="689229"/>
                  </a:lnTo>
                  <a:lnTo>
                    <a:pt x="115950" y="599186"/>
                  </a:lnTo>
                  <a:lnTo>
                    <a:pt x="94068" y="589407"/>
                  </a:lnTo>
                  <a:lnTo>
                    <a:pt x="62864" y="589407"/>
                  </a:lnTo>
                  <a:lnTo>
                    <a:pt x="42672" y="580390"/>
                  </a:lnTo>
                  <a:lnTo>
                    <a:pt x="47833" y="568745"/>
                  </a:lnTo>
                  <a:lnTo>
                    <a:pt x="0" y="547370"/>
                  </a:lnTo>
                  <a:close/>
                </a:path>
                <a:path w="322579" h="689610">
                  <a:moveTo>
                    <a:pt x="47833" y="568745"/>
                  </a:moveTo>
                  <a:lnTo>
                    <a:pt x="42672" y="580390"/>
                  </a:lnTo>
                  <a:lnTo>
                    <a:pt x="62864" y="589407"/>
                  </a:lnTo>
                  <a:lnTo>
                    <a:pt x="68169" y="577833"/>
                  </a:lnTo>
                  <a:lnTo>
                    <a:pt x="47833" y="568745"/>
                  </a:lnTo>
                  <a:close/>
                </a:path>
                <a:path w="322579" h="689610">
                  <a:moveTo>
                    <a:pt x="68169" y="577833"/>
                  </a:moveTo>
                  <a:lnTo>
                    <a:pt x="62864" y="589407"/>
                  </a:lnTo>
                  <a:lnTo>
                    <a:pt x="94068" y="589407"/>
                  </a:lnTo>
                  <a:lnTo>
                    <a:pt x="68169" y="577833"/>
                  </a:lnTo>
                  <a:close/>
                </a:path>
                <a:path w="322579" h="689610">
                  <a:moveTo>
                    <a:pt x="48132" y="568071"/>
                  </a:moveTo>
                  <a:lnTo>
                    <a:pt x="47833" y="568745"/>
                  </a:lnTo>
                  <a:lnTo>
                    <a:pt x="68169" y="577833"/>
                  </a:lnTo>
                  <a:lnTo>
                    <a:pt x="68453" y="577215"/>
                  </a:lnTo>
                  <a:lnTo>
                    <a:pt x="48132" y="568071"/>
                  </a:lnTo>
                  <a:close/>
                </a:path>
                <a:path w="322579" h="689610">
                  <a:moveTo>
                    <a:pt x="84455" y="486918"/>
                  </a:moveTo>
                  <a:lnTo>
                    <a:pt x="57150" y="547751"/>
                  </a:lnTo>
                  <a:lnTo>
                    <a:pt x="77469" y="556895"/>
                  </a:lnTo>
                  <a:lnTo>
                    <a:pt x="104648" y="496062"/>
                  </a:lnTo>
                  <a:lnTo>
                    <a:pt x="84455" y="486918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09472" y="1132332"/>
              <a:ext cx="1092835" cy="1277620"/>
            </a:xfrm>
            <a:custGeom>
              <a:avLst/>
              <a:gdLst/>
              <a:ahLst/>
              <a:cxnLst/>
              <a:rect l="l" t="t" r="r" b="b"/>
              <a:pathLst>
                <a:path w="1092835" h="1277620">
                  <a:moveTo>
                    <a:pt x="910590" y="0"/>
                  </a:moveTo>
                  <a:lnTo>
                    <a:pt x="182118" y="0"/>
                  </a:lnTo>
                  <a:lnTo>
                    <a:pt x="133702" y="6505"/>
                  </a:lnTo>
                  <a:lnTo>
                    <a:pt x="90198" y="24863"/>
                  </a:lnTo>
                  <a:lnTo>
                    <a:pt x="53340" y="53339"/>
                  </a:lnTo>
                  <a:lnTo>
                    <a:pt x="24863" y="90198"/>
                  </a:lnTo>
                  <a:lnTo>
                    <a:pt x="6505" y="133702"/>
                  </a:lnTo>
                  <a:lnTo>
                    <a:pt x="0" y="182117"/>
                  </a:lnTo>
                  <a:lnTo>
                    <a:pt x="0" y="1094993"/>
                  </a:lnTo>
                  <a:lnTo>
                    <a:pt x="6505" y="1143409"/>
                  </a:lnTo>
                  <a:lnTo>
                    <a:pt x="24863" y="1186913"/>
                  </a:lnTo>
                  <a:lnTo>
                    <a:pt x="53340" y="1223771"/>
                  </a:lnTo>
                  <a:lnTo>
                    <a:pt x="90198" y="1252248"/>
                  </a:lnTo>
                  <a:lnTo>
                    <a:pt x="133702" y="1270606"/>
                  </a:lnTo>
                  <a:lnTo>
                    <a:pt x="182118" y="1277112"/>
                  </a:lnTo>
                  <a:lnTo>
                    <a:pt x="910590" y="1277112"/>
                  </a:lnTo>
                  <a:lnTo>
                    <a:pt x="959005" y="1270606"/>
                  </a:lnTo>
                  <a:lnTo>
                    <a:pt x="1002509" y="1252248"/>
                  </a:lnTo>
                  <a:lnTo>
                    <a:pt x="1039367" y="1223771"/>
                  </a:lnTo>
                  <a:lnTo>
                    <a:pt x="1067844" y="1186913"/>
                  </a:lnTo>
                  <a:lnTo>
                    <a:pt x="1086202" y="1143409"/>
                  </a:lnTo>
                  <a:lnTo>
                    <a:pt x="1092708" y="1094993"/>
                  </a:lnTo>
                  <a:lnTo>
                    <a:pt x="1092708" y="182117"/>
                  </a:lnTo>
                  <a:lnTo>
                    <a:pt x="1086202" y="133702"/>
                  </a:lnTo>
                  <a:lnTo>
                    <a:pt x="1067844" y="90198"/>
                  </a:lnTo>
                  <a:lnTo>
                    <a:pt x="1039368" y="53339"/>
                  </a:lnTo>
                  <a:lnTo>
                    <a:pt x="1002509" y="24863"/>
                  </a:lnTo>
                  <a:lnTo>
                    <a:pt x="959005" y="6505"/>
                  </a:lnTo>
                  <a:lnTo>
                    <a:pt x="910590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02663" y="1639824"/>
              <a:ext cx="277495" cy="360045"/>
            </a:xfrm>
            <a:custGeom>
              <a:avLst/>
              <a:gdLst/>
              <a:ahLst/>
              <a:cxnLst/>
              <a:rect l="l" t="t" r="r" b="b"/>
              <a:pathLst>
                <a:path w="277494" h="360044">
                  <a:moveTo>
                    <a:pt x="208025" y="0"/>
                  </a:moveTo>
                  <a:lnTo>
                    <a:pt x="69342" y="0"/>
                  </a:lnTo>
                  <a:lnTo>
                    <a:pt x="69342" y="220979"/>
                  </a:lnTo>
                  <a:lnTo>
                    <a:pt x="0" y="220979"/>
                  </a:lnTo>
                  <a:lnTo>
                    <a:pt x="138684" y="359663"/>
                  </a:lnTo>
                  <a:lnTo>
                    <a:pt x="277368" y="220979"/>
                  </a:lnTo>
                  <a:lnTo>
                    <a:pt x="208025" y="220979"/>
                  </a:lnTo>
                  <a:lnTo>
                    <a:pt x="208025" y="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88158" y="1650746"/>
              <a:ext cx="650875" cy="273050"/>
            </a:xfrm>
            <a:custGeom>
              <a:avLst/>
              <a:gdLst/>
              <a:ahLst/>
              <a:cxnLst/>
              <a:rect l="l" t="t" r="r" b="b"/>
              <a:pathLst>
                <a:path w="650875" h="273050">
                  <a:moveTo>
                    <a:pt x="577389" y="243436"/>
                  </a:moveTo>
                  <a:lnTo>
                    <a:pt x="565531" y="272923"/>
                  </a:lnTo>
                  <a:lnTo>
                    <a:pt x="650494" y="265938"/>
                  </a:lnTo>
                  <a:lnTo>
                    <a:pt x="634732" y="248157"/>
                  </a:lnTo>
                  <a:lnTo>
                    <a:pt x="589153" y="248157"/>
                  </a:lnTo>
                  <a:lnTo>
                    <a:pt x="577389" y="243436"/>
                  </a:lnTo>
                  <a:close/>
                </a:path>
                <a:path w="650875" h="273050">
                  <a:moveTo>
                    <a:pt x="582148" y="231601"/>
                  </a:moveTo>
                  <a:lnTo>
                    <a:pt x="577389" y="243436"/>
                  </a:lnTo>
                  <a:lnTo>
                    <a:pt x="589153" y="248157"/>
                  </a:lnTo>
                  <a:lnTo>
                    <a:pt x="593979" y="236346"/>
                  </a:lnTo>
                  <a:lnTo>
                    <a:pt x="582148" y="231601"/>
                  </a:lnTo>
                  <a:close/>
                </a:path>
                <a:path w="650875" h="273050">
                  <a:moveTo>
                    <a:pt x="593979" y="202183"/>
                  </a:moveTo>
                  <a:lnTo>
                    <a:pt x="582148" y="231601"/>
                  </a:lnTo>
                  <a:lnTo>
                    <a:pt x="593979" y="236346"/>
                  </a:lnTo>
                  <a:lnTo>
                    <a:pt x="589153" y="248157"/>
                  </a:lnTo>
                  <a:lnTo>
                    <a:pt x="634732" y="248157"/>
                  </a:lnTo>
                  <a:lnTo>
                    <a:pt x="593979" y="202183"/>
                  </a:lnTo>
                  <a:close/>
                </a:path>
                <a:path w="650875" h="273050">
                  <a:moveTo>
                    <a:pt x="4826" y="0"/>
                  </a:moveTo>
                  <a:lnTo>
                    <a:pt x="0" y="11683"/>
                  </a:lnTo>
                  <a:lnTo>
                    <a:pt x="577389" y="243436"/>
                  </a:lnTo>
                  <a:lnTo>
                    <a:pt x="582148" y="231601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88211" y="827388"/>
            <a:ext cx="930910" cy="105092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(a,</a:t>
            </a:r>
            <a:r>
              <a:rPr dirty="0" sz="1200" spc="30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b,</a:t>
            </a:r>
            <a:r>
              <a:rPr dirty="0" sz="1200" spc="28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c)</a:t>
            </a:r>
            <a:endParaRPr sz="1200">
              <a:latin typeface="Arial MT"/>
              <a:cs typeface="Arial MT"/>
            </a:endParaRPr>
          </a:p>
          <a:p>
            <a:pPr algn="ctr" marR="24765">
              <a:lnSpc>
                <a:spcPct val="100000"/>
              </a:lnSpc>
              <a:spcBef>
                <a:spcPts val="72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(1,</a:t>
            </a:r>
            <a:r>
              <a:rPr dirty="0" sz="2000" spc="-6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5,</a:t>
            </a:r>
            <a:r>
              <a:rPr dirty="0" sz="2000" spc="-5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3)</a:t>
            </a:r>
            <a:endParaRPr sz="2000">
              <a:latin typeface="Arial MT"/>
              <a:cs typeface="Arial MT"/>
            </a:endParaRPr>
          </a:p>
          <a:p>
            <a:pPr marL="612775">
              <a:lnSpc>
                <a:spcPct val="100000"/>
              </a:lnSpc>
              <a:spcBef>
                <a:spcPts val="163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60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6911720" y="645414"/>
            <a:ext cx="627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(a,</a:t>
            </a:r>
            <a:r>
              <a:rPr dirty="0" sz="1200" spc="29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b,</a:t>
            </a:r>
            <a:r>
              <a:rPr dirty="0" sz="1200" spc="28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c)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62368" y="1682599"/>
            <a:ext cx="897890" cy="63436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(1,</a:t>
            </a:r>
            <a:r>
              <a:rPr dirty="0" sz="2000" spc="-6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3,</a:t>
            </a:r>
            <a:r>
              <a:rPr dirty="0" sz="2000" spc="-5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5)</a:t>
            </a:r>
            <a:endParaRPr sz="2000">
              <a:latin typeface="Arial MT"/>
              <a:cs typeface="Arial MT"/>
            </a:endParaRPr>
          </a:p>
          <a:p>
            <a:pPr algn="ctr" marL="29845">
              <a:lnSpc>
                <a:spcPct val="100000"/>
              </a:lnSpc>
              <a:spcBef>
                <a:spcPts val="355"/>
              </a:spcBef>
            </a:pP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(c,</a:t>
            </a:r>
            <a:r>
              <a:rPr dirty="0" sz="1200" spc="30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b,</a:t>
            </a:r>
            <a:r>
              <a:rPr dirty="0" sz="1200" spc="29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a)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8211" y="1923871"/>
            <a:ext cx="897890" cy="69278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(1,</a:t>
            </a:r>
            <a:r>
              <a:rPr dirty="0" sz="2000" spc="-5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3,</a:t>
            </a:r>
            <a:r>
              <a:rPr dirty="0" sz="2000" spc="-6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5)</a:t>
            </a:r>
            <a:endParaRPr sz="2000">
              <a:latin typeface="Arial MT"/>
              <a:cs typeface="Arial MT"/>
            </a:endParaRPr>
          </a:p>
          <a:p>
            <a:pPr algn="ctr" marL="29209">
              <a:lnSpc>
                <a:spcPct val="100000"/>
              </a:lnSpc>
              <a:spcBef>
                <a:spcPts val="525"/>
              </a:spcBef>
            </a:pP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(a,</a:t>
            </a:r>
            <a:r>
              <a:rPr dirty="0" sz="1200" spc="30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c,</a:t>
            </a:r>
            <a:r>
              <a:rPr dirty="0" sz="1200" spc="30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b)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07995" y="4972304"/>
            <a:ext cx="4349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3개의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a,b,c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정렬하는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알고리즘의</a:t>
            </a:r>
            <a:r>
              <a:rPr dirty="0" sz="12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결정트리(decision</a:t>
            </a:r>
            <a:r>
              <a:rPr dirty="0" sz="1200" spc="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10">
                <a:solidFill>
                  <a:srgbClr val="3E3D00"/>
                </a:solidFill>
                <a:latin typeface="Malgun Gothic"/>
                <a:cs typeface="Malgun Gothic"/>
              </a:rPr>
              <a:t>tree).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503301"/>
            <a:ext cx="8172450" cy="2072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결정트리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buClr>
                <a:srgbClr val="FF9933"/>
              </a:buClr>
              <a:buFont typeface="Wingdings"/>
              <a:buChar char=""/>
            </a:pPr>
            <a:endParaRPr sz="1600">
              <a:latin typeface="Malgun Gothic"/>
              <a:cs typeface="Malgun Gothic"/>
            </a:endParaRPr>
          </a:p>
          <a:p>
            <a:pPr lvl="1" marL="697865" marR="5080" indent="-228600">
              <a:lnSpc>
                <a:spcPct val="150000"/>
              </a:lnSpc>
              <a:spcBef>
                <a:spcPts val="5"/>
              </a:spcBef>
              <a:buClr>
                <a:srgbClr val="2A54AA"/>
              </a:buClr>
              <a:buSzPct val="80000"/>
              <a:buFont typeface="Wingdings"/>
              <a:buChar char=""/>
              <a:tabLst>
                <a:tab pos="6985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만약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1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순열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(permutation)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대해서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뿌리마디로부터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잎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마디로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이르는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2000" spc="-2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Malgun Gothic"/>
                <a:cs typeface="Malgun Gothic"/>
              </a:rPr>
              <a:t>경로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결정트리는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유효하다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id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크  기가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대해서도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3633" y="4719637"/>
            <a:ext cx="242696" cy="2259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62593" y="2133219"/>
            <a:ext cx="1520190" cy="2741295"/>
            <a:chOff x="2462593" y="2133219"/>
            <a:chExt cx="1520190" cy="2741295"/>
          </a:xfrm>
        </p:grpSpPr>
        <p:sp>
          <p:nvSpPr>
            <p:cNvPr id="5" name="object 5"/>
            <p:cNvSpPr/>
            <p:nvPr/>
          </p:nvSpPr>
          <p:spPr>
            <a:xfrm>
              <a:off x="2467355" y="3500627"/>
              <a:ext cx="1510665" cy="1369060"/>
            </a:xfrm>
            <a:custGeom>
              <a:avLst/>
              <a:gdLst/>
              <a:ahLst/>
              <a:cxnLst/>
              <a:rect l="l" t="t" r="r" b="b"/>
              <a:pathLst>
                <a:path w="1510664" h="1369060">
                  <a:moveTo>
                    <a:pt x="0" y="1368552"/>
                  </a:moveTo>
                  <a:lnTo>
                    <a:pt x="755142" y="0"/>
                  </a:lnTo>
                  <a:lnTo>
                    <a:pt x="1510283" y="1368552"/>
                  </a:lnTo>
                  <a:lnTo>
                    <a:pt x="0" y="1368552"/>
                  </a:lnTo>
                  <a:close/>
                </a:path>
                <a:path w="1510664" h="1369060">
                  <a:moveTo>
                    <a:pt x="755650" y="0"/>
                  </a:moveTo>
                  <a:lnTo>
                    <a:pt x="647700" y="431800"/>
                  </a:lnTo>
                </a:path>
                <a:path w="1510664" h="1369060">
                  <a:moveTo>
                    <a:pt x="647700" y="431292"/>
                  </a:moveTo>
                  <a:lnTo>
                    <a:pt x="863599" y="683641"/>
                  </a:lnTo>
                </a:path>
                <a:path w="1510664" h="1369060">
                  <a:moveTo>
                    <a:pt x="863599" y="684276"/>
                  </a:moveTo>
                  <a:lnTo>
                    <a:pt x="647700" y="936752"/>
                  </a:lnTo>
                </a:path>
                <a:path w="1510664" h="1369060">
                  <a:moveTo>
                    <a:pt x="647700" y="935736"/>
                  </a:moveTo>
                  <a:lnTo>
                    <a:pt x="701675" y="122301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06750" y="2133219"/>
              <a:ext cx="295910" cy="1944370"/>
            </a:xfrm>
            <a:custGeom>
              <a:avLst/>
              <a:gdLst/>
              <a:ahLst/>
              <a:cxnLst/>
              <a:rect l="l" t="t" r="r" b="b"/>
              <a:pathLst>
                <a:path w="295910" h="1944370">
                  <a:moveTo>
                    <a:pt x="276605" y="0"/>
                  </a:moveTo>
                  <a:lnTo>
                    <a:pt x="269494" y="56641"/>
                  </a:lnTo>
                  <a:lnTo>
                    <a:pt x="288416" y="59054"/>
                  </a:lnTo>
                  <a:lnTo>
                    <a:pt x="295528" y="2285"/>
                  </a:lnTo>
                  <a:lnTo>
                    <a:pt x="276605" y="0"/>
                  </a:lnTo>
                  <a:close/>
                </a:path>
                <a:path w="295910" h="1944370">
                  <a:moveTo>
                    <a:pt x="267208" y="75564"/>
                  </a:moveTo>
                  <a:lnTo>
                    <a:pt x="260096" y="132333"/>
                  </a:lnTo>
                  <a:lnTo>
                    <a:pt x="279019" y="134619"/>
                  </a:lnTo>
                  <a:lnTo>
                    <a:pt x="286130" y="77977"/>
                  </a:lnTo>
                  <a:lnTo>
                    <a:pt x="267208" y="75564"/>
                  </a:lnTo>
                  <a:close/>
                </a:path>
                <a:path w="295910" h="1944370">
                  <a:moveTo>
                    <a:pt x="257683" y="151129"/>
                  </a:moveTo>
                  <a:lnTo>
                    <a:pt x="250571" y="207898"/>
                  </a:lnTo>
                  <a:lnTo>
                    <a:pt x="269494" y="210311"/>
                  </a:lnTo>
                  <a:lnTo>
                    <a:pt x="276605" y="153542"/>
                  </a:lnTo>
                  <a:lnTo>
                    <a:pt x="257683" y="151129"/>
                  </a:lnTo>
                  <a:close/>
                </a:path>
                <a:path w="295910" h="1944370">
                  <a:moveTo>
                    <a:pt x="248285" y="226821"/>
                  </a:moveTo>
                  <a:lnTo>
                    <a:pt x="241173" y="283463"/>
                  </a:lnTo>
                  <a:lnTo>
                    <a:pt x="260096" y="285876"/>
                  </a:lnTo>
                  <a:lnTo>
                    <a:pt x="267208" y="229107"/>
                  </a:lnTo>
                  <a:lnTo>
                    <a:pt x="248285" y="226821"/>
                  </a:lnTo>
                  <a:close/>
                </a:path>
                <a:path w="295910" h="1944370">
                  <a:moveTo>
                    <a:pt x="238760" y="302386"/>
                  </a:moveTo>
                  <a:lnTo>
                    <a:pt x="231775" y="359155"/>
                  </a:lnTo>
                  <a:lnTo>
                    <a:pt x="250571" y="361441"/>
                  </a:lnTo>
                  <a:lnTo>
                    <a:pt x="257683" y="304800"/>
                  </a:lnTo>
                  <a:lnTo>
                    <a:pt x="238760" y="302386"/>
                  </a:lnTo>
                  <a:close/>
                </a:path>
                <a:path w="295910" h="1944370">
                  <a:moveTo>
                    <a:pt x="229362" y="378078"/>
                  </a:moveTo>
                  <a:lnTo>
                    <a:pt x="222250" y="434720"/>
                  </a:lnTo>
                  <a:lnTo>
                    <a:pt x="241173" y="437133"/>
                  </a:lnTo>
                  <a:lnTo>
                    <a:pt x="248285" y="380364"/>
                  </a:lnTo>
                  <a:lnTo>
                    <a:pt x="229362" y="378078"/>
                  </a:lnTo>
                  <a:close/>
                </a:path>
                <a:path w="295910" h="1944370">
                  <a:moveTo>
                    <a:pt x="219963" y="453643"/>
                  </a:moveTo>
                  <a:lnTo>
                    <a:pt x="212851" y="510285"/>
                  </a:lnTo>
                  <a:lnTo>
                    <a:pt x="231775" y="512698"/>
                  </a:lnTo>
                  <a:lnTo>
                    <a:pt x="238760" y="455929"/>
                  </a:lnTo>
                  <a:lnTo>
                    <a:pt x="219963" y="453643"/>
                  </a:lnTo>
                  <a:close/>
                </a:path>
                <a:path w="295910" h="1944370">
                  <a:moveTo>
                    <a:pt x="210438" y="529208"/>
                  </a:moveTo>
                  <a:lnTo>
                    <a:pt x="203326" y="585977"/>
                  </a:lnTo>
                  <a:lnTo>
                    <a:pt x="222250" y="588263"/>
                  </a:lnTo>
                  <a:lnTo>
                    <a:pt x="229362" y="531621"/>
                  </a:lnTo>
                  <a:lnTo>
                    <a:pt x="210438" y="529208"/>
                  </a:lnTo>
                  <a:close/>
                </a:path>
                <a:path w="295910" h="1944370">
                  <a:moveTo>
                    <a:pt x="201040" y="604901"/>
                  </a:moveTo>
                  <a:lnTo>
                    <a:pt x="193928" y="661542"/>
                  </a:lnTo>
                  <a:lnTo>
                    <a:pt x="212851" y="663955"/>
                  </a:lnTo>
                  <a:lnTo>
                    <a:pt x="219963" y="607186"/>
                  </a:lnTo>
                  <a:lnTo>
                    <a:pt x="201040" y="604901"/>
                  </a:lnTo>
                  <a:close/>
                </a:path>
                <a:path w="295910" h="1944370">
                  <a:moveTo>
                    <a:pt x="191515" y="680465"/>
                  </a:moveTo>
                  <a:lnTo>
                    <a:pt x="184403" y="737234"/>
                  </a:lnTo>
                  <a:lnTo>
                    <a:pt x="203326" y="739520"/>
                  </a:lnTo>
                  <a:lnTo>
                    <a:pt x="210438" y="682878"/>
                  </a:lnTo>
                  <a:lnTo>
                    <a:pt x="191515" y="680465"/>
                  </a:lnTo>
                  <a:close/>
                </a:path>
                <a:path w="295910" h="1944370">
                  <a:moveTo>
                    <a:pt x="182117" y="756030"/>
                  </a:moveTo>
                  <a:lnTo>
                    <a:pt x="175005" y="812800"/>
                  </a:lnTo>
                  <a:lnTo>
                    <a:pt x="193928" y="815085"/>
                  </a:lnTo>
                  <a:lnTo>
                    <a:pt x="201040" y="758443"/>
                  </a:lnTo>
                  <a:lnTo>
                    <a:pt x="182117" y="756030"/>
                  </a:lnTo>
                  <a:close/>
                </a:path>
                <a:path w="295910" h="1944370">
                  <a:moveTo>
                    <a:pt x="172592" y="831722"/>
                  </a:moveTo>
                  <a:lnTo>
                    <a:pt x="165608" y="888364"/>
                  </a:lnTo>
                  <a:lnTo>
                    <a:pt x="184403" y="890777"/>
                  </a:lnTo>
                  <a:lnTo>
                    <a:pt x="191515" y="834008"/>
                  </a:lnTo>
                  <a:lnTo>
                    <a:pt x="172592" y="831722"/>
                  </a:lnTo>
                  <a:close/>
                </a:path>
                <a:path w="295910" h="1944370">
                  <a:moveTo>
                    <a:pt x="163195" y="907288"/>
                  </a:moveTo>
                  <a:lnTo>
                    <a:pt x="156083" y="964056"/>
                  </a:lnTo>
                  <a:lnTo>
                    <a:pt x="175005" y="966342"/>
                  </a:lnTo>
                  <a:lnTo>
                    <a:pt x="182117" y="909701"/>
                  </a:lnTo>
                  <a:lnTo>
                    <a:pt x="163195" y="907288"/>
                  </a:lnTo>
                  <a:close/>
                </a:path>
                <a:path w="295910" h="1944370">
                  <a:moveTo>
                    <a:pt x="153797" y="982852"/>
                  </a:moveTo>
                  <a:lnTo>
                    <a:pt x="146685" y="1039621"/>
                  </a:lnTo>
                  <a:lnTo>
                    <a:pt x="165608" y="1042034"/>
                  </a:lnTo>
                  <a:lnTo>
                    <a:pt x="172592" y="985265"/>
                  </a:lnTo>
                  <a:lnTo>
                    <a:pt x="153797" y="982852"/>
                  </a:lnTo>
                  <a:close/>
                </a:path>
                <a:path w="295910" h="1944370">
                  <a:moveTo>
                    <a:pt x="144272" y="1058544"/>
                  </a:moveTo>
                  <a:lnTo>
                    <a:pt x="137160" y="1115186"/>
                  </a:lnTo>
                  <a:lnTo>
                    <a:pt x="156083" y="1117600"/>
                  </a:lnTo>
                  <a:lnTo>
                    <a:pt x="163195" y="1060830"/>
                  </a:lnTo>
                  <a:lnTo>
                    <a:pt x="144272" y="1058544"/>
                  </a:lnTo>
                  <a:close/>
                </a:path>
                <a:path w="295910" h="1944370">
                  <a:moveTo>
                    <a:pt x="134874" y="1134109"/>
                  </a:moveTo>
                  <a:lnTo>
                    <a:pt x="127762" y="1190878"/>
                  </a:lnTo>
                  <a:lnTo>
                    <a:pt x="146685" y="1193164"/>
                  </a:lnTo>
                  <a:lnTo>
                    <a:pt x="153797" y="1136522"/>
                  </a:lnTo>
                  <a:lnTo>
                    <a:pt x="134874" y="1134109"/>
                  </a:lnTo>
                  <a:close/>
                </a:path>
                <a:path w="295910" h="1944370">
                  <a:moveTo>
                    <a:pt x="125349" y="1209802"/>
                  </a:moveTo>
                  <a:lnTo>
                    <a:pt x="118363" y="1266443"/>
                  </a:lnTo>
                  <a:lnTo>
                    <a:pt x="137160" y="1268856"/>
                  </a:lnTo>
                  <a:lnTo>
                    <a:pt x="144272" y="1212088"/>
                  </a:lnTo>
                  <a:lnTo>
                    <a:pt x="125349" y="1209802"/>
                  </a:lnTo>
                  <a:close/>
                </a:path>
                <a:path w="295910" h="1944370">
                  <a:moveTo>
                    <a:pt x="115950" y="1285366"/>
                  </a:moveTo>
                  <a:lnTo>
                    <a:pt x="108838" y="1342008"/>
                  </a:lnTo>
                  <a:lnTo>
                    <a:pt x="127762" y="1344421"/>
                  </a:lnTo>
                  <a:lnTo>
                    <a:pt x="134874" y="1287779"/>
                  </a:lnTo>
                  <a:lnTo>
                    <a:pt x="115950" y="1285366"/>
                  </a:lnTo>
                  <a:close/>
                </a:path>
                <a:path w="295910" h="1944370">
                  <a:moveTo>
                    <a:pt x="106552" y="1360931"/>
                  </a:moveTo>
                  <a:lnTo>
                    <a:pt x="99440" y="1417701"/>
                  </a:lnTo>
                  <a:lnTo>
                    <a:pt x="118363" y="1419986"/>
                  </a:lnTo>
                  <a:lnTo>
                    <a:pt x="125349" y="1363344"/>
                  </a:lnTo>
                  <a:lnTo>
                    <a:pt x="106552" y="1360931"/>
                  </a:lnTo>
                  <a:close/>
                </a:path>
                <a:path w="295910" h="1944370">
                  <a:moveTo>
                    <a:pt x="97027" y="1436623"/>
                  </a:moveTo>
                  <a:lnTo>
                    <a:pt x="89915" y="1493265"/>
                  </a:lnTo>
                  <a:lnTo>
                    <a:pt x="108838" y="1495678"/>
                  </a:lnTo>
                  <a:lnTo>
                    <a:pt x="115950" y="1438909"/>
                  </a:lnTo>
                  <a:lnTo>
                    <a:pt x="97027" y="1436623"/>
                  </a:lnTo>
                  <a:close/>
                </a:path>
                <a:path w="295910" h="1944370">
                  <a:moveTo>
                    <a:pt x="87629" y="1512188"/>
                  </a:moveTo>
                  <a:lnTo>
                    <a:pt x="80517" y="1568957"/>
                  </a:lnTo>
                  <a:lnTo>
                    <a:pt x="99440" y="1571243"/>
                  </a:lnTo>
                  <a:lnTo>
                    <a:pt x="106552" y="1514601"/>
                  </a:lnTo>
                  <a:lnTo>
                    <a:pt x="87629" y="1512188"/>
                  </a:lnTo>
                  <a:close/>
                </a:path>
                <a:path w="295910" h="1944370">
                  <a:moveTo>
                    <a:pt x="78104" y="1587753"/>
                  </a:moveTo>
                  <a:lnTo>
                    <a:pt x="70992" y="1644522"/>
                  </a:lnTo>
                  <a:lnTo>
                    <a:pt x="89915" y="1646935"/>
                  </a:lnTo>
                  <a:lnTo>
                    <a:pt x="97027" y="1590166"/>
                  </a:lnTo>
                  <a:lnTo>
                    <a:pt x="78104" y="1587753"/>
                  </a:lnTo>
                  <a:close/>
                </a:path>
                <a:path w="295910" h="1944370">
                  <a:moveTo>
                    <a:pt x="68707" y="1663445"/>
                  </a:moveTo>
                  <a:lnTo>
                    <a:pt x="61595" y="1720087"/>
                  </a:lnTo>
                  <a:lnTo>
                    <a:pt x="80517" y="1722500"/>
                  </a:lnTo>
                  <a:lnTo>
                    <a:pt x="87629" y="1665731"/>
                  </a:lnTo>
                  <a:lnTo>
                    <a:pt x="68707" y="1663445"/>
                  </a:lnTo>
                  <a:close/>
                </a:path>
                <a:path w="295910" h="1944370">
                  <a:moveTo>
                    <a:pt x="59182" y="1739010"/>
                  </a:moveTo>
                  <a:lnTo>
                    <a:pt x="52197" y="1795779"/>
                  </a:lnTo>
                  <a:lnTo>
                    <a:pt x="70992" y="1798065"/>
                  </a:lnTo>
                  <a:lnTo>
                    <a:pt x="78104" y="1741423"/>
                  </a:lnTo>
                  <a:lnTo>
                    <a:pt x="59182" y="1739010"/>
                  </a:lnTo>
                  <a:close/>
                </a:path>
                <a:path w="295910" h="1944370">
                  <a:moveTo>
                    <a:pt x="11937" y="1833625"/>
                  </a:moveTo>
                  <a:lnTo>
                    <a:pt x="2286" y="1837689"/>
                  </a:lnTo>
                  <a:lnTo>
                    <a:pt x="0" y="1843277"/>
                  </a:lnTo>
                  <a:lnTo>
                    <a:pt x="2158" y="1848103"/>
                  </a:lnTo>
                  <a:lnTo>
                    <a:pt x="43180" y="1944242"/>
                  </a:lnTo>
                  <a:lnTo>
                    <a:pt x="56579" y="1926716"/>
                  </a:lnTo>
                  <a:lnTo>
                    <a:pt x="54990" y="1926716"/>
                  </a:lnTo>
                  <a:lnTo>
                    <a:pt x="36068" y="1924430"/>
                  </a:lnTo>
                  <a:lnTo>
                    <a:pt x="40386" y="1890267"/>
                  </a:lnTo>
                  <a:lnTo>
                    <a:pt x="40822" y="1890267"/>
                  </a:lnTo>
                  <a:lnTo>
                    <a:pt x="19685" y="1840610"/>
                  </a:lnTo>
                  <a:lnTo>
                    <a:pt x="17525" y="1835784"/>
                  </a:lnTo>
                  <a:lnTo>
                    <a:pt x="11937" y="1833625"/>
                  </a:lnTo>
                  <a:close/>
                </a:path>
                <a:path w="295910" h="1944370">
                  <a:moveTo>
                    <a:pt x="40386" y="1890267"/>
                  </a:moveTo>
                  <a:lnTo>
                    <a:pt x="36068" y="1924430"/>
                  </a:lnTo>
                  <a:lnTo>
                    <a:pt x="54990" y="1926716"/>
                  </a:lnTo>
                  <a:lnTo>
                    <a:pt x="55598" y="1921763"/>
                  </a:lnTo>
                  <a:lnTo>
                    <a:pt x="54228" y="1921763"/>
                  </a:lnTo>
                  <a:lnTo>
                    <a:pt x="37973" y="1919731"/>
                  </a:lnTo>
                  <a:lnTo>
                    <a:pt x="47859" y="1906800"/>
                  </a:lnTo>
                  <a:lnTo>
                    <a:pt x="40846" y="1890323"/>
                  </a:lnTo>
                  <a:lnTo>
                    <a:pt x="40386" y="1890267"/>
                  </a:lnTo>
                  <a:close/>
                </a:path>
                <a:path w="295910" h="1944370">
                  <a:moveTo>
                    <a:pt x="100711" y="1844674"/>
                  </a:moveTo>
                  <a:lnTo>
                    <a:pt x="94741" y="1845436"/>
                  </a:lnTo>
                  <a:lnTo>
                    <a:pt x="91566" y="1849627"/>
                  </a:lnTo>
                  <a:lnTo>
                    <a:pt x="58787" y="1892505"/>
                  </a:lnTo>
                  <a:lnTo>
                    <a:pt x="59182" y="1892553"/>
                  </a:lnTo>
                  <a:lnTo>
                    <a:pt x="54990" y="1926716"/>
                  </a:lnTo>
                  <a:lnTo>
                    <a:pt x="56579" y="1926716"/>
                  </a:lnTo>
                  <a:lnTo>
                    <a:pt x="106679" y="1861184"/>
                  </a:lnTo>
                  <a:lnTo>
                    <a:pt x="109854" y="1856993"/>
                  </a:lnTo>
                  <a:lnTo>
                    <a:pt x="109092" y="1851024"/>
                  </a:lnTo>
                  <a:lnTo>
                    <a:pt x="100711" y="1844674"/>
                  </a:lnTo>
                  <a:close/>
                </a:path>
                <a:path w="295910" h="1944370">
                  <a:moveTo>
                    <a:pt x="47859" y="1906800"/>
                  </a:moveTo>
                  <a:lnTo>
                    <a:pt x="37973" y="1919731"/>
                  </a:lnTo>
                  <a:lnTo>
                    <a:pt x="54228" y="1921763"/>
                  </a:lnTo>
                  <a:lnTo>
                    <a:pt x="47859" y="1906800"/>
                  </a:lnTo>
                  <a:close/>
                </a:path>
                <a:path w="295910" h="1944370">
                  <a:moveTo>
                    <a:pt x="58787" y="1892505"/>
                  </a:moveTo>
                  <a:lnTo>
                    <a:pt x="47859" y="1906800"/>
                  </a:lnTo>
                  <a:lnTo>
                    <a:pt x="54228" y="1921763"/>
                  </a:lnTo>
                  <a:lnTo>
                    <a:pt x="55598" y="1921763"/>
                  </a:lnTo>
                  <a:lnTo>
                    <a:pt x="59182" y="1892553"/>
                  </a:lnTo>
                  <a:lnTo>
                    <a:pt x="58787" y="1892505"/>
                  </a:lnTo>
                  <a:close/>
                </a:path>
                <a:path w="295910" h="1944370">
                  <a:moveTo>
                    <a:pt x="40846" y="1890323"/>
                  </a:moveTo>
                  <a:lnTo>
                    <a:pt x="47859" y="1906800"/>
                  </a:lnTo>
                  <a:lnTo>
                    <a:pt x="58787" y="1892505"/>
                  </a:lnTo>
                  <a:lnTo>
                    <a:pt x="40846" y="1890323"/>
                  </a:lnTo>
                  <a:close/>
                </a:path>
                <a:path w="295910" h="1944370">
                  <a:moveTo>
                    <a:pt x="40822" y="1890267"/>
                  </a:moveTo>
                  <a:lnTo>
                    <a:pt x="40386" y="1890267"/>
                  </a:lnTo>
                  <a:lnTo>
                    <a:pt x="40846" y="1890323"/>
                  </a:lnTo>
                  <a:close/>
                </a:path>
                <a:path w="295910" h="1944370">
                  <a:moveTo>
                    <a:pt x="49784" y="1814575"/>
                  </a:moveTo>
                  <a:lnTo>
                    <a:pt x="42672" y="1871344"/>
                  </a:lnTo>
                  <a:lnTo>
                    <a:pt x="61595" y="1873757"/>
                  </a:lnTo>
                  <a:lnTo>
                    <a:pt x="68707" y="1816988"/>
                  </a:lnTo>
                  <a:lnTo>
                    <a:pt x="49784" y="1814575"/>
                  </a:lnTo>
                  <a:close/>
                </a:path>
              </a:pathLst>
            </a:custGeom>
            <a:solidFill>
              <a:srgbClr val="E473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60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78891" y="3242005"/>
            <a:ext cx="8192770" cy="2587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3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교환정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결정트리에서는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불필요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endParaRPr sz="2000">
              <a:latin typeface="Malgun Gothic"/>
              <a:cs typeface="Malgun Gothic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고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lvl="1" marL="698500" marR="5080" indent="-229235">
              <a:lnSpc>
                <a:spcPct val="100000"/>
              </a:lnSpc>
              <a:spcBef>
                <a:spcPts val="480"/>
              </a:spcBef>
              <a:buClr>
                <a:srgbClr val="2A54AA"/>
              </a:buClr>
              <a:buSzPct val="80000"/>
              <a:buFont typeface="Wingdings"/>
              <a:buChar char=""/>
              <a:tabLst>
                <a:tab pos="699135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어떤 시점에서 비교가 이루어 질 때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 이전에 이루어졌던 비교의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결과를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전혀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때문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최적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(optimal)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알고리즘에서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나타남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299085" marR="127635" indent="-287020">
              <a:lnSpc>
                <a:spcPct val="100000"/>
              </a:lnSpc>
              <a:spcBef>
                <a:spcPts val="484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7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uned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decis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on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tree):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일관성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내림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으로서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뿌리마디로부터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잎마디에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도달할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화면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결정트리는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runed)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결정트리이다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9383" y="548640"/>
            <a:ext cx="5285740" cy="194500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82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5"/>
              </a:spcBef>
              <a:tabLst>
                <a:tab pos="730885" algn="l"/>
                <a:tab pos="2645410" algn="l"/>
                <a:tab pos="3921760" algn="l"/>
              </a:tabLst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void	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exchangesort(</a:t>
            </a: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int	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4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keytype	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S[</a:t>
            </a:r>
            <a:r>
              <a:rPr dirty="0" sz="14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])</a:t>
            </a:r>
            <a:r>
              <a:rPr dirty="0" sz="14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24840">
              <a:lnSpc>
                <a:spcPct val="100000"/>
              </a:lnSpc>
              <a:spcBef>
                <a:spcPts val="165"/>
              </a:spcBef>
              <a:tabLst>
                <a:tab pos="1368425" algn="l"/>
              </a:tabLst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index	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i,j;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624840">
              <a:lnSpc>
                <a:spcPct val="100000"/>
              </a:lnSpc>
            </a:pP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400" spc="-2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i&lt;=n-1;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400">
              <a:latin typeface="Courier New"/>
              <a:cs typeface="Courier New"/>
            </a:endParaRPr>
          </a:p>
          <a:p>
            <a:pPr marL="942975">
              <a:lnSpc>
                <a:spcPct val="100000"/>
              </a:lnSpc>
              <a:spcBef>
                <a:spcPts val="17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400" spc="-4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(j=i+1;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j&lt;=n;</a:t>
            </a:r>
            <a:r>
              <a:rPr dirty="0" sz="14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400">
              <a:latin typeface="Courier New"/>
              <a:cs typeface="Courier New"/>
            </a:endParaRPr>
          </a:p>
          <a:p>
            <a:pPr marL="1261745">
              <a:lnSpc>
                <a:spcPct val="100000"/>
              </a:lnSpc>
              <a:spcBef>
                <a:spcPts val="16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(S[j]</a:t>
            </a:r>
            <a:r>
              <a:rPr dirty="0" sz="14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4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S[i])</a:t>
            </a:r>
            <a:endParaRPr sz="1400">
              <a:latin typeface="Courier New"/>
              <a:cs typeface="Courier New"/>
            </a:endParaRPr>
          </a:p>
          <a:p>
            <a:pPr marL="1579880">
              <a:lnSpc>
                <a:spcPct val="100000"/>
              </a:lnSpc>
              <a:spcBef>
                <a:spcPts val="17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dirty="0" sz="14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S[j]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7820" y="411480"/>
            <a:ext cx="3100070" cy="1144905"/>
          </a:xfrm>
          <a:custGeom>
            <a:avLst/>
            <a:gdLst/>
            <a:ahLst/>
            <a:cxnLst/>
            <a:rect l="l" t="t" r="r" b="b"/>
            <a:pathLst>
              <a:path w="3100070" h="1144905">
                <a:moveTo>
                  <a:pt x="3099816" y="0"/>
                </a:moveTo>
                <a:lnTo>
                  <a:pt x="0" y="0"/>
                </a:lnTo>
                <a:lnTo>
                  <a:pt x="0" y="1144524"/>
                </a:lnTo>
                <a:lnTo>
                  <a:pt x="3099816" y="1144524"/>
                </a:lnTo>
                <a:lnTo>
                  <a:pt x="3099816" y="0"/>
                </a:lnTo>
                <a:close/>
              </a:path>
            </a:pathLst>
          </a:custGeom>
          <a:solidFill>
            <a:srgbClr val="FFFC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94347" y="2785872"/>
            <a:ext cx="289560" cy="268605"/>
          </a:xfrm>
          <a:custGeom>
            <a:avLst/>
            <a:gdLst/>
            <a:ahLst/>
            <a:cxnLst/>
            <a:rect l="l" t="t" r="r" b="b"/>
            <a:pathLst>
              <a:path w="289559" h="268605">
                <a:moveTo>
                  <a:pt x="289559" y="0"/>
                </a:moveTo>
                <a:lnTo>
                  <a:pt x="0" y="0"/>
                </a:lnTo>
                <a:lnTo>
                  <a:pt x="0" y="268224"/>
                </a:lnTo>
                <a:lnTo>
                  <a:pt x="289559" y="268224"/>
                </a:lnTo>
                <a:lnTo>
                  <a:pt x="289559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35807" y="1548383"/>
            <a:ext cx="143510" cy="285115"/>
          </a:xfrm>
          <a:custGeom>
            <a:avLst/>
            <a:gdLst/>
            <a:ahLst/>
            <a:cxnLst/>
            <a:rect l="l" t="t" r="r" b="b"/>
            <a:pathLst>
              <a:path w="143510" h="285114">
                <a:moveTo>
                  <a:pt x="143256" y="0"/>
                </a:moveTo>
                <a:lnTo>
                  <a:pt x="0" y="0"/>
                </a:lnTo>
                <a:lnTo>
                  <a:pt x="0" y="284988"/>
                </a:lnTo>
                <a:lnTo>
                  <a:pt x="143256" y="284988"/>
                </a:lnTo>
                <a:lnTo>
                  <a:pt x="143256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66060" y="1571244"/>
            <a:ext cx="143510" cy="287020"/>
          </a:xfrm>
          <a:custGeom>
            <a:avLst/>
            <a:gdLst/>
            <a:ahLst/>
            <a:cxnLst/>
            <a:rect l="l" t="t" r="r" b="b"/>
            <a:pathLst>
              <a:path w="143510" h="287019">
                <a:moveTo>
                  <a:pt x="143256" y="0"/>
                </a:moveTo>
                <a:lnTo>
                  <a:pt x="0" y="0"/>
                </a:lnTo>
                <a:lnTo>
                  <a:pt x="0" y="286512"/>
                </a:lnTo>
                <a:lnTo>
                  <a:pt x="143256" y="286512"/>
                </a:lnTo>
                <a:lnTo>
                  <a:pt x="143256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79291" y="1551432"/>
            <a:ext cx="288290" cy="268605"/>
          </a:xfrm>
          <a:custGeom>
            <a:avLst/>
            <a:gdLst/>
            <a:ahLst/>
            <a:cxnLst/>
            <a:rect l="l" t="t" r="r" b="b"/>
            <a:pathLst>
              <a:path w="288289" h="268605">
                <a:moveTo>
                  <a:pt x="288036" y="0"/>
                </a:moveTo>
                <a:lnTo>
                  <a:pt x="0" y="0"/>
                </a:lnTo>
                <a:lnTo>
                  <a:pt x="0" y="268224"/>
                </a:lnTo>
                <a:lnTo>
                  <a:pt x="288036" y="268224"/>
                </a:lnTo>
                <a:lnTo>
                  <a:pt x="288036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9883" y="1595627"/>
            <a:ext cx="288290" cy="266700"/>
          </a:xfrm>
          <a:custGeom>
            <a:avLst/>
            <a:gdLst/>
            <a:ahLst/>
            <a:cxnLst/>
            <a:rect l="l" t="t" r="r" b="b"/>
            <a:pathLst>
              <a:path w="288289" h="266700">
                <a:moveTo>
                  <a:pt x="288036" y="0"/>
                </a:moveTo>
                <a:lnTo>
                  <a:pt x="0" y="0"/>
                </a:lnTo>
                <a:lnTo>
                  <a:pt x="0" y="266700"/>
                </a:lnTo>
                <a:lnTo>
                  <a:pt x="288036" y="266700"/>
                </a:lnTo>
                <a:lnTo>
                  <a:pt x="288036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63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36420" y="1901951"/>
            <a:ext cx="5786755" cy="4261485"/>
            <a:chOff x="1836420" y="1901951"/>
            <a:chExt cx="5786755" cy="426148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6420" y="1973579"/>
              <a:ext cx="5786628" cy="30388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73960" y="1901951"/>
              <a:ext cx="2006600" cy="1860550"/>
            </a:xfrm>
            <a:custGeom>
              <a:avLst/>
              <a:gdLst/>
              <a:ahLst/>
              <a:cxnLst/>
              <a:rect l="l" t="t" r="r" b="b"/>
              <a:pathLst>
                <a:path w="2006600" h="1860550">
                  <a:moveTo>
                    <a:pt x="35306" y="1815719"/>
                  </a:moveTo>
                  <a:lnTo>
                    <a:pt x="24130" y="1809623"/>
                  </a:lnTo>
                  <a:lnTo>
                    <a:pt x="0" y="1854327"/>
                  </a:lnTo>
                  <a:lnTo>
                    <a:pt x="11176" y="1860423"/>
                  </a:lnTo>
                  <a:lnTo>
                    <a:pt x="35306" y="1815719"/>
                  </a:lnTo>
                  <a:close/>
                </a:path>
                <a:path w="2006600" h="1860550">
                  <a:moveTo>
                    <a:pt x="77470" y="1737360"/>
                  </a:moveTo>
                  <a:lnTo>
                    <a:pt x="66167" y="1731391"/>
                  </a:lnTo>
                  <a:lnTo>
                    <a:pt x="42164" y="1776095"/>
                  </a:lnTo>
                  <a:lnTo>
                    <a:pt x="53340" y="1782064"/>
                  </a:lnTo>
                  <a:lnTo>
                    <a:pt x="77470" y="1737360"/>
                  </a:lnTo>
                  <a:close/>
                </a:path>
                <a:path w="2006600" h="1860550">
                  <a:moveTo>
                    <a:pt x="105791" y="109093"/>
                  </a:moveTo>
                  <a:lnTo>
                    <a:pt x="102997" y="102743"/>
                  </a:lnTo>
                  <a:lnTo>
                    <a:pt x="99187" y="101346"/>
                  </a:lnTo>
                  <a:lnTo>
                    <a:pt x="5588" y="143256"/>
                  </a:lnTo>
                  <a:lnTo>
                    <a:pt x="88138" y="204089"/>
                  </a:lnTo>
                  <a:lnTo>
                    <a:pt x="92202" y="203454"/>
                  </a:lnTo>
                  <a:lnTo>
                    <a:pt x="96266" y="197866"/>
                  </a:lnTo>
                  <a:lnTo>
                    <a:pt x="95758" y="193929"/>
                  </a:lnTo>
                  <a:lnTo>
                    <a:pt x="40817" y="153441"/>
                  </a:lnTo>
                  <a:lnTo>
                    <a:pt x="60452" y="155575"/>
                  </a:lnTo>
                  <a:lnTo>
                    <a:pt x="61849" y="142875"/>
                  </a:lnTo>
                  <a:lnTo>
                    <a:pt x="42100" y="140779"/>
                  </a:lnTo>
                  <a:lnTo>
                    <a:pt x="47625" y="138303"/>
                  </a:lnTo>
                  <a:lnTo>
                    <a:pt x="104394" y="112903"/>
                  </a:lnTo>
                  <a:lnTo>
                    <a:pt x="105791" y="109093"/>
                  </a:lnTo>
                  <a:close/>
                </a:path>
                <a:path w="2006600" h="1860550">
                  <a:moveTo>
                    <a:pt x="119507" y="1659128"/>
                  </a:moveTo>
                  <a:lnTo>
                    <a:pt x="108331" y="1653044"/>
                  </a:lnTo>
                  <a:lnTo>
                    <a:pt x="84328" y="1697863"/>
                  </a:lnTo>
                  <a:lnTo>
                    <a:pt x="95504" y="1703844"/>
                  </a:lnTo>
                  <a:lnTo>
                    <a:pt x="119507" y="1659128"/>
                  </a:lnTo>
                  <a:close/>
                </a:path>
                <a:path w="2006600" h="1860550">
                  <a:moveTo>
                    <a:pt x="150241" y="152400"/>
                  </a:moveTo>
                  <a:lnTo>
                    <a:pt x="99695" y="146939"/>
                  </a:lnTo>
                  <a:lnTo>
                    <a:pt x="98425" y="159639"/>
                  </a:lnTo>
                  <a:lnTo>
                    <a:pt x="148844" y="164973"/>
                  </a:lnTo>
                  <a:lnTo>
                    <a:pt x="150241" y="152400"/>
                  </a:lnTo>
                  <a:close/>
                </a:path>
                <a:path w="2006600" h="1860550">
                  <a:moveTo>
                    <a:pt x="161671" y="1580896"/>
                  </a:moveTo>
                  <a:lnTo>
                    <a:pt x="150495" y="1574800"/>
                  </a:lnTo>
                  <a:lnTo>
                    <a:pt x="126492" y="1619504"/>
                  </a:lnTo>
                  <a:lnTo>
                    <a:pt x="137668" y="1625600"/>
                  </a:lnTo>
                  <a:lnTo>
                    <a:pt x="161671" y="1580896"/>
                  </a:lnTo>
                  <a:close/>
                </a:path>
                <a:path w="2006600" h="1860550">
                  <a:moveTo>
                    <a:pt x="203835" y="1502537"/>
                  </a:moveTo>
                  <a:lnTo>
                    <a:pt x="192659" y="1496568"/>
                  </a:lnTo>
                  <a:lnTo>
                    <a:pt x="168529" y="1541272"/>
                  </a:lnTo>
                  <a:lnTo>
                    <a:pt x="179705" y="1547241"/>
                  </a:lnTo>
                  <a:lnTo>
                    <a:pt x="203835" y="1502537"/>
                  </a:lnTo>
                  <a:close/>
                </a:path>
                <a:path w="2006600" h="1860550">
                  <a:moveTo>
                    <a:pt x="238633" y="161798"/>
                  </a:moveTo>
                  <a:lnTo>
                    <a:pt x="188087" y="156464"/>
                  </a:lnTo>
                  <a:lnTo>
                    <a:pt x="186817" y="169037"/>
                  </a:lnTo>
                  <a:lnTo>
                    <a:pt x="237236" y="174498"/>
                  </a:lnTo>
                  <a:lnTo>
                    <a:pt x="238633" y="161798"/>
                  </a:lnTo>
                  <a:close/>
                </a:path>
                <a:path w="2006600" h="1860550">
                  <a:moveTo>
                    <a:pt x="245999" y="1424305"/>
                  </a:moveTo>
                  <a:lnTo>
                    <a:pt x="234823" y="1418209"/>
                  </a:lnTo>
                  <a:lnTo>
                    <a:pt x="210693" y="1463040"/>
                  </a:lnTo>
                  <a:lnTo>
                    <a:pt x="221869" y="1469009"/>
                  </a:lnTo>
                  <a:lnTo>
                    <a:pt x="245999" y="1424305"/>
                  </a:lnTo>
                  <a:close/>
                </a:path>
                <a:path w="2006600" h="1860550">
                  <a:moveTo>
                    <a:pt x="288163" y="1346073"/>
                  </a:moveTo>
                  <a:lnTo>
                    <a:pt x="276987" y="1339977"/>
                  </a:lnTo>
                  <a:lnTo>
                    <a:pt x="252857" y="1384681"/>
                  </a:lnTo>
                  <a:lnTo>
                    <a:pt x="264033" y="1390777"/>
                  </a:lnTo>
                  <a:lnTo>
                    <a:pt x="288163" y="1346073"/>
                  </a:lnTo>
                  <a:close/>
                </a:path>
                <a:path w="2006600" h="1860550">
                  <a:moveTo>
                    <a:pt x="327025" y="171323"/>
                  </a:moveTo>
                  <a:lnTo>
                    <a:pt x="276479" y="165862"/>
                  </a:lnTo>
                  <a:lnTo>
                    <a:pt x="275209" y="178562"/>
                  </a:lnTo>
                  <a:lnTo>
                    <a:pt x="325628" y="183896"/>
                  </a:lnTo>
                  <a:lnTo>
                    <a:pt x="327025" y="171323"/>
                  </a:lnTo>
                  <a:close/>
                </a:path>
                <a:path w="2006600" h="1860550">
                  <a:moveTo>
                    <a:pt x="330327" y="1267714"/>
                  </a:moveTo>
                  <a:lnTo>
                    <a:pt x="319151" y="1261745"/>
                  </a:lnTo>
                  <a:lnTo>
                    <a:pt x="295021" y="1306449"/>
                  </a:lnTo>
                  <a:lnTo>
                    <a:pt x="306197" y="1312418"/>
                  </a:lnTo>
                  <a:lnTo>
                    <a:pt x="330327" y="1267714"/>
                  </a:lnTo>
                  <a:close/>
                </a:path>
                <a:path w="2006600" h="1860550">
                  <a:moveTo>
                    <a:pt x="372491" y="1189482"/>
                  </a:moveTo>
                  <a:lnTo>
                    <a:pt x="361315" y="1183386"/>
                  </a:lnTo>
                  <a:lnTo>
                    <a:pt x="337185" y="1228217"/>
                  </a:lnTo>
                  <a:lnTo>
                    <a:pt x="348361" y="1234186"/>
                  </a:lnTo>
                  <a:lnTo>
                    <a:pt x="372491" y="1189482"/>
                  </a:lnTo>
                  <a:close/>
                </a:path>
                <a:path w="2006600" h="1860550">
                  <a:moveTo>
                    <a:pt x="414528" y="1111250"/>
                  </a:moveTo>
                  <a:lnTo>
                    <a:pt x="403352" y="1105154"/>
                  </a:lnTo>
                  <a:lnTo>
                    <a:pt x="379349" y="1149858"/>
                  </a:lnTo>
                  <a:lnTo>
                    <a:pt x="390525" y="1155954"/>
                  </a:lnTo>
                  <a:lnTo>
                    <a:pt x="414528" y="1111250"/>
                  </a:lnTo>
                  <a:close/>
                </a:path>
                <a:path w="2006600" h="1860550">
                  <a:moveTo>
                    <a:pt x="415417" y="180721"/>
                  </a:moveTo>
                  <a:lnTo>
                    <a:pt x="364871" y="175387"/>
                  </a:lnTo>
                  <a:lnTo>
                    <a:pt x="363601" y="187960"/>
                  </a:lnTo>
                  <a:lnTo>
                    <a:pt x="414020" y="193421"/>
                  </a:lnTo>
                  <a:lnTo>
                    <a:pt x="415417" y="180721"/>
                  </a:lnTo>
                  <a:close/>
                </a:path>
                <a:path w="2006600" h="1860550">
                  <a:moveTo>
                    <a:pt x="456692" y="1032891"/>
                  </a:moveTo>
                  <a:lnTo>
                    <a:pt x="445516" y="1026922"/>
                  </a:lnTo>
                  <a:lnTo>
                    <a:pt x="421513" y="1071626"/>
                  </a:lnTo>
                  <a:lnTo>
                    <a:pt x="432689" y="1077595"/>
                  </a:lnTo>
                  <a:lnTo>
                    <a:pt x="456692" y="1032891"/>
                  </a:lnTo>
                  <a:close/>
                </a:path>
                <a:path w="2006600" h="1860550">
                  <a:moveTo>
                    <a:pt x="498856" y="954659"/>
                  </a:moveTo>
                  <a:lnTo>
                    <a:pt x="487680" y="948563"/>
                  </a:lnTo>
                  <a:lnTo>
                    <a:pt x="463677" y="993394"/>
                  </a:lnTo>
                  <a:lnTo>
                    <a:pt x="474853" y="999363"/>
                  </a:lnTo>
                  <a:lnTo>
                    <a:pt x="498856" y="954659"/>
                  </a:lnTo>
                  <a:close/>
                </a:path>
                <a:path w="2006600" h="1860550">
                  <a:moveTo>
                    <a:pt x="503809" y="190246"/>
                  </a:moveTo>
                  <a:lnTo>
                    <a:pt x="480339" y="187718"/>
                  </a:lnTo>
                  <a:lnTo>
                    <a:pt x="482473" y="186944"/>
                  </a:lnTo>
                  <a:lnTo>
                    <a:pt x="465201" y="139192"/>
                  </a:lnTo>
                  <a:lnTo>
                    <a:pt x="453263" y="143510"/>
                  </a:lnTo>
                  <a:lnTo>
                    <a:pt x="468795" y="186474"/>
                  </a:lnTo>
                  <a:lnTo>
                    <a:pt x="453263" y="184785"/>
                  </a:lnTo>
                  <a:lnTo>
                    <a:pt x="451993" y="197485"/>
                  </a:lnTo>
                  <a:lnTo>
                    <a:pt x="502412" y="202819"/>
                  </a:lnTo>
                  <a:lnTo>
                    <a:pt x="503809" y="190246"/>
                  </a:lnTo>
                  <a:close/>
                </a:path>
                <a:path w="2006600" h="1860550">
                  <a:moveTo>
                    <a:pt x="512826" y="270383"/>
                  </a:moveTo>
                  <a:lnTo>
                    <a:pt x="495554" y="222758"/>
                  </a:lnTo>
                  <a:lnTo>
                    <a:pt x="483616" y="227076"/>
                  </a:lnTo>
                  <a:lnTo>
                    <a:pt x="500888" y="274828"/>
                  </a:lnTo>
                  <a:lnTo>
                    <a:pt x="512826" y="270383"/>
                  </a:lnTo>
                  <a:close/>
                </a:path>
                <a:path w="2006600" h="1860550">
                  <a:moveTo>
                    <a:pt x="513080" y="141224"/>
                  </a:moveTo>
                  <a:lnTo>
                    <a:pt x="512699" y="137287"/>
                  </a:lnTo>
                  <a:lnTo>
                    <a:pt x="510032" y="135001"/>
                  </a:lnTo>
                  <a:lnTo>
                    <a:pt x="445427" y="81280"/>
                  </a:lnTo>
                  <a:lnTo>
                    <a:pt x="433832" y="71628"/>
                  </a:lnTo>
                  <a:lnTo>
                    <a:pt x="416179" y="169164"/>
                  </a:lnTo>
                  <a:lnTo>
                    <a:pt x="415544" y="172593"/>
                  </a:lnTo>
                  <a:lnTo>
                    <a:pt x="417830" y="175895"/>
                  </a:lnTo>
                  <a:lnTo>
                    <a:pt x="424688" y="177165"/>
                  </a:lnTo>
                  <a:lnTo>
                    <a:pt x="427990" y="174879"/>
                  </a:lnTo>
                  <a:lnTo>
                    <a:pt x="440169" y="107696"/>
                  </a:lnTo>
                  <a:lnTo>
                    <a:pt x="442429" y="95237"/>
                  </a:lnTo>
                  <a:lnTo>
                    <a:pt x="440182" y="107696"/>
                  </a:lnTo>
                  <a:lnTo>
                    <a:pt x="452120" y="103378"/>
                  </a:lnTo>
                  <a:lnTo>
                    <a:pt x="501904" y="144780"/>
                  </a:lnTo>
                  <a:lnTo>
                    <a:pt x="504571" y="146939"/>
                  </a:lnTo>
                  <a:lnTo>
                    <a:pt x="508635" y="146685"/>
                  </a:lnTo>
                  <a:lnTo>
                    <a:pt x="510794" y="143891"/>
                  </a:lnTo>
                  <a:lnTo>
                    <a:pt x="513080" y="141224"/>
                  </a:lnTo>
                  <a:close/>
                </a:path>
                <a:path w="2006600" h="1860550">
                  <a:moveTo>
                    <a:pt x="541020" y="876427"/>
                  </a:moveTo>
                  <a:lnTo>
                    <a:pt x="529844" y="870331"/>
                  </a:lnTo>
                  <a:lnTo>
                    <a:pt x="505714" y="915035"/>
                  </a:lnTo>
                  <a:lnTo>
                    <a:pt x="516890" y="921131"/>
                  </a:lnTo>
                  <a:lnTo>
                    <a:pt x="541020" y="876427"/>
                  </a:lnTo>
                  <a:close/>
                </a:path>
                <a:path w="2006600" h="1860550">
                  <a:moveTo>
                    <a:pt x="543306" y="353949"/>
                  </a:moveTo>
                  <a:lnTo>
                    <a:pt x="525907" y="306197"/>
                  </a:lnTo>
                  <a:lnTo>
                    <a:pt x="513969" y="310642"/>
                  </a:lnTo>
                  <a:lnTo>
                    <a:pt x="531368" y="358267"/>
                  </a:lnTo>
                  <a:lnTo>
                    <a:pt x="543306" y="353949"/>
                  </a:lnTo>
                  <a:close/>
                </a:path>
                <a:path w="2006600" h="1860550">
                  <a:moveTo>
                    <a:pt x="573659" y="437515"/>
                  </a:moveTo>
                  <a:lnTo>
                    <a:pt x="556260" y="389763"/>
                  </a:lnTo>
                  <a:lnTo>
                    <a:pt x="544322" y="394081"/>
                  </a:lnTo>
                  <a:lnTo>
                    <a:pt x="561721" y="441833"/>
                  </a:lnTo>
                  <a:lnTo>
                    <a:pt x="573659" y="437515"/>
                  </a:lnTo>
                  <a:close/>
                </a:path>
                <a:path w="2006600" h="1860550">
                  <a:moveTo>
                    <a:pt x="583184" y="798068"/>
                  </a:moveTo>
                  <a:lnTo>
                    <a:pt x="572008" y="792099"/>
                  </a:lnTo>
                  <a:lnTo>
                    <a:pt x="547878" y="836803"/>
                  </a:lnTo>
                  <a:lnTo>
                    <a:pt x="559054" y="842772"/>
                  </a:lnTo>
                  <a:lnTo>
                    <a:pt x="583184" y="798068"/>
                  </a:lnTo>
                  <a:close/>
                </a:path>
                <a:path w="2006600" h="1860550">
                  <a:moveTo>
                    <a:pt x="592201" y="199771"/>
                  </a:moveTo>
                  <a:lnTo>
                    <a:pt x="541655" y="194310"/>
                  </a:lnTo>
                  <a:lnTo>
                    <a:pt x="540385" y="206883"/>
                  </a:lnTo>
                  <a:lnTo>
                    <a:pt x="590804" y="212344"/>
                  </a:lnTo>
                  <a:lnTo>
                    <a:pt x="592201" y="199771"/>
                  </a:lnTo>
                  <a:close/>
                </a:path>
                <a:path w="2006600" h="1860550">
                  <a:moveTo>
                    <a:pt x="604012" y="521081"/>
                  </a:moveTo>
                  <a:lnTo>
                    <a:pt x="586613" y="473329"/>
                  </a:lnTo>
                  <a:lnTo>
                    <a:pt x="574675" y="477647"/>
                  </a:lnTo>
                  <a:lnTo>
                    <a:pt x="592074" y="525399"/>
                  </a:lnTo>
                  <a:lnTo>
                    <a:pt x="604012" y="521081"/>
                  </a:lnTo>
                  <a:close/>
                </a:path>
                <a:path w="2006600" h="1860550">
                  <a:moveTo>
                    <a:pt x="625348" y="719836"/>
                  </a:moveTo>
                  <a:lnTo>
                    <a:pt x="614172" y="713740"/>
                  </a:lnTo>
                  <a:lnTo>
                    <a:pt x="590042" y="758571"/>
                  </a:lnTo>
                  <a:lnTo>
                    <a:pt x="601218" y="764540"/>
                  </a:lnTo>
                  <a:lnTo>
                    <a:pt x="625348" y="719836"/>
                  </a:lnTo>
                  <a:close/>
                </a:path>
                <a:path w="2006600" h="1860550">
                  <a:moveTo>
                    <a:pt x="634365" y="604647"/>
                  </a:moveTo>
                  <a:lnTo>
                    <a:pt x="617093" y="556895"/>
                  </a:lnTo>
                  <a:lnTo>
                    <a:pt x="605155" y="561213"/>
                  </a:lnTo>
                  <a:lnTo>
                    <a:pt x="622427" y="608965"/>
                  </a:lnTo>
                  <a:lnTo>
                    <a:pt x="634365" y="604647"/>
                  </a:lnTo>
                  <a:close/>
                </a:path>
                <a:path w="2006600" h="1860550">
                  <a:moveTo>
                    <a:pt x="667512" y="641604"/>
                  </a:moveTo>
                  <a:lnTo>
                    <a:pt x="656336" y="635508"/>
                  </a:lnTo>
                  <a:lnTo>
                    <a:pt x="649947" y="647344"/>
                  </a:lnTo>
                  <a:lnTo>
                    <a:pt x="647446" y="640461"/>
                  </a:lnTo>
                  <a:lnTo>
                    <a:pt x="635508" y="644779"/>
                  </a:lnTo>
                  <a:lnTo>
                    <a:pt x="641883" y="662292"/>
                  </a:lnTo>
                  <a:lnTo>
                    <a:pt x="632206" y="680212"/>
                  </a:lnTo>
                  <a:lnTo>
                    <a:pt x="643382" y="686308"/>
                  </a:lnTo>
                  <a:lnTo>
                    <a:pt x="647712" y="678281"/>
                  </a:lnTo>
                  <a:lnTo>
                    <a:pt x="652907" y="692531"/>
                  </a:lnTo>
                  <a:lnTo>
                    <a:pt x="664845" y="688213"/>
                  </a:lnTo>
                  <a:lnTo>
                    <a:pt x="655777" y="663346"/>
                  </a:lnTo>
                  <a:lnTo>
                    <a:pt x="667512" y="641604"/>
                  </a:lnTo>
                  <a:close/>
                </a:path>
                <a:path w="2006600" h="1860550">
                  <a:moveTo>
                    <a:pt x="680593" y="209169"/>
                  </a:moveTo>
                  <a:lnTo>
                    <a:pt x="630047" y="203835"/>
                  </a:lnTo>
                  <a:lnTo>
                    <a:pt x="628777" y="216408"/>
                  </a:lnTo>
                  <a:lnTo>
                    <a:pt x="679196" y="221869"/>
                  </a:lnTo>
                  <a:lnTo>
                    <a:pt x="680593" y="209169"/>
                  </a:lnTo>
                  <a:close/>
                </a:path>
                <a:path w="2006600" h="1860550">
                  <a:moveTo>
                    <a:pt x="695198" y="771779"/>
                  </a:moveTo>
                  <a:lnTo>
                    <a:pt x="677799" y="724027"/>
                  </a:lnTo>
                  <a:lnTo>
                    <a:pt x="665861" y="728345"/>
                  </a:lnTo>
                  <a:lnTo>
                    <a:pt x="683260" y="776097"/>
                  </a:lnTo>
                  <a:lnTo>
                    <a:pt x="695198" y="771779"/>
                  </a:lnTo>
                  <a:close/>
                </a:path>
                <a:path w="2006600" h="1860550">
                  <a:moveTo>
                    <a:pt x="709676" y="563245"/>
                  </a:moveTo>
                  <a:lnTo>
                    <a:pt x="698500" y="557276"/>
                  </a:lnTo>
                  <a:lnTo>
                    <a:pt x="674370" y="601980"/>
                  </a:lnTo>
                  <a:lnTo>
                    <a:pt x="685546" y="607949"/>
                  </a:lnTo>
                  <a:lnTo>
                    <a:pt x="709676" y="563245"/>
                  </a:lnTo>
                  <a:close/>
                </a:path>
                <a:path w="2006600" h="1860550">
                  <a:moveTo>
                    <a:pt x="725551" y="855218"/>
                  </a:moveTo>
                  <a:lnTo>
                    <a:pt x="708152" y="807466"/>
                  </a:lnTo>
                  <a:lnTo>
                    <a:pt x="696214" y="811911"/>
                  </a:lnTo>
                  <a:lnTo>
                    <a:pt x="713613" y="859663"/>
                  </a:lnTo>
                  <a:lnTo>
                    <a:pt x="725551" y="855218"/>
                  </a:lnTo>
                  <a:close/>
                </a:path>
                <a:path w="2006600" h="1860550">
                  <a:moveTo>
                    <a:pt x="751713" y="485013"/>
                  </a:moveTo>
                  <a:lnTo>
                    <a:pt x="740537" y="479044"/>
                  </a:lnTo>
                  <a:lnTo>
                    <a:pt x="716534" y="523748"/>
                  </a:lnTo>
                  <a:lnTo>
                    <a:pt x="727710" y="529717"/>
                  </a:lnTo>
                  <a:lnTo>
                    <a:pt x="751713" y="485013"/>
                  </a:lnTo>
                  <a:close/>
                </a:path>
                <a:path w="2006600" h="1860550">
                  <a:moveTo>
                    <a:pt x="768985" y="218694"/>
                  </a:moveTo>
                  <a:lnTo>
                    <a:pt x="718439" y="213233"/>
                  </a:lnTo>
                  <a:lnTo>
                    <a:pt x="717169" y="225933"/>
                  </a:lnTo>
                  <a:lnTo>
                    <a:pt x="767588" y="231267"/>
                  </a:lnTo>
                  <a:lnTo>
                    <a:pt x="768985" y="218694"/>
                  </a:lnTo>
                  <a:close/>
                </a:path>
                <a:path w="2006600" h="1860550">
                  <a:moveTo>
                    <a:pt x="793877" y="406781"/>
                  </a:moveTo>
                  <a:lnTo>
                    <a:pt x="782701" y="400685"/>
                  </a:lnTo>
                  <a:lnTo>
                    <a:pt x="758698" y="445389"/>
                  </a:lnTo>
                  <a:lnTo>
                    <a:pt x="769874" y="451485"/>
                  </a:lnTo>
                  <a:lnTo>
                    <a:pt x="793877" y="406781"/>
                  </a:lnTo>
                  <a:close/>
                </a:path>
                <a:path w="2006600" h="1860550">
                  <a:moveTo>
                    <a:pt x="836041" y="328422"/>
                  </a:moveTo>
                  <a:lnTo>
                    <a:pt x="824865" y="322453"/>
                  </a:lnTo>
                  <a:lnTo>
                    <a:pt x="800735" y="367157"/>
                  </a:lnTo>
                  <a:lnTo>
                    <a:pt x="812038" y="373126"/>
                  </a:lnTo>
                  <a:lnTo>
                    <a:pt x="836041" y="328422"/>
                  </a:lnTo>
                  <a:close/>
                </a:path>
                <a:path w="2006600" h="1860550">
                  <a:moveTo>
                    <a:pt x="857377" y="228092"/>
                  </a:moveTo>
                  <a:lnTo>
                    <a:pt x="806818" y="222758"/>
                  </a:lnTo>
                  <a:lnTo>
                    <a:pt x="805561" y="235331"/>
                  </a:lnTo>
                  <a:lnTo>
                    <a:pt x="855980" y="240792"/>
                  </a:lnTo>
                  <a:lnTo>
                    <a:pt x="857377" y="228092"/>
                  </a:lnTo>
                  <a:close/>
                </a:path>
                <a:path w="2006600" h="1860550">
                  <a:moveTo>
                    <a:pt x="878205" y="250190"/>
                  </a:moveTo>
                  <a:lnTo>
                    <a:pt x="867029" y="244221"/>
                  </a:lnTo>
                  <a:lnTo>
                    <a:pt x="842899" y="288925"/>
                  </a:lnTo>
                  <a:lnTo>
                    <a:pt x="854075" y="294894"/>
                  </a:lnTo>
                  <a:lnTo>
                    <a:pt x="878205" y="250190"/>
                  </a:lnTo>
                  <a:close/>
                </a:path>
                <a:path w="2006600" h="1860550">
                  <a:moveTo>
                    <a:pt x="920369" y="171958"/>
                  </a:moveTo>
                  <a:lnTo>
                    <a:pt x="909193" y="165862"/>
                  </a:lnTo>
                  <a:lnTo>
                    <a:pt x="885063" y="210566"/>
                  </a:lnTo>
                  <a:lnTo>
                    <a:pt x="896239" y="216662"/>
                  </a:lnTo>
                  <a:lnTo>
                    <a:pt x="920369" y="171958"/>
                  </a:lnTo>
                  <a:close/>
                </a:path>
                <a:path w="2006600" h="1860550">
                  <a:moveTo>
                    <a:pt x="945769" y="237617"/>
                  </a:moveTo>
                  <a:lnTo>
                    <a:pt x="895223" y="232156"/>
                  </a:lnTo>
                  <a:lnTo>
                    <a:pt x="893953" y="244856"/>
                  </a:lnTo>
                  <a:lnTo>
                    <a:pt x="944372" y="250190"/>
                  </a:lnTo>
                  <a:lnTo>
                    <a:pt x="945769" y="237617"/>
                  </a:lnTo>
                  <a:close/>
                </a:path>
                <a:path w="2006600" h="1860550">
                  <a:moveTo>
                    <a:pt x="962533" y="93599"/>
                  </a:moveTo>
                  <a:lnTo>
                    <a:pt x="951357" y="87630"/>
                  </a:lnTo>
                  <a:lnTo>
                    <a:pt x="927227" y="132334"/>
                  </a:lnTo>
                  <a:lnTo>
                    <a:pt x="938403" y="138303"/>
                  </a:lnTo>
                  <a:lnTo>
                    <a:pt x="962533" y="93599"/>
                  </a:lnTo>
                  <a:close/>
                </a:path>
                <a:path w="2006600" h="1860550">
                  <a:moveTo>
                    <a:pt x="1009269" y="102489"/>
                  </a:moveTo>
                  <a:lnTo>
                    <a:pt x="1006030" y="9398"/>
                  </a:lnTo>
                  <a:lnTo>
                    <a:pt x="1005713" y="0"/>
                  </a:lnTo>
                  <a:lnTo>
                    <a:pt x="918210" y="53467"/>
                  </a:lnTo>
                  <a:lnTo>
                    <a:pt x="917194" y="57404"/>
                  </a:lnTo>
                  <a:lnTo>
                    <a:pt x="919099" y="60452"/>
                  </a:lnTo>
                  <a:lnTo>
                    <a:pt x="920877" y="63373"/>
                  </a:lnTo>
                  <a:lnTo>
                    <a:pt x="924814" y="64389"/>
                  </a:lnTo>
                  <a:lnTo>
                    <a:pt x="927862" y="62484"/>
                  </a:lnTo>
                  <a:lnTo>
                    <a:pt x="983094" y="28714"/>
                  </a:lnTo>
                  <a:lnTo>
                    <a:pt x="969391" y="54102"/>
                  </a:lnTo>
                  <a:lnTo>
                    <a:pt x="980567" y="60071"/>
                  </a:lnTo>
                  <a:lnTo>
                    <a:pt x="994206" y="34810"/>
                  </a:lnTo>
                  <a:lnTo>
                    <a:pt x="996569" y="102997"/>
                  </a:lnTo>
                  <a:lnTo>
                    <a:pt x="999490" y="105664"/>
                  </a:lnTo>
                  <a:lnTo>
                    <a:pt x="1006475" y="105410"/>
                  </a:lnTo>
                  <a:lnTo>
                    <a:pt x="1009269" y="102489"/>
                  </a:lnTo>
                  <a:close/>
                </a:path>
                <a:path w="2006600" h="1860550">
                  <a:moveTo>
                    <a:pt x="1034161" y="247015"/>
                  </a:moveTo>
                  <a:lnTo>
                    <a:pt x="983615" y="241681"/>
                  </a:lnTo>
                  <a:lnTo>
                    <a:pt x="982345" y="254254"/>
                  </a:lnTo>
                  <a:lnTo>
                    <a:pt x="1032764" y="259715"/>
                  </a:lnTo>
                  <a:lnTo>
                    <a:pt x="1034161" y="247015"/>
                  </a:lnTo>
                  <a:close/>
                </a:path>
                <a:path w="2006600" h="1860550">
                  <a:moveTo>
                    <a:pt x="1122553" y="256540"/>
                  </a:moveTo>
                  <a:lnTo>
                    <a:pt x="1072007" y="251079"/>
                  </a:lnTo>
                  <a:lnTo>
                    <a:pt x="1070737" y="263779"/>
                  </a:lnTo>
                  <a:lnTo>
                    <a:pt x="1121283" y="269113"/>
                  </a:lnTo>
                  <a:lnTo>
                    <a:pt x="1122553" y="256540"/>
                  </a:lnTo>
                  <a:close/>
                </a:path>
                <a:path w="2006600" h="1860550">
                  <a:moveTo>
                    <a:pt x="1210945" y="266065"/>
                  </a:moveTo>
                  <a:lnTo>
                    <a:pt x="1160399" y="260604"/>
                  </a:lnTo>
                  <a:lnTo>
                    <a:pt x="1159129" y="273177"/>
                  </a:lnTo>
                  <a:lnTo>
                    <a:pt x="1209675" y="278638"/>
                  </a:lnTo>
                  <a:lnTo>
                    <a:pt x="1210945" y="266065"/>
                  </a:lnTo>
                  <a:close/>
                </a:path>
                <a:path w="2006600" h="1860550">
                  <a:moveTo>
                    <a:pt x="1299337" y="275463"/>
                  </a:moveTo>
                  <a:lnTo>
                    <a:pt x="1248791" y="270129"/>
                  </a:lnTo>
                  <a:lnTo>
                    <a:pt x="1247521" y="282702"/>
                  </a:lnTo>
                  <a:lnTo>
                    <a:pt x="1298067" y="288163"/>
                  </a:lnTo>
                  <a:lnTo>
                    <a:pt x="1299337" y="275463"/>
                  </a:lnTo>
                  <a:close/>
                </a:path>
                <a:path w="2006600" h="1860550">
                  <a:moveTo>
                    <a:pt x="1387729" y="284988"/>
                  </a:moveTo>
                  <a:lnTo>
                    <a:pt x="1337183" y="279527"/>
                  </a:lnTo>
                  <a:lnTo>
                    <a:pt x="1335913" y="292227"/>
                  </a:lnTo>
                  <a:lnTo>
                    <a:pt x="1386459" y="297561"/>
                  </a:lnTo>
                  <a:lnTo>
                    <a:pt x="1387729" y="284988"/>
                  </a:lnTo>
                  <a:close/>
                </a:path>
                <a:path w="2006600" h="1860550">
                  <a:moveTo>
                    <a:pt x="1476121" y="294386"/>
                  </a:moveTo>
                  <a:lnTo>
                    <a:pt x="1425702" y="289052"/>
                  </a:lnTo>
                  <a:lnTo>
                    <a:pt x="1424305" y="301625"/>
                  </a:lnTo>
                  <a:lnTo>
                    <a:pt x="1474851" y="307086"/>
                  </a:lnTo>
                  <a:lnTo>
                    <a:pt x="1476121" y="294386"/>
                  </a:lnTo>
                  <a:close/>
                </a:path>
                <a:path w="2006600" h="1860550">
                  <a:moveTo>
                    <a:pt x="1564513" y="303911"/>
                  </a:moveTo>
                  <a:lnTo>
                    <a:pt x="1514094" y="298450"/>
                  </a:lnTo>
                  <a:lnTo>
                    <a:pt x="1512697" y="311150"/>
                  </a:lnTo>
                  <a:lnTo>
                    <a:pt x="1563243" y="316484"/>
                  </a:lnTo>
                  <a:lnTo>
                    <a:pt x="1564513" y="303911"/>
                  </a:lnTo>
                  <a:close/>
                </a:path>
                <a:path w="2006600" h="1860550">
                  <a:moveTo>
                    <a:pt x="1652905" y="313309"/>
                  </a:moveTo>
                  <a:lnTo>
                    <a:pt x="1602486" y="307975"/>
                  </a:lnTo>
                  <a:lnTo>
                    <a:pt x="1601089" y="320548"/>
                  </a:lnTo>
                  <a:lnTo>
                    <a:pt x="1651635" y="326009"/>
                  </a:lnTo>
                  <a:lnTo>
                    <a:pt x="1652905" y="313309"/>
                  </a:lnTo>
                  <a:close/>
                </a:path>
                <a:path w="2006600" h="1860550">
                  <a:moveTo>
                    <a:pt x="1741297" y="322834"/>
                  </a:moveTo>
                  <a:lnTo>
                    <a:pt x="1690878" y="317373"/>
                  </a:lnTo>
                  <a:lnTo>
                    <a:pt x="1689481" y="330073"/>
                  </a:lnTo>
                  <a:lnTo>
                    <a:pt x="1740027" y="335534"/>
                  </a:lnTo>
                  <a:lnTo>
                    <a:pt x="1741297" y="322834"/>
                  </a:lnTo>
                  <a:close/>
                </a:path>
                <a:path w="2006600" h="1860550">
                  <a:moveTo>
                    <a:pt x="1829689" y="332359"/>
                  </a:moveTo>
                  <a:lnTo>
                    <a:pt x="1779270" y="326898"/>
                  </a:lnTo>
                  <a:lnTo>
                    <a:pt x="1777873" y="339471"/>
                  </a:lnTo>
                  <a:lnTo>
                    <a:pt x="1828419" y="344932"/>
                  </a:lnTo>
                  <a:lnTo>
                    <a:pt x="1829689" y="332359"/>
                  </a:lnTo>
                  <a:close/>
                </a:path>
                <a:path w="2006600" h="1860550">
                  <a:moveTo>
                    <a:pt x="1918081" y="341757"/>
                  </a:moveTo>
                  <a:lnTo>
                    <a:pt x="1867662" y="336423"/>
                  </a:lnTo>
                  <a:lnTo>
                    <a:pt x="1866265" y="348996"/>
                  </a:lnTo>
                  <a:lnTo>
                    <a:pt x="1916811" y="354457"/>
                  </a:lnTo>
                  <a:lnTo>
                    <a:pt x="1918081" y="341757"/>
                  </a:lnTo>
                  <a:close/>
                </a:path>
                <a:path w="2006600" h="1860550">
                  <a:moveTo>
                    <a:pt x="2006473" y="351282"/>
                  </a:moveTo>
                  <a:lnTo>
                    <a:pt x="1956054" y="345821"/>
                  </a:lnTo>
                  <a:lnTo>
                    <a:pt x="1954657" y="358521"/>
                  </a:lnTo>
                  <a:lnTo>
                    <a:pt x="2005203" y="363855"/>
                  </a:lnTo>
                  <a:lnTo>
                    <a:pt x="2006473" y="351282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622804" y="4544567"/>
              <a:ext cx="428625" cy="429895"/>
            </a:xfrm>
            <a:custGeom>
              <a:avLst/>
              <a:gdLst/>
              <a:ahLst/>
              <a:cxnLst/>
              <a:rect l="l" t="t" r="r" b="b"/>
              <a:pathLst>
                <a:path w="428625" h="429895">
                  <a:moveTo>
                    <a:pt x="214121" y="0"/>
                  </a:moveTo>
                  <a:lnTo>
                    <a:pt x="165031" y="5678"/>
                  </a:lnTo>
                  <a:lnTo>
                    <a:pt x="119965" y="21851"/>
                  </a:lnTo>
                  <a:lnTo>
                    <a:pt x="80207" y="47226"/>
                  </a:lnTo>
                  <a:lnTo>
                    <a:pt x="47046" y="80509"/>
                  </a:lnTo>
                  <a:lnTo>
                    <a:pt x="21766" y="120409"/>
                  </a:lnTo>
                  <a:lnTo>
                    <a:pt x="5656" y="165631"/>
                  </a:lnTo>
                  <a:lnTo>
                    <a:pt x="0" y="214883"/>
                  </a:lnTo>
                  <a:lnTo>
                    <a:pt x="5656" y="264136"/>
                  </a:lnTo>
                  <a:lnTo>
                    <a:pt x="21766" y="309358"/>
                  </a:lnTo>
                  <a:lnTo>
                    <a:pt x="47046" y="349258"/>
                  </a:lnTo>
                  <a:lnTo>
                    <a:pt x="80207" y="382541"/>
                  </a:lnTo>
                  <a:lnTo>
                    <a:pt x="119965" y="407916"/>
                  </a:lnTo>
                  <a:lnTo>
                    <a:pt x="165031" y="424089"/>
                  </a:lnTo>
                  <a:lnTo>
                    <a:pt x="214121" y="429767"/>
                  </a:lnTo>
                  <a:lnTo>
                    <a:pt x="263212" y="424089"/>
                  </a:lnTo>
                  <a:lnTo>
                    <a:pt x="308278" y="407916"/>
                  </a:lnTo>
                  <a:lnTo>
                    <a:pt x="348036" y="382541"/>
                  </a:lnTo>
                  <a:lnTo>
                    <a:pt x="381197" y="349258"/>
                  </a:lnTo>
                  <a:lnTo>
                    <a:pt x="406477" y="309358"/>
                  </a:lnTo>
                  <a:lnTo>
                    <a:pt x="422587" y="264136"/>
                  </a:lnTo>
                  <a:lnTo>
                    <a:pt x="428244" y="214883"/>
                  </a:lnTo>
                  <a:lnTo>
                    <a:pt x="422587" y="165631"/>
                  </a:lnTo>
                  <a:lnTo>
                    <a:pt x="406477" y="120409"/>
                  </a:lnTo>
                  <a:lnTo>
                    <a:pt x="381197" y="80509"/>
                  </a:lnTo>
                  <a:lnTo>
                    <a:pt x="348036" y="47226"/>
                  </a:lnTo>
                  <a:lnTo>
                    <a:pt x="308278" y="21851"/>
                  </a:lnTo>
                  <a:lnTo>
                    <a:pt x="263212" y="5678"/>
                  </a:lnTo>
                  <a:lnTo>
                    <a:pt x="214121" y="0"/>
                  </a:lnTo>
                  <a:close/>
                </a:path>
              </a:pathLst>
            </a:custGeom>
            <a:solidFill>
              <a:srgbClr val="FFC2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22804" y="4544567"/>
              <a:ext cx="428625" cy="429895"/>
            </a:xfrm>
            <a:custGeom>
              <a:avLst/>
              <a:gdLst/>
              <a:ahLst/>
              <a:cxnLst/>
              <a:rect l="l" t="t" r="r" b="b"/>
              <a:pathLst>
                <a:path w="428625" h="429895">
                  <a:moveTo>
                    <a:pt x="0" y="214883"/>
                  </a:moveTo>
                  <a:lnTo>
                    <a:pt x="5656" y="165631"/>
                  </a:lnTo>
                  <a:lnTo>
                    <a:pt x="21766" y="120409"/>
                  </a:lnTo>
                  <a:lnTo>
                    <a:pt x="47046" y="80509"/>
                  </a:lnTo>
                  <a:lnTo>
                    <a:pt x="80207" y="47226"/>
                  </a:lnTo>
                  <a:lnTo>
                    <a:pt x="119965" y="21851"/>
                  </a:lnTo>
                  <a:lnTo>
                    <a:pt x="165031" y="5678"/>
                  </a:lnTo>
                  <a:lnTo>
                    <a:pt x="214121" y="0"/>
                  </a:lnTo>
                  <a:lnTo>
                    <a:pt x="263212" y="5678"/>
                  </a:lnTo>
                  <a:lnTo>
                    <a:pt x="308278" y="21851"/>
                  </a:lnTo>
                  <a:lnTo>
                    <a:pt x="348036" y="47226"/>
                  </a:lnTo>
                  <a:lnTo>
                    <a:pt x="381197" y="80509"/>
                  </a:lnTo>
                  <a:lnTo>
                    <a:pt x="406477" y="120409"/>
                  </a:lnTo>
                  <a:lnTo>
                    <a:pt x="422587" y="165631"/>
                  </a:lnTo>
                  <a:lnTo>
                    <a:pt x="428244" y="214883"/>
                  </a:lnTo>
                  <a:lnTo>
                    <a:pt x="422587" y="264136"/>
                  </a:lnTo>
                  <a:lnTo>
                    <a:pt x="406477" y="309358"/>
                  </a:lnTo>
                  <a:lnTo>
                    <a:pt x="381197" y="349258"/>
                  </a:lnTo>
                  <a:lnTo>
                    <a:pt x="348036" y="382541"/>
                  </a:lnTo>
                  <a:lnTo>
                    <a:pt x="308278" y="407916"/>
                  </a:lnTo>
                  <a:lnTo>
                    <a:pt x="263212" y="424089"/>
                  </a:lnTo>
                  <a:lnTo>
                    <a:pt x="214121" y="429767"/>
                  </a:lnTo>
                  <a:lnTo>
                    <a:pt x="165031" y="424089"/>
                  </a:lnTo>
                  <a:lnTo>
                    <a:pt x="119965" y="407916"/>
                  </a:lnTo>
                  <a:lnTo>
                    <a:pt x="80207" y="382541"/>
                  </a:lnTo>
                  <a:lnTo>
                    <a:pt x="47046" y="349258"/>
                  </a:lnTo>
                  <a:lnTo>
                    <a:pt x="21766" y="309358"/>
                  </a:lnTo>
                  <a:lnTo>
                    <a:pt x="5656" y="264136"/>
                  </a:lnTo>
                  <a:lnTo>
                    <a:pt x="0" y="214883"/>
                  </a:lnTo>
                  <a:close/>
                </a:path>
              </a:pathLst>
            </a:custGeom>
            <a:ln w="9525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45334" y="4113783"/>
              <a:ext cx="233045" cy="502920"/>
            </a:xfrm>
            <a:custGeom>
              <a:avLst/>
              <a:gdLst/>
              <a:ahLst/>
              <a:cxnLst/>
              <a:rect l="l" t="t" r="r" b="b"/>
              <a:pathLst>
                <a:path w="233044" h="502920">
                  <a:moveTo>
                    <a:pt x="11684" y="0"/>
                  </a:moveTo>
                  <a:lnTo>
                    <a:pt x="0" y="5080"/>
                  </a:lnTo>
                  <a:lnTo>
                    <a:pt x="20066" y="51689"/>
                  </a:lnTo>
                  <a:lnTo>
                    <a:pt x="31750" y="46736"/>
                  </a:lnTo>
                  <a:lnTo>
                    <a:pt x="11684" y="0"/>
                  </a:lnTo>
                  <a:close/>
                </a:path>
                <a:path w="233044" h="502920">
                  <a:moveTo>
                    <a:pt x="46736" y="81788"/>
                  </a:moveTo>
                  <a:lnTo>
                    <a:pt x="35052" y="86741"/>
                  </a:lnTo>
                  <a:lnTo>
                    <a:pt x="54991" y="133477"/>
                  </a:lnTo>
                  <a:lnTo>
                    <a:pt x="66675" y="128397"/>
                  </a:lnTo>
                  <a:lnTo>
                    <a:pt x="46736" y="81788"/>
                  </a:lnTo>
                  <a:close/>
                </a:path>
                <a:path w="233044" h="502920">
                  <a:moveTo>
                    <a:pt x="81661" y="163449"/>
                  </a:moveTo>
                  <a:lnTo>
                    <a:pt x="70104" y="168402"/>
                  </a:lnTo>
                  <a:lnTo>
                    <a:pt x="90043" y="215138"/>
                  </a:lnTo>
                  <a:lnTo>
                    <a:pt x="101727" y="210185"/>
                  </a:lnTo>
                  <a:lnTo>
                    <a:pt x="81661" y="163449"/>
                  </a:lnTo>
                  <a:close/>
                </a:path>
                <a:path w="233044" h="502920">
                  <a:moveTo>
                    <a:pt x="116713" y="245237"/>
                  </a:moveTo>
                  <a:lnTo>
                    <a:pt x="105029" y="250190"/>
                  </a:lnTo>
                  <a:lnTo>
                    <a:pt x="125095" y="296926"/>
                  </a:lnTo>
                  <a:lnTo>
                    <a:pt x="136779" y="291846"/>
                  </a:lnTo>
                  <a:lnTo>
                    <a:pt x="116713" y="245237"/>
                  </a:lnTo>
                  <a:close/>
                </a:path>
                <a:path w="233044" h="502920">
                  <a:moveTo>
                    <a:pt x="151765" y="326898"/>
                  </a:moveTo>
                  <a:lnTo>
                    <a:pt x="140081" y="331851"/>
                  </a:lnTo>
                  <a:lnTo>
                    <a:pt x="160147" y="378587"/>
                  </a:lnTo>
                  <a:lnTo>
                    <a:pt x="171704" y="373634"/>
                  </a:lnTo>
                  <a:lnTo>
                    <a:pt x="151765" y="326898"/>
                  </a:lnTo>
                  <a:close/>
                </a:path>
                <a:path w="233044" h="502920">
                  <a:moveTo>
                    <a:pt x="145288" y="431292"/>
                  </a:moveTo>
                  <a:lnTo>
                    <a:pt x="141351" y="431927"/>
                  </a:lnTo>
                  <a:lnTo>
                    <a:pt x="139192" y="434721"/>
                  </a:lnTo>
                  <a:lnTo>
                    <a:pt x="137160" y="437515"/>
                  </a:lnTo>
                  <a:lnTo>
                    <a:pt x="137668" y="441579"/>
                  </a:lnTo>
                  <a:lnTo>
                    <a:pt x="140589" y="443611"/>
                  </a:lnTo>
                  <a:lnTo>
                    <a:pt x="220218" y="502666"/>
                  </a:lnTo>
                  <a:lnTo>
                    <a:pt x="221743" y="490220"/>
                  </a:lnTo>
                  <a:lnTo>
                    <a:pt x="208915" y="490220"/>
                  </a:lnTo>
                  <a:lnTo>
                    <a:pt x="210242" y="479458"/>
                  </a:lnTo>
                  <a:lnTo>
                    <a:pt x="148082" y="433451"/>
                  </a:lnTo>
                  <a:lnTo>
                    <a:pt x="145288" y="431292"/>
                  </a:lnTo>
                  <a:close/>
                </a:path>
                <a:path w="233044" h="502920">
                  <a:moveTo>
                    <a:pt x="210242" y="479458"/>
                  </a:moveTo>
                  <a:lnTo>
                    <a:pt x="208915" y="490220"/>
                  </a:lnTo>
                  <a:lnTo>
                    <a:pt x="218948" y="485902"/>
                  </a:lnTo>
                  <a:lnTo>
                    <a:pt x="210242" y="479458"/>
                  </a:lnTo>
                  <a:close/>
                </a:path>
                <a:path w="233044" h="502920">
                  <a:moveTo>
                    <a:pt x="223393" y="396748"/>
                  </a:moveTo>
                  <a:lnTo>
                    <a:pt x="220218" y="399288"/>
                  </a:lnTo>
                  <a:lnTo>
                    <a:pt x="219710" y="402717"/>
                  </a:lnTo>
                  <a:lnTo>
                    <a:pt x="210242" y="479458"/>
                  </a:lnTo>
                  <a:lnTo>
                    <a:pt x="218948" y="485902"/>
                  </a:lnTo>
                  <a:lnTo>
                    <a:pt x="208915" y="490220"/>
                  </a:lnTo>
                  <a:lnTo>
                    <a:pt x="221743" y="490220"/>
                  </a:lnTo>
                  <a:lnTo>
                    <a:pt x="232283" y="404241"/>
                  </a:lnTo>
                  <a:lnTo>
                    <a:pt x="232791" y="400812"/>
                  </a:lnTo>
                  <a:lnTo>
                    <a:pt x="230251" y="397637"/>
                  </a:lnTo>
                  <a:lnTo>
                    <a:pt x="226822" y="397256"/>
                  </a:lnTo>
                  <a:lnTo>
                    <a:pt x="223393" y="396748"/>
                  </a:lnTo>
                  <a:close/>
                </a:path>
                <a:path w="233044" h="502920">
                  <a:moveTo>
                    <a:pt x="186817" y="408559"/>
                  </a:moveTo>
                  <a:lnTo>
                    <a:pt x="175133" y="413639"/>
                  </a:lnTo>
                  <a:lnTo>
                    <a:pt x="195072" y="460248"/>
                  </a:lnTo>
                  <a:lnTo>
                    <a:pt x="206756" y="455295"/>
                  </a:lnTo>
                  <a:lnTo>
                    <a:pt x="186817" y="408559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79548" y="4887594"/>
              <a:ext cx="1000125" cy="1271270"/>
            </a:xfrm>
            <a:custGeom>
              <a:avLst/>
              <a:gdLst/>
              <a:ahLst/>
              <a:cxnLst/>
              <a:rect l="l" t="t" r="r" b="b"/>
              <a:pathLst>
                <a:path w="1000125" h="1271270">
                  <a:moveTo>
                    <a:pt x="921257" y="799972"/>
                  </a:moveTo>
                  <a:lnTo>
                    <a:pt x="78485" y="799972"/>
                  </a:lnTo>
                  <a:lnTo>
                    <a:pt x="47952" y="806141"/>
                  </a:lnTo>
                  <a:lnTo>
                    <a:pt x="23002" y="822961"/>
                  </a:lnTo>
                  <a:lnTo>
                    <a:pt x="6173" y="847909"/>
                  </a:lnTo>
                  <a:lnTo>
                    <a:pt x="0" y="878458"/>
                  </a:lnTo>
                  <a:lnTo>
                    <a:pt x="0" y="1192402"/>
                  </a:lnTo>
                  <a:lnTo>
                    <a:pt x="6173" y="1222952"/>
                  </a:lnTo>
                  <a:lnTo>
                    <a:pt x="23002" y="1247900"/>
                  </a:lnTo>
                  <a:lnTo>
                    <a:pt x="47952" y="1264720"/>
                  </a:lnTo>
                  <a:lnTo>
                    <a:pt x="78485" y="1270888"/>
                  </a:lnTo>
                  <a:lnTo>
                    <a:pt x="921257" y="1270888"/>
                  </a:lnTo>
                  <a:lnTo>
                    <a:pt x="951791" y="1264720"/>
                  </a:lnTo>
                  <a:lnTo>
                    <a:pt x="976741" y="1247900"/>
                  </a:lnTo>
                  <a:lnTo>
                    <a:pt x="993570" y="1222952"/>
                  </a:lnTo>
                  <a:lnTo>
                    <a:pt x="999743" y="1192402"/>
                  </a:lnTo>
                  <a:lnTo>
                    <a:pt x="999743" y="878458"/>
                  </a:lnTo>
                  <a:lnTo>
                    <a:pt x="993570" y="847909"/>
                  </a:lnTo>
                  <a:lnTo>
                    <a:pt x="976741" y="822961"/>
                  </a:lnTo>
                  <a:lnTo>
                    <a:pt x="951791" y="806141"/>
                  </a:lnTo>
                  <a:lnTo>
                    <a:pt x="921257" y="799972"/>
                  </a:lnTo>
                  <a:close/>
                </a:path>
                <a:path w="1000125" h="1271270">
                  <a:moveTo>
                    <a:pt x="291591" y="0"/>
                  </a:moveTo>
                  <a:lnTo>
                    <a:pt x="166624" y="799972"/>
                  </a:lnTo>
                  <a:lnTo>
                    <a:pt x="416559" y="799972"/>
                  </a:lnTo>
                  <a:lnTo>
                    <a:pt x="29159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79548" y="4887594"/>
              <a:ext cx="1000125" cy="1271270"/>
            </a:xfrm>
            <a:custGeom>
              <a:avLst/>
              <a:gdLst/>
              <a:ahLst/>
              <a:cxnLst/>
              <a:rect l="l" t="t" r="r" b="b"/>
              <a:pathLst>
                <a:path w="1000125" h="1271270">
                  <a:moveTo>
                    <a:pt x="0" y="878458"/>
                  </a:moveTo>
                  <a:lnTo>
                    <a:pt x="6173" y="847909"/>
                  </a:lnTo>
                  <a:lnTo>
                    <a:pt x="23002" y="822961"/>
                  </a:lnTo>
                  <a:lnTo>
                    <a:pt x="47952" y="806141"/>
                  </a:lnTo>
                  <a:lnTo>
                    <a:pt x="78485" y="799972"/>
                  </a:lnTo>
                  <a:lnTo>
                    <a:pt x="166624" y="799972"/>
                  </a:lnTo>
                  <a:lnTo>
                    <a:pt x="291591" y="0"/>
                  </a:lnTo>
                  <a:lnTo>
                    <a:pt x="416559" y="799972"/>
                  </a:lnTo>
                  <a:lnTo>
                    <a:pt x="921257" y="799972"/>
                  </a:lnTo>
                  <a:lnTo>
                    <a:pt x="951791" y="806141"/>
                  </a:lnTo>
                  <a:lnTo>
                    <a:pt x="976741" y="822961"/>
                  </a:lnTo>
                  <a:lnTo>
                    <a:pt x="993570" y="847909"/>
                  </a:lnTo>
                  <a:lnTo>
                    <a:pt x="999743" y="878458"/>
                  </a:lnTo>
                  <a:lnTo>
                    <a:pt x="999743" y="996187"/>
                  </a:lnTo>
                  <a:lnTo>
                    <a:pt x="999743" y="1192402"/>
                  </a:lnTo>
                  <a:lnTo>
                    <a:pt x="993570" y="1222952"/>
                  </a:lnTo>
                  <a:lnTo>
                    <a:pt x="976741" y="1247900"/>
                  </a:lnTo>
                  <a:lnTo>
                    <a:pt x="951791" y="1264720"/>
                  </a:lnTo>
                  <a:lnTo>
                    <a:pt x="921257" y="1270888"/>
                  </a:lnTo>
                  <a:lnTo>
                    <a:pt x="416559" y="1270888"/>
                  </a:lnTo>
                  <a:lnTo>
                    <a:pt x="166624" y="1270888"/>
                  </a:lnTo>
                  <a:lnTo>
                    <a:pt x="78485" y="1270888"/>
                  </a:lnTo>
                  <a:lnTo>
                    <a:pt x="47952" y="1264720"/>
                  </a:lnTo>
                  <a:lnTo>
                    <a:pt x="23002" y="1247900"/>
                  </a:lnTo>
                  <a:lnTo>
                    <a:pt x="6173" y="1222952"/>
                  </a:lnTo>
                  <a:lnTo>
                    <a:pt x="0" y="1192402"/>
                  </a:lnTo>
                  <a:lnTo>
                    <a:pt x="0" y="996187"/>
                  </a:lnTo>
                  <a:lnTo>
                    <a:pt x="0" y="87845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201672" y="6260084"/>
            <a:ext cx="54209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5">
                <a:solidFill>
                  <a:srgbClr val="3E3D00"/>
                </a:solidFill>
                <a:latin typeface="Malgun Gothic"/>
                <a:cs typeface="Malgun Gothic"/>
              </a:rPr>
              <a:t>3개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교환정렬에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해당하는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가지친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1980" y="89408"/>
            <a:ext cx="3144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solidFill>
                  <a:srgbClr val="3E3D00"/>
                </a:solidFill>
                <a:latin typeface="Malgun Gothic"/>
                <a:cs typeface="Malgun Gothic"/>
              </a:rPr>
              <a:t>입력데이타:</a:t>
            </a:r>
            <a:r>
              <a:rPr dirty="0" sz="14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60">
                <a:solidFill>
                  <a:srgbClr val="3E3D00"/>
                </a:solidFill>
                <a:latin typeface="Malgun Gothic"/>
                <a:cs typeface="Malgun Gothic"/>
              </a:rPr>
              <a:t>s[1]=a,</a:t>
            </a:r>
            <a:r>
              <a:rPr dirty="0" sz="14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50">
                <a:solidFill>
                  <a:srgbClr val="3E3D00"/>
                </a:solidFill>
                <a:latin typeface="Malgun Gothic"/>
                <a:cs typeface="Malgun Gothic"/>
              </a:rPr>
              <a:t>s[2]=b,</a:t>
            </a:r>
            <a:r>
              <a:rPr dirty="0" sz="14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60">
                <a:solidFill>
                  <a:srgbClr val="3E3D00"/>
                </a:solidFill>
                <a:latin typeface="Malgun Gothic"/>
                <a:cs typeface="Malgun Gothic"/>
              </a:rPr>
              <a:t>s[3]=c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0044" y="1535048"/>
            <a:ext cx="2290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E3D00"/>
                </a:solidFill>
                <a:latin typeface="Malgun Gothic"/>
                <a:cs typeface="Malgun Gothic"/>
              </a:rPr>
              <a:t>abc</a:t>
            </a:r>
            <a:r>
              <a:rPr dirty="0" sz="1800" spc="65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1800" spc="65">
                <a:solidFill>
                  <a:srgbClr val="3E3D00"/>
                </a:solidFill>
                <a:latin typeface="Malgun Gothic"/>
                <a:cs typeface="Malgun Gothic"/>
              </a:rPr>
              <a:t>bac</a:t>
            </a:r>
            <a:r>
              <a:rPr dirty="0" sz="1800" spc="65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1800" spc="65">
                <a:solidFill>
                  <a:srgbClr val="3E3D00"/>
                </a:solidFill>
                <a:latin typeface="Malgun Gothic"/>
                <a:cs typeface="Malgun Gothic"/>
              </a:rPr>
              <a:t>cab</a:t>
            </a:r>
            <a:r>
              <a:rPr dirty="0" sz="1800" spc="65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1800" spc="65">
                <a:solidFill>
                  <a:srgbClr val="3E3D00"/>
                </a:solidFill>
                <a:latin typeface="Malgun Gothic"/>
                <a:cs typeface="Malgun Gothic"/>
              </a:rPr>
              <a:t>cba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81782" y="5731561"/>
            <a:ext cx="784225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59"/>
              </a:spcBef>
            </a:pPr>
            <a:r>
              <a:rPr dirty="0" sz="1200" spc="-45">
                <a:solidFill>
                  <a:srgbClr val="3E3D00"/>
                </a:solidFill>
                <a:latin typeface="Malgun Gothic"/>
                <a:cs typeface="Malgun Gothic"/>
              </a:rPr>
              <a:t>N</a:t>
            </a:r>
            <a:r>
              <a:rPr dirty="0" sz="1200" spc="-30">
                <a:solidFill>
                  <a:srgbClr val="3E3D00"/>
                </a:solidFill>
                <a:latin typeface="Malgun Gothic"/>
                <a:cs typeface="Malgun Gothic"/>
              </a:rPr>
              <a:t>o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200" spc="-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모순</a:t>
            </a:r>
            <a:r>
              <a:rPr dirty="0" sz="1200" spc="190">
                <a:solidFill>
                  <a:srgbClr val="3E3D00"/>
                </a:solidFill>
                <a:latin typeface="Malgun Gothic"/>
                <a:cs typeface="Malgun Gothic"/>
              </a:rPr>
              <a:t>. 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이미</a:t>
            </a:r>
            <a:r>
              <a:rPr dirty="0" sz="12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확인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30115" y="2438145"/>
            <a:ext cx="652145" cy="1305560"/>
          </a:xfrm>
          <a:custGeom>
            <a:avLst/>
            <a:gdLst/>
            <a:ahLst/>
            <a:cxnLst/>
            <a:rect l="l" t="t" r="r" b="b"/>
            <a:pathLst>
              <a:path w="652145" h="1305560">
                <a:moveTo>
                  <a:pt x="47751" y="0"/>
                </a:moveTo>
                <a:lnTo>
                  <a:pt x="0" y="118744"/>
                </a:lnTo>
                <a:lnTo>
                  <a:pt x="41529" y="100964"/>
                </a:lnTo>
                <a:lnTo>
                  <a:pt x="527304" y="1239901"/>
                </a:lnTo>
                <a:lnTo>
                  <a:pt x="485775" y="1257680"/>
                </a:lnTo>
                <a:lnTo>
                  <a:pt x="604393" y="1305433"/>
                </a:lnTo>
                <a:lnTo>
                  <a:pt x="652145" y="1186687"/>
                </a:lnTo>
                <a:lnTo>
                  <a:pt x="610615" y="1204467"/>
                </a:lnTo>
                <a:lnTo>
                  <a:pt x="124840" y="65531"/>
                </a:lnTo>
                <a:lnTo>
                  <a:pt x="166370" y="47751"/>
                </a:lnTo>
                <a:lnTo>
                  <a:pt x="47751" y="0"/>
                </a:lnTo>
                <a:close/>
              </a:path>
            </a:pathLst>
          </a:custGeom>
          <a:solidFill>
            <a:srgbClr val="DEF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630928" y="2992958"/>
            <a:ext cx="9906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불필요한</a:t>
            </a:r>
            <a:r>
              <a:rPr dirty="0" sz="1200" spc="-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확인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2957" y="3629977"/>
            <a:ext cx="1351280" cy="296545"/>
            <a:chOff x="802957" y="3629977"/>
            <a:chExt cx="1351280" cy="296545"/>
          </a:xfrm>
        </p:grpSpPr>
        <p:sp>
          <p:nvSpPr>
            <p:cNvPr id="24" name="object 24"/>
            <p:cNvSpPr/>
            <p:nvPr/>
          </p:nvSpPr>
          <p:spPr>
            <a:xfrm>
              <a:off x="807719" y="3634740"/>
              <a:ext cx="1341755" cy="287020"/>
            </a:xfrm>
            <a:custGeom>
              <a:avLst/>
              <a:gdLst/>
              <a:ahLst/>
              <a:cxnLst/>
              <a:rect l="l" t="t" r="r" b="b"/>
              <a:pathLst>
                <a:path w="1341755" h="287020">
                  <a:moveTo>
                    <a:pt x="980948" y="0"/>
                  </a:moveTo>
                  <a:lnTo>
                    <a:pt x="47751" y="0"/>
                  </a:lnTo>
                  <a:lnTo>
                    <a:pt x="29162" y="3746"/>
                  </a:lnTo>
                  <a:lnTo>
                    <a:pt x="13984" y="13970"/>
                  </a:lnTo>
                  <a:lnTo>
                    <a:pt x="3751" y="29146"/>
                  </a:lnTo>
                  <a:lnTo>
                    <a:pt x="0" y="47752"/>
                  </a:lnTo>
                  <a:lnTo>
                    <a:pt x="0" y="238760"/>
                  </a:lnTo>
                  <a:lnTo>
                    <a:pt x="3751" y="257365"/>
                  </a:lnTo>
                  <a:lnTo>
                    <a:pt x="13984" y="272542"/>
                  </a:lnTo>
                  <a:lnTo>
                    <a:pt x="29162" y="282765"/>
                  </a:lnTo>
                  <a:lnTo>
                    <a:pt x="47751" y="286512"/>
                  </a:lnTo>
                  <a:lnTo>
                    <a:pt x="980948" y="286512"/>
                  </a:lnTo>
                  <a:lnTo>
                    <a:pt x="999553" y="282765"/>
                  </a:lnTo>
                  <a:lnTo>
                    <a:pt x="1014730" y="272542"/>
                  </a:lnTo>
                  <a:lnTo>
                    <a:pt x="1024953" y="257365"/>
                  </a:lnTo>
                  <a:lnTo>
                    <a:pt x="1028700" y="238760"/>
                  </a:lnTo>
                  <a:lnTo>
                    <a:pt x="1341374" y="174625"/>
                  </a:lnTo>
                  <a:lnTo>
                    <a:pt x="1028700" y="167132"/>
                  </a:lnTo>
                  <a:lnTo>
                    <a:pt x="1028700" y="47752"/>
                  </a:lnTo>
                  <a:lnTo>
                    <a:pt x="1024953" y="29146"/>
                  </a:lnTo>
                  <a:lnTo>
                    <a:pt x="1014730" y="13970"/>
                  </a:lnTo>
                  <a:lnTo>
                    <a:pt x="999553" y="3746"/>
                  </a:lnTo>
                  <a:lnTo>
                    <a:pt x="98094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07719" y="3634740"/>
              <a:ext cx="1341755" cy="287020"/>
            </a:xfrm>
            <a:custGeom>
              <a:avLst/>
              <a:gdLst/>
              <a:ahLst/>
              <a:cxnLst/>
              <a:rect l="l" t="t" r="r" b="b"/>
              <a:pathLst>
                <a:path w="1341755" h="287020">
                  <a:moveTo>
                    <a:pt x="0" y="47752"/>
                  </a:moveTo>
                  <a:lnTo>
                    <a:pt x="3751" y="29146"/>
                  </a:lnTo>
                  <a:lnTo>
                    <a:pt x="13984" y="13970"/>
                  </a:lnTo>
                  <a:lnTo>
                    <a:pt x="29162" y="3746"/>
                  </a:lnTo>
                  <a:lnTo>
                    <a:pt x="47751" y="0"/>
                  </a:lnTo>
                  <a:lnTo>
                    <a:pt x="600074" y="0"/>
                  </a:lnTo>
                  <a:lnTo>
                    <a:pt x="857250" y="0"/>
                  </a:lnTo>
                  <a:lnTo>
                    <a:pt x="980948" y="0"/>
                  </a:lnTo>
                  <a:lnTo>
                    <a:pt x="999553" y="3746"/>
                  </a:lnTo>
                  <a:lnTo>
                    <a:pt x="1014730" y="13969"/>
                  </a:lnTo>
                  <a:lnTo>
                    <a:pt x="1024953" y="29146"/>
                  </a:lnTo>
                  <a:lnTo>
                    <a:pt x="1028700" y="47752"/>
                  </a:lnTo>
                  <a:lnTo>
                    <a:pt x="1028700" y="167132"/>
                  </a:lnTo>
                  <a:lnTo>
                    <a:pt x="1341374" y="174625"/>
                  </a:lnTo>
                  <a:lnTo>
                    <a:pt x="1028700" y="238760"/>
                  </a:lnTo>
                  <a:lnTo>
                    <a:pt x="1024953" y="257365"/>
                  </a:lnTo>
                  <a:lnTo>
                    <a:pt x="1014730" y="272542"/>
                  </a:lnTo>
                  <a:lnTo>
                    <a:pt x="999553" y="282765"/>
                  </a:lnTo>
                  <a:lnTo>
                    <a:pt x="980948" y="286512"/>
                  </a:lnTo>
                  <a:lnTo>
                    <a:pt x="857250" y="286512"/>
                  </a:lnTo>
                  <a:lnTo>
                    <a:pt x="600074" y="286512"/>
                  </a:lnTo>
                  <a:lnTo>
                    <a:pt x="47751" y="286512"/>
                  </a:lnTo>
                  <a:lnTo>
                    <a:pt x="29162" y="282765"/>
                  </a:lnTo>
                  <a:lnTo>
                    <a:pt x="13984" y="272542"/>
                  </a:lnTo>
                  <a:lnTo>
                    <a:pt x="3751" y="257365"/>
                  </a:lnTo>
                  <a:lnTo>
                    <a:pt x="0" y="238760"/>
                  </a:lnTo>
                  <a:lnTo>
                    <a:pt x="0" y="167132"/>
                  </a:lnTo>
                  <a:lnTo>
                    <a:pt x="0" y="4775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900785" y="3669538"/>
            <a:ext cx="838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중복된</a:t>
            </a:r>
            <a:r>
              <a:rPr dirty="0" sz="1200" spc="-10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확인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87668" y="2525267"/>
            <a:ext cx="1018540" cy="291465"/>
          </a:xfrm>
          <a:custGeom>
            <a:avLst/>
            <a:gdLst/>
            <a:ahLst/>
            <a:cxnLst/>
            <a:rect l="l" t="t" r="r" b="b"/>
            <a:pathLst>
              <a:path w="1018540" h="291464">
                <a:moveTo>
                  <a:pt x="251460" y="0"/>
                </a:moveTo>
                <a:lnTo>
                  <a:pt x="0" y="0"/>
                </a:lnTo>
                <a:lnTo>
                  <a:pt x="0" y="286512"/>
                </a:lnTo>
                <a:lnTo>
                  <a:pt x="251460" y="286512"/>
                </a:lnTo>
                <a:lnTo>
                  <a:pt x="251460" y="0"/>
                </a:lnTo>
                <a:close/>
              </a:path>
              <a:path w="1018540" h="291464">
                <a:moveTo>
                  <a:pt x="765035" y="24384"/>
                </a:moveTo>
                <a:lnTo>
                  <a:pt x="621792" y="24384"/>
                </a:lnTo>
                <a:lnTo>
                  <a:pt x="621792" y="291084"/>
                </a:lnTo>
                <a:lnTo>
                  <a:pt x="765035" y="291084"/>
                </a:lnTo>
                <a:lnTo>
                  <a:pt x="765035" y="24384"/>
                </a:lnTo>
                <a:close/>
              </a:path>
              <a:path w="1018540" h="291464">
                <a:moveTo>
                  <a:pt x="1018032" y="0"/>
                </a:moveTo>
                <a:lnTo>
                  <a:pt x="873252" y="0"/>
                </a:lnTo>
                <a:lnTo>
                  <a:pt x="873252" y="266700"/>
                </a:lnTo>
                <a:lnTo>
                  <a:pt x="1018032" y="266700"/>
                </a:lnTo>
                <a:lnTo>
                  <a:pt x="1018032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27264" y="2513076"/>
            <a:ext cx="323215" cy="274320"/>
          </a:xfrm>
          <a:custGeom>
            <a:avLst/>
            <a:gdLst/>
            <a:ahLst/>
            <a:cxnLst/>
            <a:rect l="l" t="t" r="r" b="b"/>
            <a:pathLst>
              <a:path w="323215" h="274319">
                <a:moveTo>
                  <a:pt x="323088" y="0"/>
                </a:moveTo>
                <a:lnTo>
                  <a:pt x="0" y="0"/>
                </a:lnTo>
                <a:lnTo>
                  <a:pt x="0" y="274320"/>
                </a:lnTo>
                <a:lnTo>
                  <a:pt x="323088" y="274320"/>
                </a:lnTo>
                <a:lnTo>
                  <a:pt x="323088" y="0"/>
                </a:lnTo>
                <a:close/>
              </a:path>
            </a:pathLst>
          </a:custGeom>
          <a:solidFill>
            <a:srgbClr val="FFF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469507" y="2514727"/>
            <a:ext cx="1666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E3D00"/>
                </a:solidFill>
                <a:latin typeface="Malgun Gothic"/>
                <a:cs typeface="Malgun Gothic"/>
              </a:rPr>
              <a:t>abc</a:t>
            </a:r>
            <a:r>
              <a:rPr dirty="0" sz="1800" spc="65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1800" spc="65">
                <a:solidFill>
                  <a:srgbClr val="3E3D00"/>
                </a:solidFill>
                <a:latin typeface="Malgun Gothic"/>
                <a:cs typeface="Malgun Gothic"/>
              </a:rPr>
              <a:t>abc</a:t>
            </a:r>
            <a:r>
              <a:rPr dirty="0" sz="1800" spc="65">
                <a:solidFill>
                  <a:srgbClr val="3E3D00"/>
                </a:solidFill>
                <a:latin typeface="Wingdings"/>
                <a:cs typeface="Wingdings"/>
              </a:rPr>
              <a:t></a:t>
            </a:r>
            <a:r>
              <a:rPr dirty="0" sz="1800" spc="65">
                <a:solidFill>
                  <a:srgbClr val="3E3D00"/>
                </a:solidFill>
                <a:latin typeface="Malgun Gothic"/>
                <a:cs typeface="Malgun Gothic"/>
              </a:rPr>
              <a:t>abc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92316" y="2843529"/>
            <a:ext cx="1395730" cy="935355"/>
          </a:xfrm>
          <a:custGeom>
            <a:avLst/>
            <a:gdLst/>
            <a:ahLst/>
            <a:cxnLst/>
            <a:rect l="l" t="t" r="r" b="b"/>
            <a:pathLst>
              <a:path w="1395729" h="935354">
                <a:moveTo>
                  <a:pt x="40132" y="253619"/>
                </a:moveTo>
                <a:lnTo>
                  <a:pt x="35928" y="241681"/>
                </a:lnTo>
                <a:lnTo>
                  <a:pt x="0" y="254127"/>
                </a:lnTo>
                <a:lnTo>
                  <a:pt x="4064" y="266192"/>
                </a:lnTo>
                <a:lnTo>
                  <a:pt x="40132" y="253619"/>
                </a:lnTo>
                <a:close/>
              </a:path>
              <a:path w="1395729" h="935354">
                <a:moveTo>
                  <a:pt x="88011" y="236982"/>
                </a:moveTo>
                <a:lnTo>
                  <a:pt x="83947" y="224917"/>
                </a:lnTo>
                <a:lnTo>
                  <a:pt x="47879" y="237490"/>
                </a:lnTo>
                <a:lnTo>
                  <a:pt x="52057" y="249428"/>
                </a:lnTo>
                <a:lnTo>
                  <a:pt x="88011" y="236982"/>
                </a:lnTo>
                <a:close/>
              </a:path>
              <a:path w="1395729" h="935354">
                <a:moveTo>
                  <a:pt x="136017" y="220218"/>
                </a:moveTo>
                <a:lnTo>
                  <a:pt x="131826" y="208280"/>
                </a:lnTo>
                <a:lnTo>
                  <a:pt x="95885" y="220726"/>
                </a:lnTo>
                <a:lnTo>
                  <a:pt x="100076" y="232791"/>
                </a:lnTo>
                <a:lnTo>
                  <a:pt x="136017" y="220218"/>
                </a:lnTo>
                <a:close/>
              </a:path>
              <a:path w="1395729" h="935354">
                <a:moveTo>
                  <a:pt x="184023" y="203581"/>
                </a:moveTo>
                <a:lnTo>
                  <a:pt x="179832" y="191516"/>
                </a:lnTo>
                <a:lnTo>
                  <a:pt x="143891" y="204089"/>
                </a:lnTo>
                <a:lnTo>
                  <a:pt x="148082" y="216027"/>
                </a:lnTo>
                <a:lnTo>
                  <a:pt x="184023" y="203581"/>
                </a:lnTo>
                <a:close/>
              </a:path>
              <a:path w="1395729" h="935354">
                <a:moveTo>
                  <a:pt x="232029" y="186817"/>
                </a:moveTo>
                <a:lnTo>
                  <a:pt x="227838" y="174879"/>
                </a:lnTo>
                <a:lnTo>
                  <a:pt x="191897" y="187325"/>
                </a:lnTo>
                <a:lnTo>
                  <a:pt x="195961" y="199390"/>
                </a:lnTo>
                <a:lnTo>
                  <a:pt x="232029" y="186817"/>
                </a:lnTo>
                <a:close/>
              </a:path>
              <a:path w="1395729" h="935354">
                <a:moveTo>
                  <a:pt x="280035" y="170180"/>
                </a:moveTo>
                <a:lnTo>
                  <a:pt x="275844" y="158115"/>
                </a:lnTo>
                <a:lnTo>
                  <a:pt x="239776" y="170688"/>
                </a:lnTo>
                <a:lnTo>
                  <a:pt x="243967" y="182626"/>
                </a:lnTo>
                <a:lnTo>
                  <a:pt x="280035" y="170180"/>
                </a:lnTo>
                <a:close/>
              </a:path>
              <a:path w="1395729" h="935354">
                <a:moveTo>
                  <a:pt x="327914" y="153416"/>
                </a:moveTo>
                <a:lnTo>
                  <a:pt x="323723" y="141478"/>
                </a:lnTo>
                <a:lnTo>
                  <a:pt x="287782" y="153924"/>
                </a:lnTo>
                <a:lnTo>
                  <a:pt x="291973" y="165989"/>
                </a:lnTo>
                <a:lnTo>
                  <a:pt x="327914" y="153416"/>
                </a:lnTo>
                <a:close/>
              </a:path>
              <a:path w="1395729" h="935354">
                <a:moveTo>
                  <a:pt x="375920" y="136779"/>
                </a:moveTo>
                <a:lnTo>
                  <a:pt x="371729" y="124714"/>
                </a:lnTo>
                <a:lnTo>
                  <a:pt x="335788" y="137287"/>
                </a:lnTo>
                <a:lnTo>
                  <a:pt x="339979" y="149225"/>
                </a:lnTo>
                <a:lnTo>
                  <a:pt x="375920" y="136779"/>
                </a:lnTo>
                <a:close/>
              </a:path>
              <a:path w="1395729" h="935354">
                <a:moveTo>
                  <a:pt x="423926" y="120015"/>
                </a:moveTo>
                <a:lnTo>
                  <a:pt x="419735" y="108077"/>
                </a:lnTo>
                <a:lnTo>
                  <a:pt x="383794" y="120523"/>
                </a:lnTo>
                <a:lnTo>
                  <a:pt x="387985" y="132588"/>
                </a:lnTo>
                <a:lnTo>
                  <a:pt x="423926" y="120015"/>
                </a:lnTo>
                <a:close/>
              </a:path>
              <a:path w="1395729" h="935354">
                <a:moveTo>
                  <a:pt x="471932" y="103378"/>
                </a:moveTo>
                <a:lnTo>
                  <a:pt x="467741" y="91313"/>
                </a:lnTo>
                <a:lnTo>
                  <a:pt x="431673" y="103886"/>
                </a:lnTo>
                <a:lnTo>
                  <a:pt x="435864" y="115824"/>
                </a:lnTo>
                <a:lnTo>
                  <a:pt x="471932" y="103378"/>
                </a:lnTo>
                <a:close/>
              </a:path>
              <a:path w="1395729" h="935354">
                <a:moveTo>
                  <a:pt x="519811" y="86614"/>
                </a:moveTo>
                <a:lnTo>
                  <a:pt x="515747" y="74676"/>
                </a:lnTo>
                <a:lnTo>
                  <a:pt x="479679" y="87122"/>
                </a:lnTo>
                <a:lnTo>
                  <a:pt x="483870" y="99187"/>
                </a:lnTo>
                <a:lnTo>
                  <a:pt x="519811" y="86614"/>
                </a:lnTo>
                <a:close/>
              </a:path>
              <a:path w="1395729" h="935354">
                <a:moveTo>
                  <a:pt x="567817" y="69977"/>
                </a:moveTo>
                <a:lnTo>
                  <a:pt x="563626" y="57912"/>
                </a:lnTo>
                <a:lnTo>
                  <a:pt x="527685" y="70485"/>
                </a:lnTo>
                <a:lnTo>
                  <a:pt x="531876" y="82423"/>
                </a:lnTo>
                <a:lnTo>
                  <a:pt x="567817" y="69977"/>
                </a:lnTo>
                <a:close/>
              </a:path>
              <a:path w="1395729" h="935354">
                <a:moveTo>
                  <a:pt x="615823" y="53213"/>
                </a:moveTo>
                <a:lnTo>
                  <a:pt x="611632" y="41275"/>
                </a:lnTo>
                <a:lnTo>
                  <a:pt x="575691" y="53721"/>
                </a:lnTo>
                <a:lnTo>
                  <a:pt x="579882" y="65786"/>
                </a:lnTo>
                <a:lnTo>
                  <a:pt x="615823" y="53213"/>
                </a:lnTo>
                <a:close/>
              </a:path>
              <a:path w="1395729" h="935354">
                <a:moveTo>
                  <a:pt x="689229" y="905637"/>
                </a:moveTo>
                <a:lnTo>
                  <a:pt x="679323" y="897636"/>
                </a:lnTo>
                <a:lnTo>
                  <a:pt x="655447" y="927354"/>
                </a:lnTo>
                <a:lnTo>
                  <a:pt x="665353" y="935228"/>
                </a:lnTo>
                <a:lnTo>
                  <a:pt x="689229" y="905637"/>
                </a:lnTo>
                <a:close/>
              </a:path>
              <a:path w="1395729" h="935354">
                <a:moveTo>
                  <a:pt x="717931" y="10922"/>
                </a:moveTo>
                <a:lnTo>
                  <a:pt x="633476" y="0"/>
                </a:lnTo>
                <a:lnTo>
                  <a:pt x="643890" y="29997"/>
                </a:lnTo>
                <a:lnTo>
                  <a:pt x="623570" y="37084"/>
                </a:lnTo>
                <a:lnTo>
                  <a:pt x="627761" y="49022"/>
                </a:lnTo>
                <a:lnTo>
                  <a:pt x="648068" y="42024"/>
                </a:lnTo>
                <a:lnTo>
                  <a:pt x="658495" y="72009"/>
                </a:lnTo>
                <a:lnTo>
                  <a:pt x="703465" y="25781"/>
                </a:lnTo>
                <a:lnTo>
                  <a:pt x="717931" y="10922"/>
                </a:lnTo>
                <a:close/>
              </a:path>
              <a:path w="1395729" h="935354">
                <a:moveTo>
                  <a:pt x="721106" y="866140"/>
                </a:moveTo>
                <a:lnTo>
                  <a:pt x="711327" y="858139"/>
                </a:lnTo>
                <a:lnTo>
                  <a:pt x="687324" y="887730"/>
                </a:lnTo>
                <a:lnTo>
                  <a:pt x="697230" y="895731"/>
                </a:lnTo>
                <a:lnTo>
                  <a:pt x="721106" y="866140"/>
                </a:lnTo>
                <a:close/>
              </a:path>
              <a:path w="1395729" h="935354">
                <a:moveTo>
                  <a:pt x="753110" y="826516"/>
                </a:moveTo>
                <a:lnTo>
                  <a:pt x="743204" y="818515"/>
                </a:lnTo>
                <a:lnTo>
                  <a:pt x="719201" y="848233"/>
                </a:lnTo>
                <a:lnTo>
                  <a:pt x="729107" y="856234"/>
                </a:lnTo>
                <a:lnTo>
                  <a:pt x="753110" y="826516"/>
                </a:lnTo>
                <a:close/>
              </a:path>
              <a:path w="1395729" h="935354">
                <a:moveTo>
                  <a:pt x="784987" y="787019"/>
                </a:moveTo>
                <a:lnTo>
                  <a:pt x="775081" y="779018"/>
                </a:lnTo>
                <a:lnTo>
                  <a:pt x="751078" y="808736"/>
                </a:lnTo>
                <a:lnTo>
                  <a:pt x="760984" y="816610"/>
                </a:lnTo>
                <a:lnTo>
                  <a:pt x="784987" y="787019"/>
                </a:lnTo>
                <a:close/>
              </a:path>
              <a:path w="1395729" h="935354">
                <a:moveTo>
                  <a:pt x="816864" y="747522"/>
                </a:moveTo>
                <a:lnTo>
                  <a:pt x="806958" y="739521"/>
                </a:lnTo>
                <a:lnTo>
                  <a:pt x="783082" y="769112"/>
                </a:lnTo>
                <a:lnTo>
                  <a:pt x="792861" y="777113"/>
                </a:lnTo>
                <a:lnTo>
                  <a:pt x="816864" y="747522"/>
                </a:lnTo>
                <a:close/>
              </a:path>
              <a:path w="1395729" h="935354">
                <a:moveTo>
                  <a:pt x="848741" y="707898"/>
                </a:moveTo>
                <a:lnTo>
                  <a:pt x="838835" y="699897"/>
                </a:lnTo>
                <a:lnTo>
                  <a:pt x="814959" y="729627"/>
                </a:lnTo>
                <a:lnTo>
                  <a:pt x="824865" y="737628"/>
                </a:lnTo>
                <a:lnTo>
                  <a:pt x="848741" y="707898"/>
                </a:lnTo>
                <a:close/>
              </a:path>
              <a:path w="1395729" h="935354">
                <a:moveTo>
                  <a:pt x="880618" y="668401"/>
                </a:moveTo>
                <a:lnTo>
                  <a:pt x="870712" y="660400"/>
                </a:lnTo>
                <a:lnTo>
                  <a:pt x="846836" y="690118"/>
                </a:lnTo>
                <a:lnTo>
                  <a:pt x="856742" y="697992"/>
                </a:lnTo>
                <a:lnTo>
                  <a:pt x="880618" y="668401"/>
                </a:lnTo>
                <a:close/>
              </a:path>
              <a:path w="1395729" h="935354">
                <a:moveTo>
                  <a:pt x="912495" y="628904"/>
                </a:moveTo>
                <a:lnTo>
                  <a:pt x="902589" y="620903"/>
                </a:lnTo>
                <a:lnTo>
                  <a:pt x="878713" y="650494"/>
                </a:lnTo>
                <a:lnTo>
                  <a:pt x="888619" y="658495"/>
                </a:lnTo>
                <a:lnTo>
                  <a:pt x="912495" y="628904"/>
                </a:lnTo>
                <a:close/>
              </a:path>
              <a:path w="1395729" h="935354">
                <a:moveTo>
                  <a:pt x="944372" y="589280"/>
                </a:moveTo>
                <a:lnTo>
                  <a:pt x="934466" y="581279"/>
                </a:lnTo>
                <a:lnTo>
                  <a:pt x="910590" y="610997"/>
                </a:lnTo>
                <a:lnTo>
                  <a:pt x="920496" y="618998"/>
                </a:lnTo>
                <a:lnTo>
                  <a:pt x="944372" y="589280"/>
                </a:lnTo>
                <a:close/>
              </a:path>
              <a:path w="1395729" h="935354">
                <a:moveTo>
                  <a:pt x="976249" y="549783"/>
                </a:moveTo>
                <a:lnTo>
                  <a:pt x="966470" y="541782"/>
                </a:lnTo>
                <a:lnTo>
                  <a:pt x="942467" y="571500"/>
                </a:lnTo>
                <a:lnTo>
                  <a:pt x="952373" y="579374"/>
                </a:lnTo>
                <a:lnTo>
                  <a:pt x="976249" y="549783"/>
                </a:lnTo>
                <a:close/>
              </a:path>
              <a:path w="1395729" h="935354">
                <a:moveTo>
                  <a:pt x="1008253" y="510159"/>
                </a:moveTo>
                <a:lnTo>
                  <a:pt x="998347" y="502285"/>
                </a:lnTo>
                <a:lnTo>
                  <a:pt x="974344" y="531876"/>
                </a:lnTo>
                <a:lnTo>
                  <a:pt x="984250" y="539877"/>
                </a:lnTo>
                <a:lnTo>
                  <a:pt x="1008253" y="510159"/>
                </a:lnTo>
                <a:close/>
              </a:path>
              <a:path w="1395729" h="935354">
                <a:moveTo>
                  <a:pt x="1040130" y="470662"/>
                </a:moveTo>
                <a:lnTo>
                  <a:pt x="1030224" y="462661"/>
                </a:lnTo>
                <a:lnTo>
                  <a:pt x="1006348" y="492379"/>
                </a:lnTo>
                <a:lnTo>
                  <a:pt x="1016127" y="500380"/>
                </a:lnTo>
                <a:lnTo>
                  <a:pt x="1040130" y="470662"/>
                </a:lnTo>
                <a:close/>
              </a:path>
              <a:path w="1395729" h="935354">
                <a:moveTo>
                  <a:pt x="1072007" y="431165"/>
                </a:moveTo>
                <a:lnTo>
                  <a:pt x="1062101" y="423164"/>
                </a:lnTo>
                <a:lnTo>
                  <a:pt x="1038225" y="452882"/>
                </a:lnTo>
                <a:lnTo>
                  <a:pt x="1048004" y="460756"/>
                </a:lnTo>
                <a:lnTo>
                  <a:pt x="1072007" y="431165"/>
                </a:lnTo>
                <a:close/>
              </a:path>
              <a:path w="1395729" h="935354">
                <a:moveTo>
                  <a:pt x="1103884" y="391541"/>
                </a:moveTo>
                <a:lnTo>
                  <a:pt x="1093978" y="383667"/>
                </a:lnTo>
                <a:lnTo>
                  <a:pt x="1070102" y="413258"/>
                </a:lnTo>
                <a:lnTo>
                  <a:pt x="1080008" y="421259"/>
                </a:lnTo>
                <a:lnTo>
                  <a:pt x="1103884" y="391541"/>
                </a:lnTo>
                <a:close/>
              </a:path>
              <a:path w="1395729" h="935354">
                <a:moveTo>
                  <a:pt x="1135761" y="352044"/>
                </a:moveTo>
                <a:lnTo>
                  <a:pt x="1125855" y="344043"/>
                </a:lnTo>
                <a:lnTo>
                  <a:pt x="1101979" y="373761"/>
                </a:lnTo>
                <a:lnTo>
                  <a:pt x="1111885" y="381762"/>
                </a:lnTo>
                <a:lnTo>
                  <a:pt x="1135761" y="352044"/>
                </a:lnTo>
                <a:close/>
              </a:path>
              <a:path w="1395729" h="935354">
                <a:moveTo>
                  <a:pt x="1167638" y="312547"/>
                </a:moveTo>
                <a:lnTo>
                  <a:pt x="1157732" y="304546"/>
                </a:lnTo>
                <a:lnTo>
                  <a:pt x="1133856" y="334264"/>
                </a:lnTo>
                <a:lnTo>
                  <a:pt x="1143762" y="342138"/>
                </a:lnTo>
                <a:lnTo>
                  <a:pt x="1167638" y="312547"/>
                </a:lnTo>
                <a:close/>
              </a:path>
              <a:path w="1395729" h="935354">
                <a:moveTo>
                  <a:pt x="1199515" y="272923"/>
                </a:moveTo>
                <a:lnTo>
                  <a:pt x="1189736" y="265049"/>
                </a:lnTo>
                <a:lnTo>
                  <a:pt x="1165733" y="294640"/>
                </a:lnTo>
                <a:lnTo>
                  <a:pt x="1175639" y="302641"/>
                </a:lnTo>
                <a:lnTo>
                  <a:pt x="1199515" y="272923"/>
                </a:lnTo>
                <a:close/>
              </a:path>
              <a:path w="1395729" h="935354">
                <a:moveTo>
                  <a:pt x="1231392" y="233426"/>
                </a:moveTo>
                <a:lnTo>
                  <a:pt x="1221613" y="225425"/>
                </a:lnTo>
                <a:lnTo>
                  <a:pt x="1197610" y="255143"/>
                </a:lnTo>
                <a:lnTo>
                  <a:pt x="1207516" y="263144"/>
                </a:lnTo>
                <a:lnTo>
                  <a:pt x="1231392" y="233426"/>
                </a:lnTo>
                <a:close/>
              </a:path>
              <a:path w="1395729" h="935354">
                <a:moveTo>
                  <a:pt x="1263396" y="193929"/>
                </a:moveTo>
                <a:lnTo>
                  <a:pt x="1253490" y="185928"/>
                </a:lnTo>
                <a:lnTo>
                  <a:pt x="1229487" y="215519"/>
                </a:lnTo>
                <a:lnTo>
                  <a:pt x="1239393" y="223520"/>
                </a:lnTo>
                <a:lnTo>
                  <a:pt x="1263396" y="193929"/>
                </a:lnTo>
                <a:close/>
              </a:path>
              <a:path w="1395729" h="935354">
                <a:moveTo>
                  <a:pt x="1295273" y="154305"/>
                </a:moveTo>
                <a:lnTo>
                  <a:pt x="1285367" y="146431"/>
                </a:lnTo>
                <a:lnTo>
                  <a:pt x="1261491" y="176022"/>
                </a:lnTo>
                <a:lnTo>
                  <a:pt x="1271270" y="184023"/>
                </a:lnTo>
                <a:lnTo>
                  <a:pt x="1295273" y="154305"/>
                </a:lnTo>
                <a:close/>
              </a:path>
              <a:path w="1395729" h="935354">
                <a:moveTo>
                  <a:pt x="1327150" y="114808"/>
                </a:moveTo>
                <a:lnTo>
                  <a:pt x="1317244" y="106807"/>
                </a:lnTo>
                <a:lnTo>
                  <a:pt x="1293368" y="136525"/>
                </a:lnTo>
                <a:lnTo>
                  <a:pt x="1303274" y="144526"/>
                </a:lnTo>
                <a:lnTo>
                  <a:pt x="1327150" y="114808"/>
                </a:lnTo>
                <a:close/>
              </a:path>
              <a:path w="1395729" h="935354">
                <a:moveTo>
                  <a:pt x="1395349" y="20066"/>
                </a:moveTo>
                <a:lnTo>
                  <a:pt x="1317879" y="55499"/>
                </a:lnTo>
                <a:lnTo>
                  <a:pt x="1342593" y="75399"/>
                </a:lnTo>
                <a:lnTo>
                  <a:pt x="1325245" y="96901"/>
                </a:lnTo>
                <a:lnTo>
                  <a:pt x="1335151" y="104902"/>
                </a:lnTo>
                <a:lnTo>
                  <a:pt x="1352511" y="83388"/>
                </a:lnTo>
                <a:lnTo>
                  <a:pt x="1377188" y="103251"/>
                </a:lnTo>
                <a:lnTo>
                  <a:pt x="1385023" y="67310"/>
                </a:lnTo>
                <a:lnTo>
                  <a:pt x="1395349" y="20066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5844349" y="792289"/>
            <a:ext cx="1160145" cy="674370"/>
            <a:chOff x="5844349" y="792289"/>
            <a:chExt cx="1160145" cy="674370"/>
          </a:xfrm>
        </p:grpSpPr>
        <p:sp>
          <p:nvSpPr>
            <p:cNvPr id="32" name="object 32"/>
            <p:cNvSpPr/>
            <p:nvPr/>
          </p:nvSpPr>
          <p:spPr>
            <a:xfrm>
              <a:off x="5849111" y="797051"/>
              <a:ext cx="1150620" cy="285115"/>
            </a:xfrm>
            <a:custGeom>
              <a:avLst/>
              <a:gdLst/>
              <a:ahLst/>
              <a:cxnLst/>
              <a:rect l="l" t="t" r="r" b="b"/>
              <a:pathLst>
                <a:path w="1150620" h="285115">
                  <a:moveTo>
                    <a:pt x="0" y="284988"/>
                  </a:moveTo>
                  <a:lnTo>
                    <a:pt x="286512" y="284988"/>
                  </a:lnTo>
                  <a:lnTo>
                    <a:pt x="286512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  <a:path w="1150620" h="285115">
                  <a:moveTo>
                    <a:pt x="431291" y="284988"/>
                  </a:moveTo>
                  <a:lnTo>
                    <a:pt x="717803" y="284988"/>
                  </a:lnTo>
                  <a:lnTo>
                    <a:pt x="717803" y="0"/>
                  </a:lnTo>
                  <a:lnTo>
                    <a:pt x="431291" y="0"/>
                  </a:lnTo>
                  <a:lnTo>
                    <a:pt x="431291" y="284988"/>
                  </a:lnTo>
                  <a:close/>
                </a:path>
                <a:path w="1150620" h="285115">
                  <a:moveTo>
                    <a:pt x="862584" y="284988"/>
                  </a:moveTo>
                  <a:lnTo>
                    <a:pt x="1150619" y="284988"/>
                  </a:lnTo>
                  <a:lnTo>
                    <a:pt x="1150619" y="0"/>
                  </a:lnTo>
                  <a:lnTo>
                    <a:pt x="862584" y="0"/>
                  </a:lnTo>
                  <a:lnTo>
                    <a:pt x="862584" y="28498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012052" y="1152270"/>
              <a:ext cx="410845" cy="96520"/>
            </a:xfrm>
            <a:custGeom>
              <a:avLst/>
              <a:gdLst/>
              <a:ahLst/>
              <a:cxnLst/>
              <a:rect l="l" t="t" r="r" b="b"/>
              <a:pathLst>
                <a:path w="410845" h="96519">
                  <a:moveTo>
                    <a:pt x="63139" y="55990"/>
                  </a:moveTo>
                  <a:lnTo>
                    <a:pt x="55240" y="65753"/>
                  </a:lnTo>
                  <a:lnTo>
                    <a:pt x="56261" y="66548"/>
                  </a:lnTo>
                  <a:lnTo>
                    <a:pt x="56514" y="66801"/>
                  </a:lnTo>
                  <a:lnTo>
                    <a:pt x="93980" y="83057"/>
                  </a:lnTo>
                  <a:lnTo>
                    <a:pt x="133350" y="92709"/>
                  </a:lnTo>
                  <a:lnTo>
                    <a:pt x="174879" y="96392"/>
                  </a:lnTo>
                  <a:lnTo>
                    <a:pt x="188975" y="96265"/>
                  </a:lnTo>
                  <a:lnTo>
                    <a:pt x="232156" y="91948"/>
                  </a:lnTo>
                  <a:lnTo>
                    <a:pt x="268351" y="83692"/>
                  </a:lnTo>
                  <a:lnTo>
                    <a:pt x="174751" y="83692"/>
                  </a:lnTo>
                  <a:lnTo>
                    <a:pt x="161417" y="83184"/>
                  </a:lnTo>
                  <a:lnTo>
                    <a:pt x="122427" y="77724"/>
                  </a:lnTo>
                  <a:lnTo>
                    <a:pt x="85725" y="66548"/>
                  </a:lnTo>
                  <a:lnTo>
                    <a:pt x="64482" y="56641"/>
                  </a:lnTo>
                  <a:lnTo>
                    <a:pt x="64008" y="56641"/>
                  </a:lnTo>
                  <a:lnTo>
                    <a:pt x="63139" y="55990"/>
                  </a:lnTo>
                  <a:close/>
                </a:path>
                <a:path w="410845" h="96519">
                  <a:moveTo>
                    <a:pt x="0" y="12953"/>
                  </a:moveTo>
                  <a:lnTo>
                    <a:pt x="35179" y="90550"/>
                  </a:lnTo>
                  <a:lnTo>
                    <a:pt x="55240" y="65753"/>
                  </a:lnTo>
                  <a:lnTo>
                    <a:pt x="45338" y="58038"/>
                  </a:lnTo>
                  <a:lnTo>
                    <a:pt x="53212" y="48005"/>
                  </a:lnTo>
                  <a:lnTo>
                    <a:pt x="69598" y="48005"/>
                  </a:lnTo>
                  <a:lnTo>
                    <a:pt x="83058" y="31368"/>
                  </a:lnTo>
                  <a:lnTo>
                    <a:pt x="0" y="12953"/>
                  </a:lnTo>
                  <a:close/>
                </a:path>
                <a:path w="410845" h="96519">
                  <a:moveTo>
                    <a:pt x="344149" y="38082"/>
                  </a:moveTo>
                  <a:lnTo>
                    <a:pt x="299593" y="59689"/>
                  </a:lnTo>
                  <a:lnTo>
                    <a:pt x="257683" y="73532"/>
                  </a:lnTo>
                  <a:lnTo>
                    <a:pt x="215773" y="81533"/>
                  </a:lnTo>
                  <a:lnTo>
                    <a:pt x="174751" y="83692"/>
                  </a:lnTo>
                  <a:lnTo>
                    <a:pt x="268351" y="83692"/>
                  </a:lnTo>
                  <a:lnTo>
                    <a:pt x="304546" y="71500"/>
                  </a:lnTo>
                  <a:lnTo>
                    <a:pt x="347472" y="51053"/>
                  </a:lnTo>
                  <a:lnTo>
                    <a:pt x="351372" y="48465"/>
                  </a:lnTo>
                  <a:lnTo>
                    <a:pt x="344149" y="38082"/>
                  </a:lnTo>
                  <a:close/>
                </a:path>
                <a:path w="410845" h="96519">
                  <a:moveTo>
                    <a:pt x="393575" y="30987"/>
                  </a:moveTo>
                  <a:lnTo>
                    <a:pt x="354838" y="30987"/>
                  </a:lnTo>
                  <a:lnTo>
                    <a:pt x="361823" y="41528"/>
                  </a:lnTo>
                  <a:lnTo>
                    <a:pt x="351372" y="48465"/>
                  </a:lnTo>
                  <a:lnTo>
                    <a:pt x="369697" y="74802"/>
                  </a:lnTo>
                  <a:lnTo>
                    <a:pt x="393575" y="30987"/>
                  </a:lnTo>
                  <a:close/>
                </a:path>
                <a:path w="410845" h="96519">
                  <a:moveTo>
                    <a:pt x="53212" y="48005"/>
                  </a:moveTo>
                  <a:lnTo>
                    <a:pt x="45338" y="58038"/>
                  </a:lnTo>
                  <a:lnTo>
                    <a:pt x="55240" y="65753"/>
                  </a:lnTo>
                  <a:lnTo>
                    <a:pt x="63139" y="55990"/>
                  </a:lnTo>
                  <a:lnTo>
                    <a:pt x="53212" y="48005"/>
                  </a:lnTo>
                  <a:close/>
                </a:path>
                <a:path w="410845" h="96519">
                  <a:moveTo>
                    <a:pt x="63159" y="55965"/>
                  </a:moveTo>
                  <a:lnTo>
                    <a:pt x="64008" y="56641"/>
                  </a:lnTo>
                  <a:lnTo>
                    <a:pt x="63159" y="55965"/>
                  </a:lnTo>
                  <a:close/>
                </a:path>
                <a:path w="410845" h="96519">
                  <a:moveTo>
                    <a:pt x="63168" y="55969"/>
                  </a:moveTo>
                  <a:lnTo>
                    <a:pt x="64008" y="56641"/>
                  </a:lnTo>
                  <a:lnTo>
                    <a:pt x="64482" y="56641"/>
                  </a:lnTo>
                  <a:lnTo>
                    <a:pt x="63168" y="55969"/>
                  </a:lnTo>
                  <a:close/>
                </a:path>
                <a:path w="410845" h="96519">
                  <a:moveTo>
                    <a:pt x="62992" y="55879"/>
                  </a:moveTo>
                  <a:lnTo>
                    <a:pt x="63139" y="55990"/>
                  </a:lnTo>
                  <a:lnTo>
                    <a:pt x="62992" y="55879"/>
                  </a:lnTo>
                  <a:close/>
                </a:path>
                <a:path w="410845" h="96519">
                  <a:moveTo>
                    <a:pt x="63055" y="55879"/>
                  </a:moveTo>
                  <a:close/>
                </a:path>
                <a:path w="410845" h="96519">
                  <a:moveTo>
                    <a:pt x="69598" y="48005"/>
                  </a:moveTo>
                  <a:lnTo>
                    <a:pt x="53212" y="48005"/>
                  </a:lnTo>
                  <a:lnTo>
                    <a:pt x="63160" y="55963"/>
                  </a:lnTo>
                  <a:lnTo>
                    <a:pt x="69598" y="48005"/>
                  </a:lnTo>
                  <a:close/>
                </a:path>
                <a:path w="410845" h="96519">
                  <a:moveTo>
                    <a:pt x="354838" y="30987"/>
                  </a:moveTo>
                  <a:lnTo>
                    <a:pt x="344149" y="38082"/>
                  </a:lnTo>
                  <a:lnTo>
                    <a:pt x="351372" y="48465"/>
                  </a:lnTo>
                  <a:lnTo>
                    <a:pt x="361823" y="41528"/>
                  </a:lnTo>
                  <a:lnTo>
                    <a:pt x="354838" y="30987"/>
                  </a:lnTo>
                  <a:close/>
                </a:path>
                <a:path w="410845" h="96519">
                  <a:moveTo>
                    <a:pt x="410463" y="0"/>
                  </a:moveTo>
                  <a:lnTo>
                    <a:pt x="326136" y="12191"/>
                  </a:lnTo>
                  <a:lnTo>
                    <a:pt x="344149" y="38082"/>
                  </a:lnTo>
                  <a:lnTo>
                    <a:pt x="354838" y="30987"/>
                  </a:lnTo>
                  <a:lnTo>
                    <a:pt x="393575" y="30987"/>
                  </a:lnTo>
                  <a:lnTo>
                    <a:pt x="410463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5413" y="1275397"/>
              <a:ext cx="239649" cy="19088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6060947" y="1275969"/>
            <a:ext cx="819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63615" y="1117346"/>
            <a:ext cx="786765" cy="405765"/>
            <a:chOff x="6063615" y="1117346"/>
            <a:chExt cx="786765" cy="405765"/>
          </a:xfrm>
        </p:grpSpPr>
        <p:sp>
          <p:nvSpPr>
            <p:cNvPr id="37" name="object 37"/>
            <p:cNvSpPr/>
            <p:nvPr/>
          </p:nvSpPr>
          <p:spPr>
            <a:xfrm>
              <a:off x="6063615" y="1117346"/>
              <a:ext cx="786765" cy="173355"/>
            </a:xfrm>
            <a:custGeom>
              <a:avLst/>
              <a:gdLst/>
              <a:ahLst/>
              <a:cxnLst/>
              <a:rect l="l" t="t" r="r" b="b"/>
              <a:pathLst>
                <a:path w="786765" h="173355">
                  <a:moveTo>
                    <a:pt x="60128" y="75137"/>
                  </a:moveTo>
                  <a:lnTo>
                    <a:pt x="86740" y="109854"/>
                  </a:lnTo>
                  <a:lnTo>
                    <a:pt x="129286" y="132333"/>
                  </a:lnTo>
                  <a:lnTo>
                    <a:pt x="174751" y="149859"/>
                  </a:lnTo>
                  <a:lnTo>
                    <a:pt x="222885" y="162432"/>
                  </a:lnTo>
                  <a:lnTo>
                    <a:pt x="273176" y="170179"/>
                  </a:lnTo>
                  <a:lnTo>
                    <a:pt x="325247" y="173100"/>
                  </a:lnTo>
                  <a:lnTo>
                    <a:pt x="351789" y="172719"/>
                  </a:lnTo>
                  <a:lnTo>
                    <a:pt x="378713" y="171195"/>
                  </a:lnTo>
                  <a:lnTo>
                    <a:pt x="406019" y="168528"/>
                  </a:lnTo>
                  <a:lnTo>
                    <a:pt x="433450" y="164464"/>
                  </a:lnTo>
                  <a:lnTo>
                    <a:pt x="454809" y="160527"/>
                  </a:lnTo>
                  <a:lnTo>
                    <a:pt x="325120" y="160527"/>
                  </a:lnTo>
                  <a:lnTo>
                    <a:pt x="299338" y="159638"/>
                  </a:lnTo>
                  <a:lnTo>
                    <a:pt x="249427" y="154304"/>
                  </a:lnTo>
                  <a:lnTo>
                    <a:pt x="201422" y="144399"/>
                  </a:lnTo>
                  <a:lnTo>
                    <a:pt x="155956" y="129666"/>
                  </a:lnTo>
                  <a:lnTo>
                    <a:pt x="113157" y="110236"/>
                  </a:lnTo>
                  <a:lnTo>
                    <a:pt x="73406" y="86105"/>
                  </a:lnTo>
                  <a:lnTo>
                    <a:pt x="60128" y="75137"/>
                  </a:lnTo>
                  <a:close/>
                </a:path>
                <a:path w="786765" h="173355">
                  <a:moveTo>
                    <a:pt x="720297" y="37938"/>
                  </a:moveTo>
                  <a:lnTo>
                    <a:pt x="676910" y="64388"/>
                  </a:lnTo>
                  <a:lnTo>
                    <a:pt x="622554" y="92075"/>
                  </a:lnTo>
                  <a:lnTo>
                    <a:pt x="567689" y="115062"/>
                  </a:lnTo>
                  <a:lnTo>
                    <a:pt x="512826" y="133476"/>
                  </a:lnTo>
                  <a:lnTo>
                    <a:pt x="458215" y="147065"/>
                  </a:lnTo>
                  <a:lnTo>
                    <a:pt x="404113" y="155955"/>
                  </a:lnTo>
                  <a:lnTo>
                    <a:pt x="351155" y="160146"/>
                  </a:lnTo>
                  <a:lnTo>
                    <a:pt x="325120" y="160527"/>
                  </a:lnTo>
                  <a:lnTo>
                    <a:pt x="454809" y="160527"/>
                  </a:lnTo>
                  <a:lnTo>
                    <a:pt x="516636" y="145541"/>
                  </a:lnTo>
                  <a:lnTo>
                    <a:pt x="572388" y="126873"/>
                  </a:lnTo>
                  <a:lnTo>
                    <a:pt x="628141" y="103504"/>
                  </a:lnTo>
                  <a:lnTo>
                    <a:pt x="683260" y="75311"/>
                  </a:lnTo>
                  <a:lnTo>
                    <a:pt x="727528" y="48362"/>
                  </a:lnTo>
                  <a:lnTo>
                    <a:pt x="720297" y="37938"/>
                  </a:lnTo>
                  <a:close/>
                </a:path>
                <a:path w="786765" h="173355">
                  <a:moveTo>
                    <a:pt x="0" y="27812"/>
                  </a:moveTo>
                  <a:lnTo>
                    <a:pt x="28829" y="107950"/>
                  </a:lnTo>
                  <a:lnTo>
                    <a:pt x="51362" y="84328"/>
                  </a:lnTo>
                  <a:lnTo>
                    <a:pt x="41910" y="76580"/>
                  </a:lnTo>
                  <a:lnTo>
                    <a:pt x="50037" y="66801"/>
                  </a:lnTo>
                  <a:lnTo>
                    <a:pt x="68080" y="66801"/>
                  </a:lnTo>
                  <a:lnTo>
                    <a:pt x="81407" y="52831"/>
                  </a:lnTo>
                  <a:lnTo>
                    <a:pt x="0" y="27812"/>
                  </a:lnTo>
                  <a:close/>
                </a:path>
                <a:path w="786765" h="173355">
                  <a:moveTo>
                    <a:pt x="50037" y="66801"/>
                  </a:moveTo>
                  <a:lnTo>
                    <a:pt x="41910" y="76580"/>
                  </a:lnTo>
                  <a:lnTo>
                    <a:pt x="51362" y="84328"/>
                  </a:lnTo>
                  <a:lnTo>
                    <a:pt x="60128" y="75137"/>
                  </a:lnTo>
                  <a:lnTo>
                    <a:pt x="50037" y="66801"/>
                  </a:lnTo>
                  <a:close/>
                </a:path>
                <a:path w="786765" h="173355">
                  <a:moveTo>
                    <a:pt x="68080" y="66801"/>
                  </a:moveTo>
                  <a:lnTo>
                    <a:pt x="50037" y="66801"/>
                  </a:lnTo>
                  <a:lnTo>
                    <a:pt x="60128" y="75137"/>
                  </a:lnTo>
                  <a:lnTo>
                    <a:pt x="68080" y="66801"/>
                  </a:lnTo>
                  <a:close/>
                </a:path>
                <a:path w="786765" h="173355">
                  <a:moveTo>
                    <a:pt x="769893" y="30861"/>
                  </a:moveTo>
                  <a:lnTo>
                    <a:pt x="731138" y="30861"/>
                  </a:lnTo>
                  <a:lnTo>
                    <a:pt x="737996" y="41528"/>
                  </a:lnTo>
                  <a:lnTo>
                    <a:pt x="727528" y="48362"/>
                  </a:lnTo>
                  <a:lnTo>
                    <a:pt x="745870" y="74802"/>
                  </a:lnTo>
                  <a:lnTo>
                    <a:pt x="769893" y="30861"/>
                  </a:lnTo>
                  <a:close/>
                </a:path>
                <a:path w="786765" h="173355">
                  <a:moveTo>
                    <a:pt x="731138" y="30861"/>
                  </a:moveTo>
                  <a:lnTo>
                    <a:pt x="720297" y="37938"/>
                  </a:lnTo>
                  <a:lnTo>
                    <a:pt x="727528" y="48362"/>
                  </a:lnTo>
                  <a:lnTo>
                    <a:pt x="737996" y="41528"/>
                  </a:lnTo>
                  <a:lnTo>
                    <a:pt x="731138" y="30861"/>
                  </a:lnTo>
                  <a:close/>
                </a:path>
                <a:path w="786765" h="173355">
                  <a:moveTo>
                    <a:pt x="786764" y="0"/>
                  </a:moveTo>
                  <a:lnTo>
                    <a:pt x="702437" y="12191"/>
                  </a:lnTo>
                  <a:lnTo>
                    <a:pt x="720297" y="37938"/>
                  </a:lnTo>
                  <a:lnTo>
                    <a:pt x="731138" y="30861"/>
                  </a:lnTo>
                  <a:lnTo>
                    <a:pt x="769893" y="30861"/>
                  </a:lnTo>
                  <a:lnTo>
                    <a:pt x="786764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5953" y="1342453"/>
              <a:ext cx="219837" cy="18021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562979" y="1338198"/>
            <a:ext cx="819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46520" y="678052"/>
            <a:ext cx="410209" cy="104775"/>
          </a:xfrm>
          <a:custGeom>
            <a:avLst/>
            <a:gdLst/>
            <a:ahLst/>
            <a:cxnLst/>
            <a:rect l="l" t="t" r="r" b="b"/>
            <a:pathLst>
              <a:path w="410209" h="104775">
                <a:moveTo>
                  <a:pt x="351689" y="54740"/>
                </a:moveTo>
                <a:lnTo>
                  <a:pt x="329310" y="76962"/>
                </a:lnTo>
                <a:lnTo>
                  <a:pt x="409955" y="104267"/>
                </a:lnTo>
                <a:lnTo>
                  <a:pt x="396642" y="63626"/>
                </a:lnTo>
                <a:lnTo>
                  <a:pt x="360806" y="63626"/>
                </a:lnTo>
                <a:lnTo>
                  <a:pt x="351689" y="54740"/>
                </a:lnTo>
                <a:close/>
              </a:path>
              <a:path w="410209" h="104775">
                <a:moveTo>
                  <a:pt x="48513" y="2667"/>
                </a:moveTo>
                <a:lnTo>
                  <a:pt x="0" y="72644"/>
                </a:lnTo>
                <a:lnTo>
                  <a:pt x="85089" y="69469"/>
                </a:lnTo>
                <a:lnTo>
                  <a:pt x="73199" y="47751"/>
                </a:lnTo>
                <a:lnTo>
                  <a:pt x="58547" y="47751"/>
                </a:lnTo>
                <a:lnTo>
                  <a:pt x="52704" y="36575"/>
                </a:lnTo>
                <a:lnTo>
                  <a:pt x="63891" y="30751"/>
                </a:lnTo>
                <a:lnTo>
                  <a:pt x="48513" y="2667"/>
                </a:lnTo>
                <a:close/>
              </a:path>
              <a:path w="410209" h="104775">
                <a:moveTo>
                  <a:pt x="360733" y="45760"/>
                </a:moveTo>
                <a:lnTo>
                  <a:pt x="351689" y="54740"/>
                </a:lnTo>
                <a:lnTo>
                  <a:pt x="360806" y="63626"/>
                </a:lnTo>
                <a:lnTo>
                  <a:pt x="369697" y="54610"/>
                </a:lnTo>
                <a:lnTo>
                  <a:pt x="360733" y="45760"/>
                </a:lnTo>
                <a:close/>
              </a:path>
              <a:path w="410209" h="104775">
                <a:moveTo>
                  <a:pt x="383412" y="23241"/>
                </a:moveTo>
                <a:lnTo>
                  <a:pt x="360733" y="45760"/>
                </a:lnTo>
                <a:lnTo>
                  <a:pt x="369697" y="54610"/>
                </a:lnTo>
                <a:lnTo>
                  <a:pt x="360806" y="63626"/>
                </a:lnTo>
                <a:lnTo>
                  <a:pt x="396642" y="63626"/>
                </a:lnTo>
                <a:lnTo>
                  <a:pt x="383412" y="23241"/>
                </a:lnTo>
                <a:close/>
              </a:path>
              <a:path w="410209" h="104775">
                <a:moveTo>
                  <a:pt x="351085" y="54151"/>
                </a:moveTo>
                <a:lnTo>
                  <a:pt x="351689" y="54740"/>
                </a:lnTo>
                <a:lnTo>
                  <a:pt x="351789" y="54610"/>
                </a:lnTo>
                <a:lnTo>
                  <a:pt x="351085" y="54151"/>
                </a:lnTo>
                <a:close/>
              </a:path>
              <a:path w="410209" h="104775">
                <a:moveTo>
                  <a:pt x="350774" y="53848"/>
                </a:moveTo>
                <a:lnTo>
                  <a:pt x="351085" y="54151"/>
                </a:lnTo>
                <a:lnTo>
                  <a:pt x="351789" y="54610"/>
                </a:lnTo>
                <a:lnTo>
                  <a:pt x="350774" y="53848"/>
                </a:lnTo>
                <a:close/>
              </a:path>
              <a:path w="410209" h="104775">
                <a:moveTo>
                  <a:pt x="352588" y="53848"/>
                </a:moveTo>
                <a:lnTo>
                  <a:pt x="350774" y="53848"/>
                </a:lnTo>
                <a:lnTo>
                  <a:pt x="351789" y="54610"/>
                </a:lnTo>
                <a:lnTo>
                  <a:pt x="352588" y="53848"/>
                </a:lnTo>
                <a:close/>
              </a:path>
              <a:path w="410209" h="104775">
                <a:moveTo>
                  <a:pt x="293218" y="12700"/>
                </a:moveTo>
                <a:lnTo>
                  <a:pt x="216153" y="12700"/>
                </a:lnTo>
                <a:lnTo>
                  <a:pt x="229870" y="13462"/>
                </a:lnTo>
                <a:lnTo>
                  <a:pt x="243458" y="14859"/>
                </a:lnTo>
                <a:lnTo>
                  <a:pt x="282448" y="22606"/>
                </a:lnTo>
                <a:lnTo>
                  <a:pt x="318770" y="35941"/>
                </a:lnTo>
                <a:lnTo>
                  <a:pt x="351085" y="54151"/>
                </a:lnTo>
                <a:lnTo>
                  <a:pt x="350774" y="53848"/>
                </a:lnTo>
                <a:lnTo>
                  <a:pt x="352588" y="53848"/>
                </a:lnTo>
                <a:lnTo>
                  <a:pt x="360733" y="45760"/>
                </a:lnTo>
                <a:lnTo>
                  <a:pt x="359663" y="44704"/>
                </a:lnTo>
                <a:lnTo>
                  <a:pt x="359282" y="44450"/>
                </a:lnTo>
                <a:lnTo>
                  <a:pt x="359028" y="44196"/>
                </a:lnTo>
                <a:lnTo>
                  <a:pt x="323723" y="24130"/>
                </a:lnTo>
                <a:lnTo>
                  <a:pt x="298703" y="14350"/>
                </a:lnTo>
                <a:lnTo>
                  <a:pt x="293218" y="12700"/>
                </a:lnTo>
                <a:close/>
              </a:path>
              <a:path w="410209" h="104775">
                <a:moveTo>
                  <a:pt x="63891" y="30751"/>
                </a:moveTo>
                <a:lnTo>
                  <a:pt x="52704" y="36575"/>
                </a:lnTo>
                <a:lnTo>
                  <a:pt x="58547" y="47751"/>
                </a:lnTo>
                <a:lnTo>
                  <a:pt x="69989" y="41889"/>
                </a:lnTo>
                <a:lnTo>
                  <a:pt x="63891" y="30751"/>
                </a:lnTo>
                <a:close/>
              </a:path>
              <a:path w="410209" h="104775">
                <a:moveTo>
                  <a:pt x="69989" y="41889"/>
                </a:moveTo>
                <a:lnTo>
                  <a:pt x="58547" y="47751"/>
                </a:lnTo>
                <a:lnTo>
                  <a:pt x="73199" y="47751"/>
                </a:lnTo>
                <a:lnTo>
                  <a:pt x="69989" y="41889"/>
                </a:lnTo>
                <a:close/>
              </a:path>
              <a:path w="410209" h="104775">
                <a:moveTo>
                  <a:pt x="216280" y="0"/>
                </a:moveTo>
                <a:lnTo>
                  <a:pt x="201802" y="0"/>
                </a:lnTo>
                <a:lnTo>
                  <a:pt x="187198" y="508"/>
                </a:lnTo>
                <a:lnTo>
                  <a:pt x="142748" y="5969"/>
                </a:lnTo>
                <a:lnTo>
                  <a:pt x="98171" y="17399"/>
                </a:lnTo>
                <a:lnTo>
                  <a:pt x="63891" y="30751"/>
                </a:lnTo>
                <a:lnTo>
                  <a:pt x="69989" y="41889"/>
                </a:lnTo>
                <a:lnTo>
                  <a:pt x="73913" y="39877"/>
                </a:lnTo>
                <a:lnTo>
                  <a:pt x="87883" y="34417"/>
                </a:lnTo>
                <a:lnTo>
                  <a:pt x="131063" y="21462"/>
                </a:lnTo>
                <a:lnTo>
                  <a:pt x="173989" y="14224"/>
                </a:lnTo>
                <a:lnTo>
                  <a:pt x="202183" y="12700"/>
                </a:lnTo>
                <a:lnTo>
                  <a:pt x="293218" y="12700"/>
                </a:lnTo>
                <a:lnTo>
                  <a:pt x="285623" y="10413"/>
                </a:lnTo>
                <a:lnTo>
                  <a:pt x="272287" y="6985"/>
                </a:lnTo>
                <a:lnTo>
                  <a:pt x="258572" y="4191"/>
                </a:lnTo>
                <a:lnTo>
                  <a:pt x="244601" y="2159"/>
                </a:lnTo>
                <a:lnTo>
                  <a:pt x="230504" y="888"/>
                </a:lnTo>
                <a:lnTo>
                  <a:pt x="216280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6433" y="444817"/>
            <a:ext cx="219836" cy="180212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6593078" y="440182"/>
            <a:ext cx="819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17409" y="787400"/>
            <a:ext cx="966469" cy="393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e</a:t>
            </a:r>
            <a:r>
              <a:rPr dirty="0" sz="1200" spc="-15">
                <a:solidFill>
                  <a:srgbClr val="3E3D00"/>
                </a:solidFill>
                <a:latin typeface="Arial MT"/>
                <a:cs typeface="Arial MT"/>
              </a:rPr>
              <a:t>x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ch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an</a:t>
            </a:r>
            <a:r>
              <a:rPr dirty="0" sz="1200" spc="-15">
                <a:solidFill>
                  <a:srgbClr val="3E3D00"/>
                </a:solidFill>
                <a:latin typeface="Arial MT"/>
                <a:cs typeface="Arial MT"/>
              </a:rPr>
              <a:t>g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e</a:t>
            </a:r>
            <a:r>
              <a:rPr dirty="0" sz="12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so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rt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진</a:t>
            </a:r>
            <a:r>
              <a:rPr dirty="0" sz="1200">
                <a:solidFill>
                  <a:srgbClr val="3E3D00"/>
                </a:solidFill>
                <a:latin typeface="Malgun Gothic"/>
                <a:cs typeface="Malgun Gothic"/>
              </a:rPr>
              <a:t>행</a:t>
            </a:r>
            <a:r>
              <a:rPr dirty="0" sz="1200" spc="-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Malgun Gothic"/>
                <a:cs typeface="Malgun Gothic"/>
              </a:rPr>
              <a:t>순서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0040" y="155447"/>
            <a:ext cx="3503929" cy="107759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96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  <a:tabLst>
                <a:tab pos="549275" algn="l"/>
                <a:tab pos="1920875" algn="l"/>
                <a:tab pos="2835275" algn="l"/>
              </a:tabLst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void	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exchangesort(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int	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n,</a:t>
            </a:r>
            <a:r>
              <a:rPr dirty="0" sz="1000" spc="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keytype	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</a:t>
            </a:r>
            <a:r>
              <a:rPr dirty="0" sz="10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])</a:t>
            </a:r>
            <a:r>
              <a:rPr dirty="0" sz="1000" spc="-3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73075">
              <a:lnSpc>
                <a:spcPct val="100000"/>
              </a:lnSpc>
              <a:spcBef>
                <a:spcPts val="120"/>
              </a:spcBef>
              <a:tabLst>
                <a:tab pos="1006475" algn="l"/>
              </a:tabLst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index	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i,j;</a:t>
            </a:r>
            <a:endParaRPr sz="1000">
              <a:latin typeface="Courier New"/>
              <a:cs typeface="Courier New"/>
            </a:endParaRPr>
          </a:p>
          <a:p>
            <a:pPr marL="473075">
              <a:lnSpc>
                <a:spcPct val="100000"/>
              </a:lnSpc>
              <a:spcBef>
                <a:spcPts val="114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(i=1;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i&lt;=n-1;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i++)</a:t>
            </a:r>
            <a:endParaRPr sz="1000">
              <a:latin typeface="Courier New"/>
              <a:cs typeface="Courier New"/>
            </a:endParaRPr>
          </a:p>
          <a:p>
            <a:pPr marL="701675">
              <a:lnSpc>
                <a:spcPct val="100000"/>
              </a:lnSpc>
              <a:spcBef>
                <a:spcPts val="125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0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(j=i+1;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j&lt;=n;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000">
              <a:latin typeface="Courier New"/>
              <a:cs typeface="Courier New"/>
            </a:endParaRPr>
          </a:p>
          <a:p>
            <a:pPr marL="930275">
              <a:lnSpc>
                <a:spcPct val="100000"/>
              </a:lnSpc>
              <a:spcBef>
                <a:spcPts val="114"/>
              </a:spcBef>
            </a:pPr>
            <a:r>
              <a:rPr dirty="0" sz="1000" spc="-5" b="1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(S[j]</a:t>
            </a:r>
            <a:r>
              <a:rPr dirty="0" sz="10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&lt;</a:t>
            </a:r>
            <a:r>
              <a:rPr dirty="0" sz="10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S[i])</a:t>
            </a:r>
            <a:endParaRPr sz="1000">
              <a:latin typeface="Courier New"/>
              <a:cs typeface="Courier New"/>
            </a:endParaRPr>
          </a:p>
          <a:p>
            <a:pPr marL="1158875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exchange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S[i]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and</a:t>
            </a:r>
            <a:r>
              <a:rPr dirty="0" sz="10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000" spc="-5">
                <a:solidFill>
                  <a:srgbClr val="3E3D00"/>
                </a:solidFill>
                <a:latin typeface="Courier New"/>
                <a:cs typeface="Courier New"/>
              </a:rPr>
              <a:t>S[j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856589"/>
            <a:ext cx="8209280" cy="15055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보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조</a:t>
            </a:r>
            <a:r>
              <a:rPr dirty="0" sz="2000" spc="-40" b="1">
                <a:solidFill>
                  <a:srgbClr val="3E3D00"/>
                </a:solidFill>
                <a:latin typeface="Malgun Gothic"/>
                <a:cs typeface="Malgun Gothic"/>
              </a:rPr>
              <a:t>정</a:t>
            </a:r>
            <a:r>
              <a:rPr dirty="0" sz="2000" b="1">
                <a:solidFill>
                  <a:srgbClr val="3E3D00"/>
                </a:solidFill>
                <a:latin typeface="Malgun Gothic"/>
                <a:cs typeface="Malgun Gothic"/>
              </a:rPr>
              <a:t>리</a:t>
            </a:r>
            <a:r>
              <a:rPr dirty="0" sz="2000" spc="-28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2000" spc="5" b="1">
                <a:solidFill>
                  <a:srgbClr val="3E3D00"/>
                </a:solidFill>
                <a:latin typeface="Times New Roman"/>
                <a:cs typeface="Times New Roman"/>
              </a:rPr>
              <a:t>.1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299085" marR="5080" indent="-32384">
              <a:lnSpc>
                <a:spcPct val="116799"/>
              </a:lnSpc>
              <a:spcBef>
                <a:spcPts val="225"/>
              </a:spcBef>
            </a:pP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개의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서로 다른 키를 정렬하는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결정적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(deterministic)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알고리즘은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그에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상응하는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정확하게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잎마디를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유효하며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리가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97098" y="2132964"/>
            <a:ext cx="2106295" cy="2820035"/>
            <a:chOff x="3197098" y="2132964"/>
            <a:chExt cx="2106295" cy="2820035"/>
          </a:xfrm>
        </p:grpSpPr>
        <p:sp>
          <p:nvSpPr>
            <p:cNvPr id="4" name="object 4"/>
            <p:cNvSpPr/>
            <p:nvPr/>
          </p:nvSpPr>
          <p:spPr>
            <a:xfrm>
              <a:off x="3634740" y="3212591"/>
              <a:ext cx="1513840" cy="1369060"/>
            </a:xfrm>
            <a:custGeom>
              <a:avLst/>
              <a:gdLst/>
              <a:ahLst/>
              <a:cxnLst/>
              <a:rect l="l" t="t" r="r" b="b"/>
              <a:pathLst>
                <a:path w="1513839" h="1369060">
                  <a:moveTo>
                    <a:pt x="0" y="1368552"/>
                  </a:moveTo>
                  <a:lnTo>
                    <a:pt x="756665" y="0"/>
                  </a:lnTo>
                  <a:lnTo>
                    <a:pt x="1513332" y="1368552"/>
                  </a:lnTo>
                  <a:lnTo>
                    <a:pt x="0" y="1368552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77362" y="4293869"/>
              <a:ext cx="2016760" cy="649605"/>
            </a:xfrm>
            <a:custGeom>
              <a:avLst/>
              <a:gdLst/>
              <a:ahLst/>
              <a:cxnLst/>
              <a:rect l="l" t="t" r="r" b="b"/>
              <a:pathLst>
                <a:path w="2016760" h="649604">
                  <a:moveTo>
                    <a:pt x="0" y="324611"/>
                  </a:moveTo>
                  <a:lnTo>
                    <a:pt x="9203" y="280554"/>
                  </a:lnTo>
                  <a:lnTo>
                    <a:pt x="36011" y="238301"/>
                  </a:lnTo>
                  <a:lnTo>
                    <a:pt x="79224" y="198239"/>
                  </a:lnTo>
                  <a:lnTo>
                    <a:pt x="137639" y="160753"/>
                  </a:lnTo>
                  <a:lnTo>
                    <a:pt x="172173" y="143098"/>
                  </a:lnTo>
                  <a:lnTo>
                    <a:pt x="210057" y="126231"/>
                  </a:lnTo>
                  <a:lnTo>
                    <a:pt x="251141" y="110202"/>
                  </a:lnTo>
                  <a:lnTo>
                    <a:pt x="295275" y="95059"/>
                  </a:lnTo>
                  <a:lnTo>
                    <a:pt x="342308" y="80850"/>
                  </a:lnTo>
                  <a:lnTo>
                    <a:pt x="392092" y="67623"/>
                  </a:lnTo>
                  <a:lnTo>
                    <a:pt x="444475" y="55426"/>
                  </a:lnTo>
                  <a:lnTo>
                    <a:pt x="499307" y="44308"/>
                  </a:lnTo>
                  <a:lnTo>
                    <a:pt x="556439" y="34318"/>
                  </a:lnTo>
                  <a:lnTo>
                    <a:pt x="615719" y="25503"/>
                  </a:lnTo>
                  <a:lnTo>
                    <a:pt x="676999" y="17911"/>
                  </a:lnTo>
                  <a:lnTo>
                    <a:pt x="740127" y="11592"/>
                  </a:lnTo>
                  <a:lnTo>
                    <a:pt x="804954" y="6593"/>
                  </a:lnTo>
                  <a:lnTo>
                    <a:pt x="871330" y="2962"/>
                  </a:lnTo>
                  <a:lnTo>
                    <a:pt x="939104" y="748"/>
                  </a:lnTo>
                  <a:lnTo>
                    <a:pt x="1008126" y="0"/>
                  </a:lnTo>
                  <a:lnTo>
                    <a:pt x="1077147" y="748"/>
                  </a:lnTo>
                  <a:lnTo>
                    <a:pt x="1144921" y="2962"/>
                  </a:lnTo>
                  <a:lnTo>
                    <a:pt x="1211297" y="6593"/>
                  </a:lnTo>
                  <a:lnTo>
                    <a:pt x="1276124" y="11592"/>
                  </a:lnTo>
                  <a:lnTo>
                    <a:pt x="1339252" y="17911"/>
                  </a:lnTo>
                  <a:lnTo>
                    <a:pt x="1400532" y="25503"/>
                  </a:lnTo>
                  <a:lnTo>
                    <a:pt x="1459812" y="34318"/>
                  </a:lnTo>
                  <a:lnTo>
                    <a:pt x="1516944" y="44308"/>
                  </a:lnTo>
                  <a:lnTo>
                    <a:pt x="1571776" y="55426"/>
                  </a:lnTo>
                  <a:lnTo>
                    <a:pt x="1624159" y="67623"/>
                  </a:lnTo>
                  <a:lnTo>
                    <a:pt x="1673943" y="80850"/>
                  </a:lnTo>
                  <a:lnTo>
                    <a:pt x="1720977" y="95059"/>
                  </a:lnTo>
                  <a:lnTo>
                    <a:pt x="1765110" y="110202"/>
                  </a:lnTo>
                  <a:lnTo>
                    <a:pt x="1806194" y="126231"/>
                  </a:lnTo>
                  <a:lnTo>
                    <a:pt x="1844078" y="143098"/>
                  </a:lnTo>
                  <a:lnTo>
                    <a:pt x="1878612" y="160753"/>
                  </a:lnTo>
                  <a:lnTo>
                    <a:pt x="1937027" y="198239"/>
                  </a:lnTo>
                  <a:lnTo>
                    <a:pt x="1980240" y="238301"/>
                  </a:lnTo>
                  <a:lnTo>
                    <a:pt x="2007048" y="280554"/>
                  </a:lnTo>
                  <a:lnTo>
                    <a:pt x="2016252" y="324611"/>
                  </a:lnTo>
                  <a:lnTo>
                    <a:pt x="2013926" y="346842"/>
                  </a:lnTo>
                  <a:lnTo>
                    <a:pt x="1995770" y="390045"/>
                  </a:lnTo>
                  <a:lnTo>
                    <a:pt x="1960609" y="431251"/>
                  </a:lnTo>
                  <a:lnTo>
                    <a:pt x="1909645" y="470073"/>
                  </a:lnTo>
                  <a:lnTo>
                    <a:pt x="1844078" y="506125"/>
                  </a:lnTo>
                  <a:lnTo>
                    <a:pt x="1806194" y="522992"/>
                  </a:lnTo>
                  <a:lnTo>
                    <a:pt x="1765110" y="539021"/>
                  </a:lnTo>
                  <a:lnTo>
                    <a:pt x="1720977" y="554164"/>
                  </a:lnTo>
                  <a:lnTo>
                    <a:pt x="1673943" y="568373"/>
                  </a:lnTo>
                  <a:lnTo>
                    <a:pt x="1624159" y="581600"/>
                  </a:lnTo>
                  <a:lnTo>
                    <a:pt x="1571776" y="593797"/>
                  </a:lnTo>
                  <a:lnTo>
                    <a:pt x="1516944" y="604915"/>
                  </a:lnTo>
                  <a:lnTo>
                    <a:pt x="1459812" y="614905"/>
                  </a:lnTo>
                  <a:lnTo>
                    <a:pt x="1400532" y="623720"/>
                  </a:lnTo>
                  <a:lnTo>
                    <a:pt x="1339252" y="631312"/>
                  </a:lnTo>
                  <a:lnTo>
                    <a:pt x="1276124" y="637631"/>
                  </a:lnTo>
                  <a:lnTo>
                    <a:pt x="1211297" y="642630"/>
                  </a:lnTo>
                  <a:lnTo>
                    <a:pt x="1144921" y="646261"/>
                  </a:lnTo>
                  <a:lnTo>
                    <a:pt x="1077147" y="648475"/>
                  </a:lnTo>
                  <a:lnTo>
                    <a:pt x="1008126" y="649223"/>
                  </a:lnTo>
                  <a:lnTo>
                    <a:pt x="939104" y="648475"/>
                  </a:lnTo>
                  <a:lnTo>
                    <a:pt x="871330" y="646261"/>
                  </a:lnTo>
                  <a:lnTo>
                    <a:pt x="804954" y="642630"/>
                  </a:lnTo>
                  <a:lnTo>
                    <a:pt x="740127" y="637631"/>
                  </a:lnTo>
                  <a:lnTo>
                    <a:pt x="676999" y="631312"/>
                  </a:lnTo>
                  <a:lnTo>
                    <a:pt x="615719" y="623720"/>
                  </a:lnTo>
                  <a:lnTo>
                    <a:pt x="556439" y="614905"/>
                  </a:lnTo>
                  <a:lnTo>
                    <a:pt x="499307" y="604915"/>
                  </a:lnTo>
                  <a:lnTo>
                    <a:pt x="444475" y="593797"/>
                  </a:lnTo>
                  <a:lnTo>
                    <a:pt x="392092" y="581600"/>
                  </a:lnTo>
                  <a:lnTo>
                    <a:pt x="342308" y="568373"/>
                  </a:lnTo>
                  <a:lnTo>
                    <a:pt x="295275" y="554164"/>
                  </a:lnTo>
                  <a:lnTo>
                    <a:pt x="251141" y="539021"/>
                  </a:lnTo>
                  <a:lnTo>
                    <a:pt x="210057" y="522992"/>
                  </a:lnTo>
                  <a:lnTo>
                    <a:pt x="172173" y="506125"/>
                  </a:lnTo>
                  <a:lnTo>
                    <a:pt x="137639" y="488470"/>
                  </a:lnTo>
                  <a:lnTo>
                    <a:pt x="79224" y="450984"/>
                  </a:lnTo>
                  <a:lnTo>
                    <a:pt x="36011" y="410922"/>
                  </a:lnTo>
                  <a:lnTo>
                    <a:pt x="9203" y="368669"/>
                  </a:lnTo>
                  <a:lnTo>
                    <a:pt x="0" y="324611"/>
                  </a:lnTo>
                  <a:close/>
                </a:path>
              </a:pathLst>
            </a:custGeom>
            <a:ln w="19049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83964" y="3212591"/>
              <a:ext cx="215900" cy="1224915"/>
            </a:xfrm>
            <a:custGeom>
              <a:avLst/>
              <a:gdLst/>
              <a:ahLst/>
              <a:cxnLst/>
              <a:rect l="l" t="t" r="r" b="b"/>
              <a:pathLst>
                <a:path w="215900" h="1224914">
                  <a:moveTo>
                    <a:pt x="107950" y="0"/>
                  </a:moveTo>
                  <a:lnTo>
                    <a:pt x="0" y="431800"/>
                  </a:lnTo>
                </a:path>
                <a:path w="215900" h="1224914">
                  <a:moveTo>
                    <a:pt x="0" y="432816"/>
                  </a:moveTo>
                  <a:lnTo>
                    <a:pt x="215900" y="685292"/>
                  </a:lnTo>
                </a:path>
                <a:path w="215900" h="1224914">
                  <a:moveTo>
                    <a:pt x="215900" y="684276"/>
                  </a:moveTo>
                  <a:lnTo>
                    <a:pt x="0" y="936625"/>
                  </a:lnTo>
                </a:path>
                <a:path w="215900" h="1224914">
                  <a:moveTo>
                    <a:pt x="0" y="937260"/>
                  </a:moveTo>
                  <a:lnTo>
                    <a:pt x="53975" y="1224661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4065" y="4431601"/>
              <a:ext cx="242697" cy="2259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97098" y="2132964"/>
              <a:ext cx="265430" cy="2161540"/>
            </a:xfrm>
            <a:custGeom>
              <a:avLst/>
              <a:gdLst/>
              <a:ahLst/>
              <a:cxnLst/>
              <a:rect l="l" t="t" r="r" b="b"/>
              <a:pathLst>
                <a:path w="265429" h="2161540">
                  <a:moveTo>
                    <a:pt x="168275" y="2070100"/>
                  </a:moveTo>
                  <a:lnTo>
                    <a:pt x="165480" y="2072132"/>
                  </a:lnTo>
                  <a:lnTo>
                    <a:pt x="162687" y="2074291"/>
                  </a:lnTo>
                  <a:lnTo>
                    <a:pt x="162051" y="2078228"/>
                  </a:lnTo>
                  <a:lnTo>
                    <a:pt x="222250" y="2161286"/>
                  </a:lnTo>
                  <a:lnTo>
                    <a:pt x="227697" y="2149348"/>
                  </a:lnTo>
                  <a:lnTo>
                    <a:pt x="214629" y="2149348"/>
                  </a:lnTo>
                  <a:lnTo>
                    <a:pt x="212281" y="2125841"/>
                  </a:lnTo>
                  <a:lnTo>
                    <a:pt x="174371" y="2073529"/>
                  </a:lnTo>
                  <a:lnTo>
                    <a:pt x="172212" y="2070735"/>
                  </a:lnTo>
                  <a:lnTo>
                    <a:pt x="168275" y="2070100"/>
                  </a:lnTo>
                  <a:close/>
                </a:path>
                <a:path w="265429" h="2161540">
                  <a:moveTo>
                    <a:pt x="212281" y="2125841"/>
                  </a:moveTo>
                  <a:lnTo>
                    <a:pt x="214629" y="2149348"/>
                  </a:lnTo>
                  <a:lnTo>
                    <a:pt x="227329" y="2148078"/>
                  </a:lnTo>
                  <a:lnTo>
                    <a:pt x="227126" y="2146046"/>
                  </a:lnTo>
                  <a:lnTo>
                    <a:pt x="215264" y="2146046"/>
                  </a:lnTo>
                  <a:lnTo>
                    <a:pt x="219765" y="2136169"/>
                  </a:lnTo>
                  <a:lnTo>
                    <a:pt x="212281" y="2125841"/>
                  </a:lnTo>
                  <a:close/>
                </a:path>
                <a:path w="265429" h="2161540">
                  <a:moveTo>
                    <a:pt x="257048" y="2061210"/>
                  </a:moveTo>
                  <a:lnTo>
                    <a:pt x="253364" y="2062607"/>
                  </a:lnTo>
                  <a:lnTo>
                    <a:pt x="251840" y="2065782"/>
                  </a:lnTo>
                  <a:lnTo>
                    <a:pt x="224993" y="2124696"/>
                  </a:lnTo>
                  <a:lnTo>
                    <a:pt x="227329" y="2148078"/>
                  </a:lnTo>
                  <a:lnTo>
                    <a:pt x="214629" y="2149348"/>
                  </a:lnTo>
                  <a:lnTo>
                    <a:pt x="227697" y="2149348"/>
                  </a:lnTo>
                  <a:lnTo>
                    <a:pt x="263398" y="2071116"/>
                  </a:lnTo>
                  <a:lnTo>
                    <a:pt x="264922" y="2067941"/>
                  </a:lnTo>
                  <a:lnTo>
                    <a:pt x="263525" y="2064131"/>
                  </a:lnTo>
                  <a:lnTo>
                    <a:pt x="260350" y="2062734"/>
                  </a:lnTo>
                  <a:lnTo>
                    <a:pt x="257048" y="2061210"/>
                  </a:lnTo>
                  <a:close/>
                </a:path>
                <a:path w="265429" h="2161540">
                  <a:moveTo>
                    <a:pt x="219765" y="2136169"/>
                  </a:moveTo>
                  <a:lnTo>
                    <a:pt x="215264" y="2146046"/>
                  </a:lnTo>
                  <a:lnTo>
                    <a:pt x="226187" y="2145030"/>
                  </a:lnTo>
                  <a:lnTo>
                    <a:pt x="219765" y="2136169"/>
                  </a:lnTo>
                  <a:close/>
                </a:path>
                <a:path w="265429" h="2161540">
                  <a:moveTo>
                    <a:pt x="224993" y="2124696"/>
                  </a:moveTo>
                  <a:lnTo>
                    <a:pt x="219765" y="2136169"/>
                  </a:lnTo>
                  <a:lnTo>
                    <a:pt x="226187" y="2145030"/>
                  </a:lnTo>
                  <a:lnTo>
                    <a:pt x="215264" y="2146046"/>
                  </a:lnTo>
                  <a:lnTo>
                    <a:pt x="227126" y="2146046"/>
                  </a:lnTo>
                  <a:lnTo>
                    <a:pt x="224993" y="2124696"/>
                  </a:lnTo>
                  <a:close/>
                </a:path>
                <a:path w="265429" h="2161540">
                  <a:moveTo>
                    <a:pt x="12700" y="0"/>
                  </a:moveTo>
                  <a:lnTo>
                    <a:pt x="0" y="1270"/>
                  </a:lnTo>
                  <a:lnTo>
                    <a:pt x="212281" y="2125841"/>
                  </a:lnTo>
                  <a:lnTo>
                    <a:pt x="219765" y="2136169"/>
                  </a:lnTo>
                  <a:lnTo>
                    <a:pt x="224993" y="2124696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64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276" y="314705"/>
            <a:ext cx="5473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Lower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Bound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for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Worst-Case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746681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1553311"/>
            <a:ext cx="8006715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Lemma</a:t>
            </a:r>
            <a:r>
              <a:rPr dirty="0" sz="2000" spc="-1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7.2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worst-case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number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comparisons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done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by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 decision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tree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is </a:t>
            </a:r>
            <a:r>
              <a:rPr dirty="0" sz="2000" spc="-484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equal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its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depth.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95453" y="3148393"/>
            <a:ext cx="1521460" cy="1449705"/>
            <a:chOff x="6295453" y="3148393"/>
            <a:chExt cx="1521460" cy="1449705"/>
          </a:xfrm>
        </p:grpSpPr>
        <p:sp>
          <p:nvSpPr>
            <p:cNvPr id="6" name="object 6"/>
            <p:cNvSpPr/>
            <p:nvPr/>
          </p:nvSpPr>
          <p:spPr>
            <a:xfrm>
              <a:off x="6300215" y="3153155"/>
              <a:ext cx="1511935" cy="1367155"/>
            </a:xfrm>
            <a:custGeom>
              <a:avLst/>
              <a:gdLst/>
              <a:ahLst/>
              <a:cxnLst/>
              <a:rect l="l" t="t" r="r" b="b"/>
              <a:pathLst>
                <a:path w="1511934" h="1367154">
                  <a:moveTo>
                    <a:pt x="0" y="1367028"/>
                  </a:moveTo>
                  <a:lnTo>
                    <a:pt x="755904" y="0"/>
                  </a:lnTo>
                  <a:lnTo>
                    <a:pt x="1511808" y="1367028"/>
                  </a:lnTo>
                  <a:lnTo>
                    <a:pt x="0" y="1367028"/>
                  </a:lnTo>
                  <a:close/>
                </a:path>
                <a:path w="1511934" h="1367154">
                  <a:moveTo>
                    <a:pt x="755650" y="0"/>
                  </a:moveTo>
                  <a:lnTo>
                    <a:pt x="647700" y="431800"/>
                  </a:lnTo>
                </a:path>
                <a:path w="1511934" h="1367154">
                  <a:moveTo>
                    <a:pt x="647700" y="431292"/>
                  </a:moveTo>
                  <a:lnTo>
                    <a:pt x="863600" y="682117"/>
                  </a:lnTo>
                </a:path>
                <a:path w="1511934" h="1367154">
                  <a:moveTo>
                    <a:pt x="863600" y="682752"/>
                  </a:moveTo>
                  <a:lnTo>
                    <a:pt x="647700" y="935228"/>
                  </a:lnTo>
                </a:path>
                <a:path w="1511934" h="1367154">
                  <a:moveTo>
                    <a:pt x="647700" y="934212"/>
                  </a:moveTo>
                  <a:lnTo>
                    <a:pt x="701675" y="1223137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8017" y="4372165"/>
              <a:ext cx="244221" cy="22593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8244840" y="3153155"/>
            <a:ext cx="382905" cy="1367155"/>
          </a:xfrm>
          <a:custGeom>
            <a:avLst/>
            <a:gdLst/>
            <a:ahLst/>
            <a:cxnLst/>
            <a:rect l="l" t="t" r="r" b="b"/>
            <a:pathLst>
              <a:path w="382904" h="1367154">
                <a:moveTo>
                  <a:pt x="0" y="0"/>
                </a:moveTo>
                <a:lnTo>
                  <a:pt x="74461" y="2518"/>
                </a:lnTo>
                <a:lnTo>
                  <a:pt x="135254" y="9382"/>
                </a:lnTo>
                <a:lnTo>
                  <a:pt x="176236" y="19556"/>
                </a:lnTo>
                <a:lnTo>
                  <a:pt x="191261" y="32004"/>
                </a:lnTo>
                <a:lnTo>
                  <a:pt x="191261" y="651510"/>
                </a:lnTo>
                <a:lnTo>
                  <a:pt x="206287" y="663957"/>
                </a:lnTo>
                <a:lnTo>
                  <a:pt x="247269" y="674131"/>
                </a:lnTo>
                <a:lnTo>
                  <a:pt x="308062" y="680995"/>
                </a:lnTo>
                <a:lnTo>
                  <a:pt x="382524" y="683514"/>
                </a:lnTo>
                <a:lnTo>
                  <a:pt x="308062" y="686032"/>
                </a:lnTo>
                <a:lnTo>
                  <a:pt x="247268" y="692896"/>
                </a:lnTo>
                <a:lnTo>
                  <a:pt x="206287" y="703070"/>
                </a:lnTo>
                <a:lnTo>
                  <a:pt x="191261" y="715518"/>
                </a:lnTo>
                <a:lnTo>
                  <a:pt x="191261" y="1335024"/>
                </a:lnTo>
                <a:lnTo>
                  <a:pt x="176236" y="1347471"/>
                </a:lnTo>
                <a:lnTo>
                  <a:pt x="135254" y="1357645"/>
                </a:lnTo>
                <a:lnTo>
                  <a:pt x="74461" y="1364509"/>
                </a:lnTo>
                <a:lnTo>
                  <a:pt x="0" y="1367028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732011" y="3683634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1563" y="2770632"/>
            <a:ext cx="5527548" cy="290169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64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66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9690" y="319278"/>
            <a:ext cx="6884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결정트리로</a:t>
            </a:r>
            <a:r>
              <a:rPr dirty="0" spc="-365"/>
              <a:t> </a:t>
            </a:r>
            <a:r>
              <a:rPr dirty="0"/>
              <a:t>구한</a:t>
            </a:r>
            <a:r>
              <a:rPr dirty="0" spc="-365"/>
              <a:t> </a:t>
            </a:r>
            <a:r>
              <a:rPr dirty="0"/>
              <a:t>최악의</a:t>
            </a:r>
            <a:r>
              <a:rPr dirty="0" spc="-365"/>
              <a:t> </a:t>
            </a:r>
            <a:r>
              <a:rPr dirty="0"/>
              <a:t>경우</a:t>
            </a:r>
            <a:r>
              <a:rPr dirty="0" spc="-370"/>
              <a:t> </a:t>
            </a:r>
            <a:r>
              <a:rPr dirty="0"/>
              <a:t>하한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454" y="1078280"/>
            <a:ext cx="88493" cy="911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1340" y="972693"/>
            <a:ext cx="8163559" cy="2189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5843270" algn="l"/>
              </a:tabLst>
            </a:pPr>
            <a:r>
              <a:rPr dirty="0" sz="1400" b="1">
                <a:solidFill>
                  <a:srgbClr val="3E3D00"/>
                </a:solidFill>
                <a:latin typeface="Malgun Gothic"/>
                <a:cs typeface="Malgun Gothic"/>
              </a:rPr>
              <a:t>보조정리</a:t>
            </a:r>
            <a:r>
              <a:rPr dirty="0" sz="1400" spc="-145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3E3D00"/>
                </a:solidFill>
                <a:latin typeface="Times New Roman"/>
                <a:cs typeface="Times New Roman"/>
              </a:rPr>
              <a:t>7.3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4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이진트리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(binary</a:t>
            </a:r>
            <a:r>
              <a:rPr dirty="0" sz="14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tree)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잎마디의</a:t>
            </a:r>
            <a:r>
              <a:rPr dirty="0" sz="14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수가</a:t>
            </a:r>
            <a:r>
              <a:rPr dirty="0" sz="14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이고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깊이가</a:t>
            </a:r>
            <a:r>
              <a:rPr dirty="0" sz="14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이면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,	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400" spc="-2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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14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400" spc="-5">
                <a:solidFill>
                  <a:srgbClr val="3E3D00"/>
                </a:solidFill>
                <a:latin typeface="Symbol"/>
                <a:cs typeface="Symbol"/>
              </a:rPr>
              <a:t>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45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증명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대하여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귀납법으로</a:t>
            </a:r>
            <a:r>
              <a:rPr dirty="0" sz="14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증명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우선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3209" sz="1350" spc="22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3209" sz="1350" spc="16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1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임을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먼저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보인다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26084" indent="-287020">
              <a:lnSpc>
                <a:spcPct val="100000"/>
              </a:lnSpc>
              <a:spcBef>
                <a:spcPts val="1465"/>
              </a:spcBef>
              <a:buClr>
                <a:srgbClr val="FF9933"/>
              </a:buClr>
              <a:buSzPct val="78571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1400" b="1">
                <a:solidFill>
                  <a:srgbClr val="006FC0"/>
                </a:solidFill>
                <a:latin typeface="Malgun Gothic"/>
                <a:cs typeface="Malgun Gothic"/>
              </a:rPr>
              <a:t>귀납출발점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4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= 0: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마디의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수가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하나인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이진트리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명백히</a:t>
            </a:r>
            <a:r>
              <a:rPr dirty="0" sz="14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3209" sz="1350" spc="1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3209" sz="1350" spc="16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1.</a:t>
            </a:r>
            <a:endParaRPr sz="1400">
              <a:latin typeface="Times New Roman"/>
              <a:cs typeface="Times New Roman"/>
            </a:endParaRPr>
          </a:p>
          <a:p>
            <a:pPr marL="426084" indent="-287020">
              <a:lnSpc>
                <a:spcPct val="100000"/>
              </a:lnSpc>
              <a:spcBef>
                <a:spcPts val="1450"/>
              </a:spcBef>
              <a:buClr>
                <a:srgbClr val="FF9933"/>
              </a:buClr>
              <a:buSzPct val="78571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1400" b="1">
                <a:solidFill>
                  <a:srgbClr val="006FC0"/>
                </a:solidFill>
                <a:latin typeface="Malgun Gothic"/>
                <a:cs typeface="Malgun Gothic"/>
              </a:rPr>
              <a:t>귀납가정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깊이가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14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이진트리에</a:t>
            </a:r>
            <a:r>
              <a:rPr dirty="0" sz="14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대하서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3209" sz="1350" spc="1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3209" sz="1350" spc="172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성립한다고</a:t>
            </a:r>
            <a:r>
              <a:rPr dirty="0" sz="14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가정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26084" marR="17780" indent="-287020">
              <a:lnSpc>
                <a:spcPct val="167100"/>
              </a:lnSpc>
              <a:spcBef>
                <a:spcPts val="330"/>
              </a:spcBef>
              <a:buClr>
                <a:srgbClr val="FF9933"/>
              </a:buClr>
              <a:buSzPct val="78571"/>
              <a:buFont typeface="Wingdings"/>
              <a:buChar char=""/>
              <a:tabLst>
                <a:tab pos="426084" algn="l"/>
                <a:tab pos="426720" algn="l"/>
              </a:tabLst>
            </a:pPr>
            <a:r>
              <a:rPr dirty="0" sz="1400" b="1">
                <a:solidFill>
                  <a:srgbClr val="006FC0"/>
                </a:solidFill>
                <a:latin typeface="Malgun Gothic"/>
                <a:cs typeface="Malgun Gothic"/>
              </a:rPr>
              <a:t>귀납절차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깊이가</a:t>
            </a:r>
            <a:r>
              <a:rPr dirty="0" sz="14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d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 1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14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이진트리에</a:t>
            </a:r>
            <a:r>
              <a:rPr dirty="0" sz="14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대해서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1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3209" sz="1350" spc="22" i="1">
                <a:solidFill>
                  <a:srgbClr val="3E3D00"/>
                </a:solidFill>
                <a:latin typeface="Times New Roman"/>
                <a:cs typeface="Times New Roman"/>
              </a:rPr>
              <a:t>d+</a:t>
            </a:r>
            <a:r>
              <a:rPr dirty="0" baseline="43209" sz="1350" spc="22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baseline="43209" sz="1350" spc="1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m’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임을</a:t>
            </a:r>
            <a:r>
              <a:rPr dirty="0" sz="14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보이면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여기서</a:t>
            </a:r>
            <a:r>
              <a:rPr dirty="0" sz="14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5" i="1">
                <a:solidFill>
                  <a:srgbClr val="3E3D00"/>
                </a:solidFill>
                <a:latin typeface="Times New Roman"/>
                <a:cs typeface="Times New Roman"/>
              </a:rPr>
              <a:t>m’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잎마디의 </a:t>
            </a:r>
            <a:r>
              <a:rPr dirty="0" sz="1400" spc="-4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수이다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1497" y="3320033"/>
            <a:ext cx="1423035" cy="637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5"/>
              </a:spcBef>
            </a:pPr>
            <a:r>
              <a:rPr dirty="0" sz="1400" spc="15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3209" sz="1350" spc="22" i="1">
                <a:solidFill>
                  <a:srgbClr val="3E3D00"/>
                </a:solidFill>
                <a:latin typeface="Times New Roman"/>
                <a:cs typeface="Times New Roman"/>
              </a:rPr>
              <a:t>d+</a:t>
            </a:r>
            <a:r>
              <a:rPr dirty="0" baseline="43209" sz="1350" spc="22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baseline="43209" sz="1350" spc="127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4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3209" sz="1350" spc="1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3209" sz="1350" spc="3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14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  <a:p>
            <a:pPr algn="r" marR="69850">
              <a:lnSpc>
                <a:spcPct val="100000"/>
              </a:lnSpc>
              <a:spcBef>
                <a:spcPts val="1450"/>
              </a:spcBef>
            </a:pP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14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5" i="1">
                <a:solidFill>
                  <a:srgbClr val="3E3D00"/>
                </a:solidFill>
                <a:latin typeface="Times New Roman"/>
                <a:cs typeface="Times New Roman"/>
              </a:rPr>
              <a:t>m’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1570" y="3320033"/>
            <a:ext cx="3894454" cy="637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귀납가정에</a:t>
            </a:r>
            <a:r>
              <a:rPr dirty="0" sz="14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의해서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성립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부모마디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기껏해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야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자식마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디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개를</a:t>
            </a:r>
            <a:r>
              <a:rPr dirty="0" sz="14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가지므로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9756" y="4117340"/>
            <a:ext cx="7806055" cy="594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그러므로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10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baseline="43209" sz="1350" spc="1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baseline="43209" sz="1350" spc="16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4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성립한다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4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여기서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양변에</a:t>
            </a:r>
            <a:r>
              <a:rPr dirty="0" sz="1400" spc="-1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씌우면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4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4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 lg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400" spc="-1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그런데</a:t>
            </a:r>
            <a:r>
              <a:rPr dirty="0" sz="14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1400" spc="-1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정수이므로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14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4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endParaRPr sz="14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120"/>
              </a:spcBef>
            </a:pP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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14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-10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</a:t>
            </a:r>
            <a:r>
              <a:rPr dirty="0" sz="14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1400" spc="-1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2769" y="5446585"/>
            <a:ext cx="1420495" cy="967740"/>
            <a:chOff x="822769" y="5446585"/>
            <a:chExt cx="1420495" cy="967740"/>
          </a:xfrm>
        </p:grpSpPr>
        <p:sp>
          <p:nvSpPr>
            <p:cNvPr id="10" name="object 10"/>
            <p:cNvSpPr/>
            <p:nvPr/>
          </p:nvSpPr>
          <p:spPr>
            <a:xfrm>
              <a:off x="827532" y="5451347"/>
              <a:ext cx="1297305" cy="792480"/>
            </a:xfrm>
            <a:custGeom>
              <a:avLst/>
              <a:gdLst/>
              <a:ahLst/>
              <a:cxnLst/>
              <a:rect l="l" t="t" r="r" b="b"/>
              <a:pathLst>
                <a:path w="1297305" h="792479">
                  <a:moveTo>
                    <a:pt x="359664" y="792479"/>
                  </a:moveTo>
                  <a:lnTo>
                    <a:pt x="828294" y="0"/>
                  </a:lnTo>
                  <a:lnTo>
                    <a:pt x="1296924" y="792479"/>
                  </a:lnTo>
                  <a:lnTo>
                    <a:pt x="359664" y="792479"/>
                  </a:lnTo>
                  <a:close/>
                </a:path>
                <a:path w="1297305" h="792479">
                  <a:moveTo>
                    <a:pt x="214884" y="792479"/>
                  </a:moveTo>
                  <a:lnTo>
                    <a:pt x="173064" y="791071"/>
                  </a:lnTo>
                  <a:lnTo>
                    <a:pt x="138912" y="787230"/>
                  </a:lnTo>
                  <a:lnTo>
                    <a:pt x="115885" y="781533"/>
                  </a:lnTo>
                  <a:lnTo>
                    <a:pt x="107442" y="774560"/>
                  </a:lnTo>
                  <a:lnTo>
                    <a:pt x="107442" y="414159"/>
                  </a:lnTo>
                  <a:lnTo>
                    <a:pt x="98998" y="407186"/>
                  </a:lnTo>
                  <a:lnTo>
                    <a:pt x="75971" y="401489"/>
                  </a:lnTo>
                  <a:lnTo>
                    <a:pt x="41819" y="397648"/>
                  </a:lnTo>
                  <a:lnTo>
                    <a:pt x="0" y="396239"/>
                  </a:lnTo>
                  <a:lnTo>
                    <a:pt x="41819" y="394831"/>
                  </a:lnTo>
                  <a:lnTo>
                    <a:pt x="75971" y="390990"/>
                  </a:lnTo>
                  <a:lnTo>
                    <a:pt x="98998" y="385293"/>
                  </a:lnTo>
                  <a:lnTo>
                    <a:pt x="107442" y="378320"/>
                  </a:lnTo>
                  <a:lnTo>
                    <a:pt x="107442" y="17906"/>
                  </a:lnTo>
                  <a:lnTo>
                    <a:pt x="115885" y="10929"/>
                  </a:lnTo>
                  <a:lnTo>
                    <a:pt x="138912" y="5238"/>
                  </a:lnTo>
                  <a:lnTo>
                    <a:pt x="173064" y="1404"/>
                  </a:lnTo>
                  <a:lnTo>
                    <a:pt x="214884" y="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79754" y="6079997"/>
              <a:ext cx="1153795" cy="325120"/>
            </a:xfrm>
            <a:custGeom>
              <a:avLst/>
              <a:gdLst/>
              <a:ahLst/>
              <a:cxnLst/>
              <a:rect l="l" t="t" r="r" b="b"/>
              <a:pathLst>
                <a:path w="1153795" h="325120">
                  <a:moveTo>
                    <a:pt x="0" y="162305"/>
                  </a:moveTo>
                  <a:lnTo>
                    <a:pt x="17620" y="122342"/>
                  </a:lnTo>
                  <a:lnTo>
                    <a:pt x="67597" y="86006"/>
                  </a:lnTo>
                  <a:lnTo>
                    <a:pt x="103365" y="69578"/>
                  </a:lnTo>
                  <a:lnTo>
                    <a:pt x="145600" y="54513"/>
                  </a:lnTo>
                  <a:lnTo>
                    <a:pt x="193759" y="40963"/>
                  </a:lnTo>
                  <a:lnTo>
                    <a:pt x="247302" y="29080"/>
                  </a:lnTo>
                  <a:lnTo>
                    <a:pt x="305688" y="19017"/>
                  </a:lnTo>
                  <a:lnTo>
                    <a:pt x="368375" y="10925"/>
                  </a:lnTo>
                  <a:lnTo>
                    <a:pt x="434822" y="4957"/>
                  </a:lnTo>
                  <a:lnTo>
                    <a:pt x="504489" y="1264"/>
                  </a:lnTo>
                  <a:lnTo>
                    <a:pt x="576834" y="0"/>
                  </a:lnTo>
                  <a:lnTo>
                    <a:pt x="649178" y="1264"/>
                  </a:lnTo>
                  <a:lnTo>
                    <a:pt x="718845" y="4957"/>
                  </a:lnTo>
                  <a:lnTo>
                    <a:pt x="785292" y="10925"/>
                  </a:lnTo>
                  <a:lnTo>
                    <a:pt x="847979" y="19017"/>
                  </a:lnTo>
                  <a:lnTo>
                    <a:pt x="906365" y="29080"/>
                  </a:lnTo>
                  <a:lnTo>
                    <a:pt x="959908" y="40963"/>
                  </a:lnTo>
                  <a:lnTo>
                    <a:pt x="1008067" y="54513"/>
                  </a:lnTo>
                  <a:lnTo>
                    <a:pt x="1050302" y="69578"/>
                  </a:lnTo>
                  <a:lnTo>
                    <a:pt x="1086070" y="86006"/>
                  </a:lnTo>
                  <a:lnTo>
                    <a:pt x="1136047" y="122342"/>
                  </a:lnTo>
                  <a:lnTo>
                    <a:pt x="1153668" y="162305"/>
                  </a:lnTo>
                  <a:lnTo>
                    <a:pt x="1149172" y="182664"/>
                  </a:lnTo>
                  <a:lnTo>
                    <a:pt x="1114833" y="220966"/>
                  </a:lnTo>
                  <a:lnTo>
                    <a:pt x="1050302" y="255033"/>
                  </a:lnTo>
                  <a:lnTo>
                    <a:pt x="1008067" y="270098"/>
                  </a:lnTo>
                  <a:lnTo>
                    <a:pt x="959908" y="283648"/>
                  </a:lnTo>
                  <a:lnTo>
                    <a:pt x="906365" y="295531"/>
                  </a:lnTo>
                  <a:lnTo>
                    <a:pt x="847979" y="305594"/>
                  </a:lnTo>
                  <a:lnTo>
                    <a:pt x="785292" y="313686"/>
                  </a:lnTo>
                  <a:lnTo>
                    <a:pt x="718845" y="319654"/>
                  </a:lnTo>
                  <a:lnTo>
                    <a:pt x="649178" y="323347"/>
                  </a:lnTo>
                  <a:lnTo>
                    <a:pt x="576834" y="324611"/>
                  </a:lnTo>
                  <a:lnTo>
                    <a:pt x="504489" y="323347"/>
                  </a:lnTo>
                  <a:lnTo>
                    <a:pt x="434822" y="319654"/>
                  </a:lnTo>
                  <a:lnTo>
                    <a:pt x="368375" y="313686"/>
                  </a:lnTo>
                  <a:lnTo>
                    <a:pt x="305688" y="305594"/>
                  </a:lnTo>
                  <a:lnTo>
                    <a:pt x="247302" y="295531"/>
                  </a:lnTo>
                  <a:lnTo>
                    <a:pt x="193759" y="283648"/>
                  </a:lnTo>
                  <a:lnTo>
                    <a:pt x="145600" y="270098"/>
                  </a:lnTo>
                  <a:lnTo>
                    <a:pt x="103365" y="255033"/>
                  </a:lnTo>
                  <a:lnTo>
                    <a:pt x="67597" y="238605"/>
                  </a:lnTo>
                  <a:lnTo>
                    <a:pt x="17620" y="202269"/>
                  </a:lnTo>
                  <a:lnTo>
                    <a:pt x="0" y="162305"/>
                  </a:lnTo>
                  <a:close/>
                </a:path>
              </a:pathLst>
            </a:custGeom>
            <a:ln w="19050">
              <a:solidFill>
                <a:srgbClr val="6F93DC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18540" y="5679135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10967" y="5228844"/>
            <a:ext cx="2306320" cy="1211580"/>
            <a:chOff x="2410967" y="5228844"/>
            <a:chExt cx="2306320" cy="121158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0967" y="5228844"/>
              <a:ext cx="2305811" cy="12115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92907" y="6073140"/>
              <a:ext cx="1412875" cy="320040"/>
            </a:xfrm>
            <a:custGeom>
              <a:avLst/>
              <a:gdLst/>
              <a:ahLst/>
              <a:cxnLst/>
              <a:rect l="l" t="t" r="r" b="b"/>
              <a:pathLst>
                <a:path w="1412875" h="320039">
                  <a:moveTo>
                    <a:pt x="71628" y="249174"/>
                  </a:moveTo>
                  <a:lnTo>
                    <a:pt x="77265" y="222185"/>
                  </a:lnTo>
                  <a:lnTo>
                    <a:pt x="92630" y="200144"/>
                  </a:lnTo>
                  <a:lnTo>
                    <a:pt x="115401" y="185282"/>
                  </a:lnTo>
                  <a:lnTo>
                    <a:pt x="143256" y="179832"/>
                  </a:lnTo>
                  <a:lnTo>
                    <a:pt x="171110" y="185282"/>
                  </a:lnTo>
                  <a:lnTo>
                    <a:pt x="193881" y="200144"/>
                  </a:lnTo>
                  <a:lnTo>
                    <a:pt x="209246" y="222185"/>
                  </a:lnTo>
                  <a:lnTo>
                    <a:pt x="214884" y="249174"/>
                  </a:lnTo>
                  <a:lnTo>
                    <a:pt x="209246" y="276162"/>
                  </a:lnTo>
                  <a:lnTo>
                    <a:pt x="193881" y="298203"/>
                  </a:lnTo>
                  <a:lnTo>
                    <a:pt x="171110" y="313065"/>
                  </a:lnTo>
                  <a:lnTo>
                    <a:pt x="143256" y="318516"/>
                  </a:lnTo>
                  <a:lnTo>
                    <a:pt x="115401" y="313065"/>
                  </a:lnTo>
                  <a:lnTo>
                    <a:pt x="92630" y="298203"/>
                  </a:lnTo>
                  <a:lnTo>
                    <a:pt x="77265" y="276162"/>
                  </a:lnTo>
                  <a:lnTo>
                    <a:pt x="71628" y="249174"/>
                  </a:lnTo>
                  <a:close/>
                </a:path>
                <a:path w="1412875" h="320039">
                  <a:moveTo>
                    <a:pt x="1267968" y="250698"/>
                  </a:moveTo>
                  <a:lnTo>
                    <a:pt x="1273653" y="223704"/>
                  </a:lnTo>
                  <a:lnTo>
                    <a:pt x="1289161" y="201663"/>
                  </a:lnTo>
                  <a:lnTo>
                    <a:pt x="1312169" y="186804"/>
                  </a:lnTo>
                  <a:lnTo>
                    <a:pt x="1340358" y="181356"/>
                  </a:lnTo>
                  <a:lnTo>
                    <a:pt x="1368546" y="186804"/>
                  </a:lnTo>
                  <a:lnTo>
                    <a:pt x="1391554" y="201663"/>
                  </a:lnTo>
                  <a:lnTo>
                    <a:pt x="1407062" y="223704"/>
                  </a:lnTo>
                  <a:lnTo>
                    <a:pt x="1412747" y="250698"/>
                  </a:lnTo>
                  <a:lnTo>
                    <a:pt x="1407062" y="277686"/>
                  </a:lnTo>
                  <a:lnTo>
                    <a:pt x="1391554" y="299727"/>
                  </a:lnTo>
                  <a:lnTo>
                    <a:pt x="1368546" y="314589"/>
                  </a:lnTo>
                  <a:lnTo>
                    <a:pt x="1340358" y="320040"/>
                  </a:lnTo>
                  <a:lnTo>
                    <a:pt x="1312169" y="314589"/>
                  </a:lnTo>
                  <a:lnTo>
                    <a:pt x="1289161" y="299727"/>
                  </a:lnTo>
                  <a:lnTo>
                    <a:pt x="1273653" y="277686"/>
                  </a:lnTo>
                  <a:lnTo>
                    <a:pt x="1267968" y="250698"/>
                  </a:lnTo>
                  <a:close/>
                </a:path>
                <a:path w="1412875" h="320039">
                  <a:moveTo>
                    <a:pt x="0" y="15240"/>
                  </a:moveTo>
                  <a:lnTo>
                    <a:pt x="92075" y="200977"/>
                  </a:lnTo>
                </a:path>
                <a:path w="1412875" h="320039">
                  <a:moveTo>
                    <a:pt x="1231392" y="0"/>
                  </a:moveTo>
                  <a:lnTo>
                    <a:pt x="1302893" y="16827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366128" y="5187505"/>
            <a:ext cx="1172845" cy="1216025"/>
            <a:chOff x="6366128" y="5187505"/>
            <a:chExt cx="1172845" cy="1216025"/>
          </a:xfrm>
        </p:grpSpPr>
        <p:sp>
          <p:nvSpPr>
            <p:cNvPr id="17" name="object 17"/>
            <p:cNvSpPr/>
            <p:nvPr/>
          </p:nvSpPr>
          <p:spPr>
            <a:xfrm>
              <a:off x="6515099" y="5192267"/>
              <a:ext cx="937260" cy="792480"/>
            </a:xfrm>
            <a:custGeom>
              <a:avLst/>
              <a:gdLst/>
              <a:ahLst/>
              <a:cxnLst/>
              <a:rect l="l" t="t" r="r" b="b"/>
              <a:pathLst>
                <a:path w="937259" h="792479">
                  <a:moveTo>
                    <a:pt x="0" y="792479"/>
                  </a:moveTo>
                  <a:lnTo>
                    <a:pt x="468629" y="0"/>
                  </a:lnTo>
                  <a:lnTo>
                    <a:pt x="937259" y="792479"/>
                  </a:lnTo>
                  <a:lnTo>
                    <a:pt x="0" y="79247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75653" y="6067805"/>
              <a:ext cx="1153795" cy="326390"/>
            </a:xfrm>
            <a:custGeom>
              <a:avLst/>
              <a:gdLst/>
              <a:ahLst/>
              <a:cxnLst/>
              <a:rect l="l" t="t" r="r" b="b"/>
              <a:pathLst>
                <a:path w="1153795" h="326389">
                  <a:moveTo>
                    <a:pt x="0" y="163068"/>
                  </a:moveTo>
                  <a:lnTo>
                    <a:pt x="17620" y="122917"/>
                  </a:lnTo>
                  <a:lnTo>
                    <a:pt x="67597" y="86410"/>
                  </a:lnTo>
                  <a:lnTo>
                    <a:pt x="103365" y="69905"/>
                  </a:lnTo>
                  <a:lnTo>
                    <a:pt x="145600" y="54769"/>
                  </a:lnTo>
                  <a:lnTo>
                    <a:pt x="193759" y="41156"/>
                  </a:lnTo>
                  <a:lnTo>
                    <a:pt x="247302" y="29217"/>
                  </a:lnTo>
                  <a:lnTo>
                    <a:pt x="305688" y="19106"/>
                  </a:lnTo>
                  <a:lnTo>
                    <a:pt x="368375" y="10976"/>
                  </a:lnTo>
                  <a:lnTo>
                    <a:pt x="434822" y="4980"/>
                  </a:lnTo>
                  <a:lnTo>
                    <a:pt x="504489" y="1270"/>
                  </a:lnTo>
                  <a:lnTo>
                    <a:pt x="576834" y="0"/>
                  </a:lnTo>
                  <a:lnTo>
                    <a:pt x="649178" y="1270"/>
                  </a:lnTo>
                  <a:lnTo>
                    <a:pt x="718845" y="4980"/>
                  </a:lnTo>
                  <a:lnTo>
                    <a:pt x="785292" y="10976"/>
                  </a:lnTo>
                  <a:lnTo>
                    <a:pt x="847979" y="19106"/>
                  </a:lnTo>
                  <a:lnTo>
                    <a:pt x="906365" y="29217"/>
                  </a:lnTo>
                  <a:lnTo>
                    <a:pt x="959908" y="41156"/>
                  </a:lnTo>
                  <a:lnTo>
                    <a:pt x="1008067" y="54769"/>
                  </a:lnTo>
                  <a:lnTo>
                    <a:pt x="1050302" y="69905"/>
                  </a:lnTo>
                  <a:lnTo>
                    <a:pt x="1086070" y="86410"/>
                  </a:lnTo>
                  <a:lnTo>
                    <a:pt x="1136047" y="122917"/>
                  </a:lnTo>
                  <a:lnTo>
                    <a:pt x="1153668" y="163068"/>
                  </a:lnTo>
                  <a:lnTo>
                    <a:pt x="1149172" y="183522"/>
                  </a:lnTo>
                  <a:lnTo>
                    <a:pt x="1114833" y="222003"/>
                  </a:lnTo>
                  <a:lnTo>
                    <a:pt x="1050302" y="256230"/>
                  </a:lnTo>
                  <a:lnTo>
                    <a:pt x="1008067" y="271366"/>
                  </a:lnTo>
                  <a:lnTo>
                    <a:pt x="959908" y="284979"/>
                  </a:lnTo>
                  <a:lnTo>
                    <a:pt x="906365" y="296918"/>
                  </a:lnTo>
                  <a:lnTo>
                    <a:pt x="847979" y="307029"/>
                  </a:lnTo>
                  <a:lnTo>
                    <a:pt x="785292" y="315159"/>
                  </a:lnTo>
                  <a:lnTo>
                    <a:pt x="718845" y="321155"/>
                  </a:lnTo>
                  <a:lnTo>
                    <a:pt x="649178" y="324865"/>
                  </a:lnTo>
                  <a:lnTo>
                    <a:pt x="576834" y="326136"/>
                  </a:lnTo>
                  <a:lnTo>
                    <a:pt x="504489" y="324865"/>
                  </a:lnTo>
                  <a:lnTo>
                    <a:pt x="434822" y="321155"/>
                  </a:lnTo>
                  <a:lnTo>
                    <a:pt x="368375" y="315159"/>
                  </a:lnTo>
                  <a:lnTo>
                    <a:pt x="305688" y="307029"/>
                  </a:lnTo>
                  <a:lnTo>
                    <a:pt x="247302" y="296918"/>
                  </a:lnTo>
                  <a:lnTo>
                    <a:pt x="193759" y="284979"/>
                  </a:lnTo>
                  <a:lnTo>
                    <a:pt x="145600" y="271366"/>
                  </a:lnTo>
                  <a:lnTo>
                    <a:pt x="103365" y="256230"/>
                  </a:lnTo>
                  <a:lnTo>
                    <a:pt x="67597" y="239725"/>
                  </a:lnTo>
                  <a:lnTo>
                    <a:pt x="17620" y="203218"/>
                  </a:lnTo>
                  <a:lnTo>
                    <a:pt x="0" y="163068"/>
                  </a:lnTo>
                  <a:close/>
                </a:path>
              </a:pathLst>
            </a:custGeom>
            <a:ln w="19050">
              <a:solidFill>
                <a:srgbClr val="6F93DC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1965" y="5979985"/>
              <a:ext cx="477393" cy="346329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6155435" y="5192267"/>
            <a:ext cx="215265" cy="792480"/>
          </a:xfrm>
          <a:custGeom>
            <a:avLst/>
            <a:gdLst/>
            <a:ahLst/>
            <a:cxnLst/>
            <a:rect l="l" t="t" r="r" b="b"/>
            <a:pathLst>
              <a:path w="215264" h="792479">
                <a:moveTo>
                  <a:pt x="214884" y="792479"/>
                </a:moveTo>
                <a:lnTo>
                  <a:pt x="173075" y="791071"/>
                </a:lnTo>
                <a:lnTo>
                  <a:pt x="138922" y="787230"/>
                </a:lnTo>
                <a:lnTo>
                  <a:pt x="115889" y="781533"/>
                </a:lnTo>
                <a:lnTo>
                  <a:pt x="107441" y="774560"/>
                </a:lnTo>
                <a:lnTo>
                  <a:pt x="107441" y="414159"/>
                </a:lnTo>
                <a:lnTo>
                  <a:pt x="98994" y="407186"/>
                </a:lnTo>
                <a:lnTo>
                  <a:pt x="75961" y="401489"/>
                </a:lnTo>
                <a:lnTo>
                  <a:pt x="41808" y="397648"/>
                </a:lnTo>
                <a:lnTo>
                  <a:pt x="0" y="396239"/>
                </a:lnTo>
                <a:lnTo>
                  <a:pt x="41808" y="394835"/>
                </a:lnTo>
                <a:lnTo>
                  <a:pt x="75961" y="391001"/>
                </a:lnTo>
                <a:lnTo>
                  <a:pt x="98994" y="385310"/>
                </a:lnTo>
                <a:lnTo>
                  <a:pt x="107441" y="378332"/>
                </a:lnTo>
                <a:lnTo>
                  <a:pt x="107441" y="17906"/>
                </a:lnTo>
                <a:lnTo>
                  <a:pt x="115889" y="10929"/>
                </a:lnTo>
                <a:lnTo>
                  <a:pt x="138922" y="5238"/>
                </a:lnTo>
                <a:lnTo>
                  <a:pt x="173075" y="1404"/>
                </a:lnTo>
                <a:lnTo>
                  <a:pt x="214884" y="0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47028" y="5420359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43665" y="5533453"/>
            <a:ext cx="426084" cy="461009"/>
            <a:chOff x="4943665" y="5533453"/>
            <a:chExt cx="426084" cy="461009"/>
          </a:xfrm>
        </p:grpSpPr>
        <p:sp>
          <p:nvSpPr>
            <p:cNvPr id="23" name="object 23"/>
            <p:cNvSpPr/>
            <p:nvPr/>
          </p:nvSpPr>
          <p:spPr>
            <a:xfrm>
              <a:off x="4948428" y="5538215"/>
              <a:ext cx="416559" cy="451484"/>
            </a:xfrm>
            <a:custGeom>
              <a:avLst/>
              <a:gdLst/>
              <a:ahLst/>
              <a:cxnLst/>
              <a:rect l="l" t="t" r="r" b="b"/>
              <a:pathLst>
                <a:path w="416560" h="451485">
                  <a:moveTo>
                    <a:pt x="208025" y="0"/>
                  </a:moveTo>
                  <a:lnTo>
                    <a:pt x="208025" y="112776"/>
                  </a:lnTo>
                  <a:lnTo>
                    <a:pt x="0" y="112776"/>
                  </a:lnTo>
                  <a:lnTo>
                    <a:pt x="0" y="338328"/>
                  </a:lnTo>
                  <a:lnTo>
                    <a:pt x="208025" y="338328"/>
                  </a:lnTo>
                  <a:lnTo>
                    <a:pt x="208025" y="451104"/>
                  </a:lnTo>
                  <a:lnTo>
                    <a:pt x="416051" y="225552"/>
                  </a:lnTo>
                  <a:lnTo>
                    <a:pt x="208025" y="0"/>
                  </a:lnTo>
                  <a:close/>
                </a:path>
              </a:pathLst>
            </a:custGeom>
            <a:solidFill>
              <a:srgbClr val="F7F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948428" y="5538215"/>
              <a:ext cx="416559" cy="451484"/>
            </a:xfrm>
            <a:custGeom>
              <a:avLst/>
              <a:gdLst/>
              <a:ahLst/>
              <a:cxnLst/>
              <a:rect l="l" t="t" r="r" b="b"/>
              <a:pathLst>
                <a:path w="416560" h="451485">
                  <a:moveTo>
                    <a:pt x="0" y="112776"/>
                  </a:moveTo>
                  <a:lnTo>
                    <a:pt x="208025" y="112776"/>
                  </a:lnTo>
                  <a:lnTo>
                    <a:pt x="208025" y="0"/>
                  </a:lnTo>
                  <a:lnTo>
                    <a:pt x="416051" y="225552"/>
                  </a:lnTo>
                  <a:lnTo>
                    <a:pt x="208025" y="451104"/>
                  </a:lnTo>
                  <a:lnTo>
                    <a:pt x="208025" y="338328"/>
                  </a:lnTo>
                  <a:lnTo>
                    <a:pt x="0" y="338328"/>
                  </a:lnTo>
                  <a:lnTo>
                    <a:pt x="0" y="11277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7601711" y="5192267"/>
            <a:ext cx="358140" cy="1082040"/>
          </a:xfrm>
          <a:custGeom>
            <a:avLst/>
            <a:gdLst/>
            <a:ahLst/>
            <a:cxnLst/>
            <a:rect l="l" t="t" r="r" b="b"/>
            <a:pathLst>
              <a:path w="358140" h="1082039">
                <a:moveTo>
                  <a:pt x="0" y="0"/>
                </a:moveTo>
                <a:lnTo>
                  <a:pt x="69717" y="2341"/>
                </a:lnTo>
                <a:lnTo>
                  <a:pt x="126634" y="8731"/>
                </a:lnTo>
                <a:lnTo>
                  <a:pt x="165002" y="18216"/>
                </a:lnTo>
                <a:lnTo>
                  <a:pt x="179070" y="29844"/>
                </a:lnTo>
                <a:lnTo>
                  <a:pt x="179070" y="511187"/>
                </a:lnTo>
                <a:lnTo>
                  <a:pt x="193137" y="522803"/>
                </a:lnTo>
                <a:lnTo>
                  <a:pt x="231505" y="532285"/>
                </a:lnTo>
                <a:lnTo>
                  <a:pt x="288422" y="538676"/>
                </a:lnTo>
                <a:lnTo>
                  <a:pt x="358140" y="541019"/>
                </a:lnTo>
                <a:lnTo>
                  <a:pt x="288422" y="543362"/>
                </a:lnTo>
                <a:lnTo>
                  <a:pt x="231505" y="549752"/>
                </a:lnTo>
                <a:lnTo>
                  <a:pt x="193137" y="559231"/>
                </a:lnTo>
                <a:lnTo>
                  <a:pt x="179070" y="570839"/>
                </a:lnTo>
                <a:lnTo>
                  <a:pt x="179070" y="1052207"/>
                </a:lnTo>
                <a:lnTo>
                  <a:pt x="165002" y="1063823"/>
                </a:lnTo>
                <a:lnTo>
                  <a:pt x="126634" y="1073305"/>
                </a:lnTo>
                <a:lnTo>
                  <a:pt x="69717" y="1079696"/>
                </a:lnTo>
                <a:lnTo>
                  <a:pt x="0" y="1082039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044688" y="5577636"/>
            <a:ext cx="3663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1600" spc="-5" i="1">
                <a:solidFill>
                  <a:srgbClr val="3E3D00"/>
                </a:solidFill>
                <a:latin typeface="Times New Roman"/>
                <a:cs typeface="Times New Roman"/>
              </a:rPr>
              <a:t>+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3494" y="6407732"/>
            <a:ext cx="172085" cy="250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39"/>
              </a:lnSpc>
            </a:pPr>
            <a:r>
              <a:rPr dirty="0" sz="1600" spc="-5" i="1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57033" y="6423581"/>
            <a:ext cx="239395" cy="250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39"/>
              </a:lnSpc>
            </a:pPr>
            <a:r>
              <a:rPr dirty="0" sz="1600" spc="-10" i="1">
                <a:solidFill>
                  <a:srgbClr val="3E3D00"/>
                </a:solidFill>
                <a:latin typeface="Times New Roman"/>
                <a:cs typeface="Times New Roman"/>
              </a:rPr>
              <a:t>m’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351" y="249936"/>
            <a:ext cx="4997450" cy="928369"/>
          </a:xfrm>
          <a:prstGeom prst="rect">
            <a:avLst/>
          </a:prstGeom>
          <a:solidFill>
            <a:srgbClr val="FFFC8F"/>
          </a:solidFill>
        </p:spPr>
        <p:txBody>
          <a:bodyPr wrap="square" lIns="0" tIns="79375" rIns="0" bIns="0" rtlCol="0" vert="horz">
            <a:spAutoFit/>
          </a:bodyPr>
          <a:lstStyle/>
          <a:p>
            <a:pPr marL="745490" indent="-343535">
              <a:lnSpc>
                <a:spcPct val="100000"/>
              </a:lnSpc>
              <a:spcBef>
                <a:spcPts val="625"/>
              </a:spcBef>
              <a:buClr>
                <a:srgbClr val="3E3D00"/>
              </a:buClr>
              <a:buFont typeface="Arial MT"/>
              <a:buChar char="•"/>
              <a:tabLst>
                <a:tab pos="745490" algn="l"/>
                <a:tab pos="746125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Symbol"/>
                <a:cs typeface="Symbol"/>
              </a:rPr>
              <a:t>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 spc="-15">
                <a:solidFill>
                  <a:srgbClr val="3E3D00"/>
                </a:solidFill>
                <a:latin typeface="Symbol"/>
                <a:cs typeface="Symbol"/>
              </a:rPr>
              <a:t></a:t>
            </a:r>
            <a:endParaRPr sz="2000">
              <a:latin typeface="Symbol"/>
              <a:cs typeface="Symbol"/>
            </a:endParaRPr>
          </a:p>
          <a:p>
            <a:pPr marL="715010" indent="-3429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14375" algn="l"/>
                <a:tab pos="71501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d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적어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도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Symbol"/>
                <a:cs typeface="Symbol"/>
              </a:rPr>
              <a:t>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m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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8554" y="2948127"/>
            <a:ext cx="346773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8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leaf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높이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제일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작은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r>
              <a:rPr dirty="0" sz="2000" spc="-2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d</a:t>
            </a:r>
            <a:r>
              <a:rPr dirty="0" sz="2000" spc="5">
                <a:solidFill>
                  <a:srgbClr val="3E3D00"/>
                </a:solidFill>
                <a:latin typeface="Arial MT"/>
                <a:cs typeface="Arial MT"/>
              </a:rPr>
              <a:t>=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6589" y="4189285"/>
            <a:ext cx="2577465" cy="1845945"/>
            <a:chOff x="906589" y="4189285"/>
            <a:chExt cx="2577465" cy="18459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5517" y="4189285"/>
              <a:ext cx="216788" cy="2244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1721" y="4617529"/>
              <a:ext cx="216789" cy="2259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63268" y="4378451"/>
              <a:ext cx="507365" cy="276860"/>
            </a:xfrm>
            <a:custGeom>
              <a:avLst/>
              <a:gdLst/>
              <a:ahLst/>
              <a:cxnLst/>
              <a:rect l="l" t="t" r="r" b="b"/>
              <a:pathLst>
                <a:path w="507364" h="276860">
                  <a:moveTo>
                    <a:pt x="506983" y="0"/>
                  </a:moveTo>
                  <a:lnTo>
                    <a:pt x="0" y="27660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0733" y="4617529"/>
              <a:ext cx="215265" cy="2259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17063" y="4378451"/>
              <a:ext cx="438784" cy="276860"/>
            </a:xfrm>
            <a:custGeom>
              <a:avLst/>
              <a:gdLst/>
              <a:ahLst/>
              <a:cxnLst/>
              <a:rect l="l" t="t" r="r" b="b"/>
              <a:pathLst>
                <a:path w="438785" h="276860">
                  <a:moveTo>
                    <a:pt x="0" y="0"/>
                  </a:moveTo>
                  <a:lnTo>
                    <a:pt x="438277" y="27660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2321" y="5024437"/>
              <a:ext cx="216789" cy="2259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80716" y="4806695"/>
              <a:ext cx="175260" cy="222250"/>
            </a:xfrm>
            <a:custGeom>
              <a:avLst/>
              <a:gdLst/>
              <a:ahLst/>
              <a:cxnLst/>
              <a:rect l="l" t="t" r="r" b="b"/>
              <a:pathLst>
                <a:path w="175260" h="222250">
                  <a:moveTo>
                    <a:pt x="175006" y="0"/>
                  </a:moveTo>
                  <a:lnTo>
                    <a:pt x="0" y="222122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9145" y="5024437"/>
              <a:ext cx="216789" cy="2259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00756" y="4806695"/>
              <a:ext cx="103505" cy="254000"/>
            </a:xfrm>
            <a:custGeom>
              <a:avLst/>
              <a:gdLst/>
              <a:ahLst/>
              <a:cxnLst/>
              <a:rect l="l" t="t" r="r" b="b"/>
              <a:pathLst>
                <a:path w="103505" h="254000">
                  <a:moveTo>
                    <a:pt x="0" y="0"/>
                  </a:moveTo>
                  <a:lnTo>
                    <a:pt x="103250" y="25374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7893" y="5410009"/>
              <a:ext cx="218312" cy="2244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4909" y="5410009"/>
              <a:ext cx="216788" cy="22440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67812" y="5213603"/>
              <a:ext cx="37465" cy="200660"/>
            </a:xfrm>
            <a:custGeom>
              <a:avLst/>
              <a:gdLst/>
              <a:ahLst/>
              <a:cxnLst/>
              <a:rect l="l" t="t" r="r" b="b"/>
              <a:pathLst>
                <a:path w="37464" h="200660">
                  <a:moveTo>
                    <a:pt x="37337" y="0"/>
                  </a:moveTo>
                  <a:lnTo>
                    <a:pt x="0" y="200660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8789" y="5410009"/>
              <a:ext cx="215264" cy="22440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53868" y="5213603"/>
              <a:ext cx="549910" cy="232410"/>
            </a:xfrm>
            <a:custGeom>
              <a:avLst/>
              <a:gdLst/>
              <a:ahLst/>
              <a:cxnLst/>
              <a:rect l="l" t="t" r="r" b="b"/>
              <a:pathLst>
                <a:path w="549910" h="232410">
                  <a:moveTo>
                    <a:pt x="496824" y="0"/>
                  </a:moveTo>
                  <a:lnTo>
                    <a:pt x="549909" y="232283"/>
                  </a:lnTo>
                </a:path>
                <a:path w="549910" h="232410">
                  <a:moveTo>
                    <a:pt x="0" y="0"/>
                  </a:moveTo>
                  <a:lnTo>
                    <a:pt x="59055" y="20066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5057" y="5410009"/>
              <a:ext cx="216788" cy="22440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546603" y="5213603"/>
              <a:ext cx="60325" cy="232410"/>
            </a:xfrm>
            <a:custGeom>
              <a:avLst/>
              <a:gdLst/>
              <a:ahLst/>
              <a:cxnLst/>
              <a:rect l="l" t="t" r="r" b="b"/>
              <a:pathLst>
                <a:path w="60325" h="232410">
                  <a:moveTo>
                    <a:pt x="60325" y="0"/>
                  </a:moveTo>
                  <a:lnTo>
                    <a:pt x="0" y="23228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3181" y="5024437"/>
              <a:ext cx="218312" cy="22593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763268" y="4806695"/>
              <a:ext cx="105410" cy="254000"/>
            </a:xfrm>
            <a:custGeom>
              <a:avLst/>
              <a:gdLst/>
              <a:ahLst/>
              <a:cxnLst/>
              <a:rect l="l" t="t" r="r" b="b"/>
              <a:pathLst>
                <a:path w="105410" h="254000">
                  <a:moveTo>
                    <a:pt x="0" y="0"/>
                  </a:moveTo>
                  <a:lnTo>
                    <a:pt x="105409" y="25374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073" y="5024437"/>
              <a:ext cx="216788" cy="2259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31620" y="4806695"/>
              <a:ext cx="85090" cy="254000"/>
            </a:xfrm>
            <a:custGeom>
              <a:avLst/>
              <a:gdLst/>
              <a:ahLst/>
              <a:cxnLst/>
              <a:rect l="l" t="t" r="r" b="b"/>
              <a:pathLst>
                <a:path w="85090" h="254000">
                  <a:moveTo>
                    <a:pt x="85090" y="0"/>
                  </a:moveTo>
                  <a:lnTo>
                    <a:pt x="0" y="25374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3853" y="5410009"/>
              <a:ext cx="216789" cy="22440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95400" y="5213603"/>
              <a:ext cx="90170" cy="232410"/>
            </a:xfrm>
            <a:custGeom>
              <a:avLst/>
              <a:gdLst/>
              <a:ahLst/>
              <a:cxnLst/>
              <a:rect l="l" t="t" r="r" b="b"/>
              <a:pathLst>
                <a:path w="90169" h="232410">
                  <a:moveTo>
                    <a:pt x="89662" y="0"/>
                  </a:moveTo>
                  <a:lnTo>
                    <a:pt x="0" y="232283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09" y="5410009"/>
              <a:ext cx="216789" cy="22440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31620" y="5213603"/>
              <a:ext cx="100965" cy="200660"/>
            </a:xfrm>
            <a:custGeom>
              <a:avLst/>
              <a:gdLst/>
              <a:ahLst/>
              <a:cxnLst/>
              <a:rect l="l" t="t" r="r" b="b"/>
              <a:pathLst>
                <a:path w="100964" h="200660">
                  <a:moveTo>
                    <a:pt x="0" y="0"/>
                  </a:moveTo>
                  <a:lnTo>
                    <a:pt x="100456" y="200660"/>
                  </a:lnTo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2453" y="5809297"/>
              <a:ext cx="216789" cy="2259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95400" y="5599175"/>
              <a:ext cx="81915" cy="247015"/>
            </a:xfrm>
            <a:custGeom>
              <a:avLst/>
              <a:gdLst/>
              <a:ahLst/>
              <a:cxnLst/>
              <a:rect l="l" t="t" r="r" b="b"/>
              <a:pathLst>
                <a:path w="81915" h="247014">
                  <a:moveTo>
                    <a:pt x="0" y="0"/>
                  </a:moveTo>
                  <a:lnTo>
                    <a:pt x="81787" y="24682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6589" y="5809297"/>
              <a:ext cx="216788" cy="22593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88136" y="5599175"/>
              <a:ext cx="60960" cy="247015"/>
            </a:xfrm>
            <a:custGeom>
              <a:avLst/>
              <a:gdLst/>
              <a:ahLst/>
              <a:cxnLst/>
              <a:rect l="l" t="t" r="r" b="b"/>
              <a:pathLst>
                <a:path w="60959" h="247014">
                  <a:moveTo>
                    <a:pt x="60680" y="0"/>
                  </a:moveTo>
                  <a:lnTo>
                    <a:pt x="0" y="246824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210303" y="5283784"/>
            <a:ext cx="396747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d=</a:t>
            </a:r>
            <a:r>
              <a:rPr dirty="0" sz="2000" spc="5">
                <a:solidFill>
                  <a:srgbClr val="3E3D00"/>
                </a:solidFill>
                <a:latin typeface="Arial MT"/>
                <a:cs typeface="Arial MT"/>
              </a:rPr>
              <a:t>4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1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8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leaf</a:t>
            </a:r>
            <a:r>
              <a:rPr dirty="0" sz="2000" spc="-2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1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갖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1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진</a:t>
            </a:r>
            <a:r>
              <a:rPr dirty="0" sz="2000" spc="-1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27925" y="1721929"/>
            <a:ext cx="2975610" cy="1497330"/>
            <a:chOff x="927925" y="1721929"/>
            <a:chExt cx="2975610" cy="1497330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65997" y="1721929"/>
              <a:ext cx="216788" cy="2244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2869" y="2163889"/>
              <a:ext cx="215265" cy="22593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02891" y="1911096"/>
              <a:ext cx="497205" cy="290830"/>
            </a:xfrm>
            <a:custGeom>
              <a:avLst/>
              <a:gdLst/>
              <a:ahLst/>
              <a:cxnLst/>
              <a:rect l="l" t="t" r="r" b="b"/>
              <a:pathLst>
                <a:path w="497205" h="290830">
                  <a:moveTo>
                    <a:pt x="497205" y="0"/>
                  </a:moveTo>
                  <a:lnTo>
                    <a:pt x="0" y="29044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37141" y="2163889"/>
              <a:ext cx="215265" cy="22593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447544" y="1911096"/>
              <a:ext cx="624205" cy="290830"/>
            </a:xfrm>
            <a:custGeom>
              <a:avLst/>
              <a:gdLst/>
              <a:ahLst/>
              <a:cxnLst/>
              <a:rect l="l" t="t" r="r" b="b"/>
              <a:pathLst>
                <a:path w="624205" h="290830">
                  <a:moveTo>
                    <a:pt x="0" y="0"/>
                  </a:moveTo>
                  <a:lnTo>
                    <a:pt x="624205" y="29044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9585" y="2605849"/>
              <a:ext cx="218312" cy="22440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887980" y="2353056"/>
              <a:ext cx="183515" cy="256540"/>
            </a:xfrm>
            <a:custGeom>
              <a:avLst/>
              <a:gdLst/>
              <a:ahLst/>
              <a:cxnLst/>
              <a:rect l="l" t="t" r="r" b="b"/>
              <a:pathLst>
                <a:path w="183514" h="256539">
                  <a:moveTo>
                    <a:pt x="183387" y="0"/>
                  </a:moveTo>
                  <a:lnTo>
                    <a:pt x="0" y="256286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48621" y="2605849"/>
              <a:ext cx="215264" cy="22440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217164" y="2353056"/>
              <a:ext cx="266065" cy="288290"/>
            </a:xfrm>
            <a:custGeom>
              <a:avLst/>
              <a:gdLst/>
              <a:ahLst/>
              <a:cxnLst/>
              <a:rect l="l" t="t" r="r" b="b"/>
              <a:pathLst>
                <a:path w="266064" h="288289">
                  <a:moveTo>
                    <a:pt x="0" y="0"/>
                  </a:moveTo>
                  <a:lnTo>
                    <a:pt x="265557" y="28790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76409" y="2992945"/>
              <a:ext cx="218312" cy="22593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384804" y="2793492"/>
              <a:ext cx="98425" cy="203835"/>
            </a:xfrm>
            <a:custGeom>
              <a:avLst/>
              <a:gdLst/>
              <a:ahLst/>
              <a:cxnLst/>
              <a:rect l="l" t="t" r="r" b="b"/>
              <a:pathLst>
                <a:path w="98425" h="203835">
                  <a:moveTo>
                    <a:pt x="98044" y="0"/>
                  </a:moveTo>
                  <a:lnTo>
                    <a:pt x="0" y="20383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86365" y="2992945"/>
              <a:ext cx="216788" cy="22593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628644" y="2793492"/>
              <a:ext cx="92710" cy="235585"/>
            </a:xfrm>
            <a:custGeom>
              <a:avLst/>
              <a:gdLst/>
              <a:ahLst/>
              <a:cxnLst/>
              <a:rect l="l" t="t" r="r" b="b"/>
              <a:pathLst>
                <a:path w="92710" h="235585">
                  <a:moveTo>
                    <a:pt x="0" y="0"/>
                  </a:moveTo>
                  <a:lnTo>
                    <a:pt x="92709" y="235458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13697" y="2992945"/>
              <a:ext cx="215264" cy="22593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962655" y="2793492"/>
              <a:ext cx="59055" cy="203835"/>
            </a:xfrm>
            <a:custGeom>
              <a:avLst/>
              <a:gdLst/>
              <a:ahLst/>
              <a:cxnLst/>
              <a:rect l="l" t="t" r="r" b="b"/>
              <a:pathLst>
                <a:path w="59055" h="203835">
                  <a:moveTo>
                    <a:pt x="0" y="0"/>
                  </a:moveTo>
                  <a:lnTo>
                    <a:pt x="59055" y="20383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22613" y="2992945"/>
              <a:ext cx="218312" cy="22593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732532" y="2793492"/>
              <a:ext cx="83185" cy="203835"/>
            </a:xfrm>
            <a:custGeom>
              <a:avLst/>
              <a:gdLst/>
              <a:ahLst/>
              <a:cxnLst/>
              <a:rect l="l" t="t" r="r" b="b"/>
              <a:pathLst>
                <a:path w="83185" h="203835">
                  <a:moveTo>
                    <a:pt x="83057" y="0"/>
                  </a:moveTo>
                  <a:lnTo>
                    <a:pt x="0" y="203835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6917" y="2605849"/>
              <a:ext cx="216788" cy="22440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02891" y="2353056"/>
              <a:ext cx="238760" cy="288290"/>
            </a:xfrm>
            <a:custGeom>
              <a:avLst/>
              <a:gdLst/>
              <a:ahLst/>
              <a:cxnLst/>
              <a:rect l="l" t="t" r="r" b="b"/>
              <a:pathLst>
                <a:path w="238760" h="288289">
                  <a:moveTo>
                    <a:pt x="0" y="0"/>
                  </a:moveTo>
                  <a:lnTo>
                    <a:pt x="238506" y="28790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62621" y="2605849"/>
              <a:ext cx="216788" cy="22440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344168" y="2353056"/>
              <a:ext cx="313055" cy="288290"/>
            </a:xfrm>
            <a:custGeom>
              <a:avLst/>
              <a:gdLst/>
              <a:ahLst/>
              <a:cxnLst/>
              <a:rect l="l" t="t" r="r" b="b"/>
              <a:pathLst>
                <a:path w="313055" h="288289">
                  <a:moveTo>
                    <a:pt x="313055" y="0"/>
                  </a:moveTo>
                  <a:lnTo>
                    <a:pt x="0" y="287909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7925" y="2992945"/>
              <a:ext cx="216789" cy="22593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109472" y="2793492"/>
              <a:ext cx="88265" cy="235585"/>
            </a:xfrm>
            <a:custGeom>
              <a:avLst/>
              <a:gdLst/>
              <a:ahLst/>
              <a:cxnLst/>
              <a:rect l="l" t="t" r="r" b="b"/>
              <a:pathLst>
                <a:path w="88265" h="235585">
                  <a:moveTo>
                    <a:pt x="88188" y="0"/>
                  </a:moveTo>
                  <a:lnTo>
                    <a:pt x="0" y="235458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69885" y="2992945"/>
              <a:ext cx="215265" cy="22593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344168" y="2793492"/>
              <a:ext cx="60325" cy="235585"/>
            </a:xfrm>
            <a:custGeom>
              <a:avLst/>
              <a:gdLst/>
              <a:ahLst/>
              <a:cxnLst/>
              <a:rect l="l" t="t" r="r" b="b"/>
              <a:pathLst>
                <a:path w="60325" h="235585">
                  <a:moveTo>
                    <a:pt x="0" y="0"/>
                  </a:moveTo>
                  <a:lnTo>
                    <a:pt x="59943" y="235458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65997" y="2992945"/>
              <a:ext cx="216788" cy="22593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188463" y="2793492"/>
              <a:ext cx="111760" cy="234950"/>
            </a:xfrm>
            <a:custGeom>
              <a:avLst/>
              <a:gdLst/>
              <a:ahLst/>
              <a:cxnLst/>
              <a:rect l="l" t="t" r="r" b="b"/>
              <a:pathLst>
                <a:path w="111760" h="234950">
                  <a:moveTo>
                    <a:pt x="0" y="0"/>
                  </a:moveTo>
                  <a:lnTo>
                    <a:pt x="111760" y="23495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87461" y="2992945"/>
              <a:ext cx="218312" cy="22593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970532" y="2793492"/>
              <a:ext cx="72390" cy="234950"/>
            </a:xfrm>
            <a:custGeom>
              <a:avLst/>
              <a:gdLst/>
              <a:ahLst/>
              <a:cxnLst/>
              <a:rect l="l" t="t" r="r" b="b"/>
              <a:pathLst>
                <a:path w="72389" h="234950">
                  <a:moveTo>
                    <a:pt x="72009" y="0"/>
                  </a:moveTo>
                  <a:lnTo>
                    <a:pt x="0" y="23495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72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408480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1140" y="1113361"/>
            <a:ext cx="8637905" cy="340931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295"/>
              </a:spcBef>
            </a:pPr>
            <a:r>
              <a:rPr dirty="0" sz="2000" spc="-10" b="1">
                <a:solidFill>
                  <a:srgbClr val="3E3D00"/>
                </a:solidFill>
                <a:latin typeface="Malgun Gothic"/>
                <a:cs typeface="Malgun Gothic"/>
              </a:rPr>
              <a:t>정리</a:t>
            </a:r>
            <a:r>
              <a:rPr dirty="0" sz="2000" spc="-26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7.3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서로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비교함으로써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정렬하는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결정적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endParaRPr sz="2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Symbol"/>
                <a:cs typeface="Symbol"/>
              </a:rPr>
              <a:t>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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수행한다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CC99"/>
              </a:buClr>
              <a:buSzPct val="8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증명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보조정리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7.1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의하면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!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잎마디를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가진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가지친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유효한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이진결</a:t>
            </a:r>
            <a:endParaRPr sz="2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정트리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존재한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보조정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7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.3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의하면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깊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</a:t>
            </a:r>
            <a:endParaRPr sz="2000">
              <a:latin typeface="Symbol"/>
              <a:cs typeface="Symbol"/>
            </a:endParaRPr>
          </a:p>
          <a:p>
            <a:pPr marL="355600" marR="7620">
              <a:lnSpc>
                <a:spcPct val="150000"/>
              </a:lnSpc>
              <a:spcBef>
                <a:spcPts val="484"/>
              </a:spcBef>
            </a:pPr>
            <a:r>
              <a:rPr dirty="0" sz="2000" spc="-5">
                <a:solidFill>
                  <a:srgbClr val="3E3D00"/>
                </a:solidFill>
                <a:latin typeface="Symbol"/>
                <a:cs typeface="Symbol"/>
              </a:rPr>
              <a:t>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!)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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보조정리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7.2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의해서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결정트리의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비교횟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트리의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깊이와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72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258267" y="573405"/>
            <a:ext cx="7144384" cy="16440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05"/>
              </a:spcBef>
              <a:buClr>
                <a:srgbClr val="00CC99"/>
              </a:buClr>
              <a:buSzPct val="85000"/>
              <a:buFont typeface="Wingdings"/>
              <a:buChar char=""/>
              <a:tabLst>
                <a:tab pos="419100" algn="l"/>
                <a:tab pos="419734" algn="l"/>
              </a:tabLst>
            </a:pP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 b="1">
                <a:solidFill>
                  <a:srgbClr val="3E3D00"/>
                </a:solidFill>
                <a:latin typeface="Times New Roman"/>
                <a:cs typeface="Times New Roman"/>
              </a:rPr>
              <a:t>emma</a:t>
            </a:r>
            <a:r>
              <a:rPr dirty="0" sz="2000" spc="-2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3E3D00"/>
                </a:solidFill>
                <a:latin typeface="Times New Roman"/>
                <a:cs typeface="Times New Roman"/>
              </a:rPr>
              <a:t>7.4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47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For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any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positive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integer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48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!)</a:t>
            </a:r>
            <a:r>
              <a:rPr dirty="0" sz="2000" spc="459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≥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1.45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4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proof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The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proof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requires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knowledge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integral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calculus.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We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have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2482215">
              <a:lnSpc>
                <a:spcPct val="100000"/>
              </a:lnSpc>
            </a:pPr>
            <a:r>
              <a:rPr dirty="0" sz="2050" spc="90">
                <a:latin typeface="Times New Roman"/>
                <a:cs typeface="Times New Roman"/>
              </a:rPr>
              <a:t>lg(</a:t>
            </a:r>
            <a:r>
              <a:rPr dirty="0" sz="2050" spc="90" i="1">
                <a:latin typeface="Times New Roman"/>
                <a:cs typeface="Times New Roman"/>
              </a:rPr>
              <a:t>n</a:t>
            </a:r>
            <a:r>
              <a:rPr dirty="0" sz="2050" spc="90">
                <a:latin typeface="Times New Roman"/>
                <a:cs typeface="Times New Roman"/>
              </a:rPr>
              <a:t>!)</a:t>
            </a:r>
            <a:r>
              <a:rPr dirty="0" sz="2050" spc="10">
                <a:latin typeface="Times New Roman"/>
                <a:cs typeface="Times New Roman"/>
              </a:rPr>
              <a:t> </a:t>
            </a:r>
            <a:r>
              <a:rPr dirty="0" sz="2050" spc="150">
                <a:latin typeface="Symbol"/>
                <a:cs typeface="Symbol"/>
              </a:rPr>
              <a:t>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 spc="135">
                <a:latin typeface="Times New Roman"/>
                <a:cs typeface="Times New Roman"/>
              </a:rPr>
              <a:t>lg[</a:t>
            </a:r>
            <a:r>
              <a:rPr dirty="0" sz="2050" spc="135" i="1">
                <a:latin typeface="Times New Roman"/>
                <a:cs typeface="Times New Roman"/>
              </a:rPr>
              <a:t>n</a:t>
            </a:r>
            <a:r>
              <a:rPr dirty="0" sz="2050" spc="135">
                <a:latin typeface="Times New Roman"/>
                <a:cs typeface="Times New Roman"/>
              </a:rPr>
              <a:t>(</a:t>
            </a:r>
            <a:r>
              <a:rPr dirty="0" sz="2050" spc="135" i="1">
                <a:latin typeface="Times New Roman"/>
                <a:cs typeface="Times New Roman"/>
              </a:rPr>
              <a:t>n</a:t>
            </a:r>
            <a:r>
              <a:rPr dirty="0" sz="2050" spc="-114" i="1">
                <a:latin typeface="Times New Roman"/>
                <a:cs typeface="Times New Roman"/>
              </a:rPr>
              <a:t> </a:t>
            </a:r>
            <a:r>
              <a:rPr dirty="0" sz="2050" spc="120">
                <a:latin typeface="Symbol"/>
                <a:cs typeface="Symbol"/>
              </a:rPr>
              <a:t></a:t>
            </a:r>
            <a:r>
              <a:rPr dirty="0" sz="2050" spc="120">
                <a:latin typeface="Times New Roman"/>
                <a:cs typeface="Times New Roman"/>
              </a:rPr>
              <a:t>1)(</a:t>
            </a:r>
            <a:r>
              <a:rPr dirty="0" sz="2050" spc="120" i="1">
                <a:latin typeface="Times New Roman"/>
                <a:cs typeface="Times New Roman"/>
              </a:rPr>
              <a:t>n</a:t>
            </a:r>
            <a:r>
              <a:rPr dirty="0" sz="2050" spc="-120" i="1">
                <a:latin typeface="Times New Roman"/>
                <a:cs typeface="Times New Roman"/>
              </a:rPr>
              <a:t> </a:t>
            </a:r>
            <a:r>
              <a:rPr dirty="0" sz="2050" spc="150">
                <a:latin typeface="Symbol"/>
                <a:cs typeface="Symbol"/>
              </a:rPr>
              <a:t></a:t>
            </a:r>
            <a:r>
              <a:rPr dirty="0" sz="2050" spc="-114">
                <a:latin typeface="Times New Roman"/>
                <a:cs typeface="Times New Roman"/>
              </a:rPr>
              <a:t> </a:t>
            </a:r>
            <a:r>
              <a:rPr dirty="0" sz="2050" spc="225">
                <a:latin typeface="Times New Roman"/>
                <a:cs typeface="Times New Roman"/>
              </a:rPr>
              <a:t>2)</a:t>
            </a:r>
            <a:r>
              <a:rPr dirty="0" sz="2050" spc="225">
                <a:latin typeface="Microsoft Sans Serif"/>
                <a:cs typeface="Microsoft Sans Serif"/>
              </a:rPr>
              <a:t></a:t>
            </a:r>
            <a:r>
              <a:rPr dirty="0" sz="2050" spc="225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134" y="2907118"/>
            <a:ext cx="77724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30">
                <a:latin typeface="Times New Roman"/>
                <a:cs typeface="Times New Roman"/>
              </a:rPr>
              <a:t>l</a:t>
            </a:r>
            <a:r>
              <a:rPr dirty="0" sz="2050" spc="135">
                <a:latin typeface="Times New Roman"/>
                <a:cs typeface="Times New Roman"/>
              </a:rPr>
              <a:t>g</a:t>
            </a:r>
            <a:r>
              <a:rPr dirty="0" sz="2050" spc="-15">
                <a:latin typeface="Times New Roman"/>
                <a:cs typeface="Times New Roman"/>
              </a:rPr>
              <a:t> </a:t>
            </a:r>
            <a:r>
              <a:rPr dirty="0" sz="2050" spc="120" i="1">
                <a:latin typeface="Times New Roman"/>
                <a:cs typeface="Times New Roman"/>
              </a:rPr>
              <a:t>x</a:t>
            </a:r>
            <a:r>
              <a:rPr dirty="0" sz="2050" spc="-160" i="1">
                <a:latin typeface="Times New Roman"/>
                <a:cs typeface="Times New Roman"/>
              </a:rPr>
              <a:t> </a:t>
            </a:r>
            <a:r>
              <a:rPr dirty="0" sz="2050" spc="160" i="1">
                <a:latin typeface="Times New Roman"/>
                <a:cs typeface="Times New Roman"/>
              </a:rPr>
              <a:t>dx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2649" y="2349729"/>
            <a:ext cx="37211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30">
                <a:latin typeface="Times New Roman"/>
                <a:cs typeface="Times New Roman"/>
              </a:rPr>
              <a:t>l</a:t>
            </a:r>
            <a:r>
              <a:rPr dirty="0" sz="2050" spc="135">
                <a:latin typeface="Times New Roman"/>
                <a:cs typeface="Times New Roman"/>
              </a:rPr>
              <a:t>g</a:t>
            </a:r>
            <a:r>
              <a:rPr dirty="0" sz="2050" spc="-195">
                <a:latin typeface="Times New Roman"/>
                <a:cs typeface="Times New Roman"/>
              </a:rPr>
              <a:t> </a:t>
            </a:r>
            <a:r>
              <a:rPr dirty="0" sz="2050" spc="75" i="1">
                <a:latin typeface="Times New Roman"/>
                <a:cs typeface="Times New Roman"/>
              </a:rPr>
              <a:t>i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1995" y="2818411"/>
            <a:ext cx="1117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6985" y="2295229"/>
            <a:ext cx="1117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4280" y="3382218"/>
            <a:ext cx="173355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135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58118" y="3159368"/>
            <a:ext cx="1117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5582" y="3547341"/>
            <a:ext cx="18796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15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0761" y="2349729"/>
            <a:ext cx="192405" cy="8972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</a:pPr>
            <a:r>
              <a:rPr dirty="0" sz="2050" spc="15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2050" spc="150">
                <a:latin typeface="Symbol"/>
                <a:cs typeface="Symbol"/>
              </a:rPr>
              <a:t>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7600" y="2870206"/>
            <a:ext cx="134620" cy="497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00" spc="-300">
                <a:latin typeface="Symbol"/>
                <a:cs typeface="Symbol"/>
              </a:rPr>
              <a:t>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5190" y="2279679"/>
            <a:ext cx="341630" cy="497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00" spc="275">
                <a:latin typeface="Symbol"/>
                <a:cs typeface="Symbol"/>
              </a:rPr>
              <a:t>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1574" y="2568841"/>
            <a:ext cx="2787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0" i="1">
                <a:latin typeface="Times New Roman"/>
                <a:cs typeface="Times New Roman"/>
              </a:rPr>
              <a:t>i</a:t>
            </a:r>
            <a:r>
              <a:rPr dirty="0" sz="1200" spc="165">
                <a:latin typeface="Symbol"/>
                <a:cs typeface="Symbol"/>
              </a:rPr>
              <a:t></a:t>
            </a:r>
            <a:r>
              <a:rPr dirty="0" sz="1200" spc="75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650" y="367665"/>
            <a:ext cx="11379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5">
                <a:solidFill>
                  <a:srgbClr val="3E3D00"/>
                </a:solidFill>
              </a:rPr>
              <a:t>S</a:t>
            </a:r>
            <a:r>
              <a:rPr dirty="0" sz="2400" spc="55">
                <a:solidFill>
                  <a:srgbClr val="3E3D00"/>
                </a:solidFill>
              </a:rPr>
              <a:t>t</a:t>
            </a:r>
            <a:r>
              <a:rPr dirty="0" sz="2400" spc="-5">
                <a:solidFill>
                  <a:srgbClr val="3E3D00"/>
                </a:solidFill>
              </a:rPr>
              <a:t>ability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30451" y="1217675"/>
          <a:ext cx="6115050" cy="38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545"/>
                <a:gridCol w="677545"/>
                <a:gridCol w="677545"/>
                <a:gridCol w="677544"/>
                <a:gridCol w="677544"/>
                <a:gridCol w="677545"/>
                <a:gridCol w="677545"/>
                <a:gridCol w="677545"/>
                <a:gridCol w="677545"/>
              </a:tblGrid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833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833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baseline="-20833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2889" y="1334770"/>
            <a:ext cx="3272154" cy="821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400" spc="15">
                <a:solidFill>
                  <a:srgbClr val="3E3D00"/>
                </a:solidFill>
                <a:latin typeface="Malgun Gothic"/>
                <a:cs typeface="Malgun Gothic"/>
              </a:rPr>
              <a:t>before</a:t>
            </a:r>
            <a:r>
              <a:rPr dirty="0" sz="14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sorting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150">
              <a:latin typeface="Malgun Gothic"/>
              <a:cs typeface="Malgun Gothic"/>
            </a:endParaRPr>
          </a:p>
          <a:p>
            <a:pPr marL="1465580">
              <a:lnSpc>
                <a:spcPct val="100000"/>
              </a:lnSpc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if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key[a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]=key[a</a:t>
            </a:r>
            <a:r>
              <a:rPr dirty="0" baseline="-21367" sz="1950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9978" y="816356"/>
            <a:ext cx="965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6230" y="871855"/>
            <a:ext cx="965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46326" y="2905125"/>
          <a:ext cx="6115050" cy="382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545"/>
                <a:gridCol w="677545"/>
                <a:gridCol w="677545"/>
                <a:gridCol w="677544"/>
                <a:gridCol w="677544"/>
                <a:gridCol w="677545"/>
                <a:gridCol w="677545"/>
                <a:gridCol w="677545"/>
                <a:gridCol w="677545"/>
              </a:tblGrid>
              <a:tr h="369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833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0833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0833" sz="1800" b="1">
                          <a:solidFill>
                            <a:srgbClr val="3E3D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baseline="-20833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91439" y="3021330"/>
            <a:ext cx="1033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solidFill>
                  <a:srgbClr val="3E3D00"/>
                </a:solidFill>
                <a:latin typeface="Malgun Gothic"/>
                <a:cs typeface="Malgun Gothic"/>
              </a:rPr>
              <a:t>after</a:t>
            </a:r>
            <a:r>
              <a:rPr dirty="0" sz="1400" spc="-9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5">
                <a:solidFill>
                  <a:srgbClr val="3E3D00"/>
                </a:solidFill>
                <a:latin typeface="Malgun Gothic"/>
                <a:cs typeface="Malgun Gothic"/>
              </a:rPr>
              <a:t>sorting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9573" y="2465654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9528" y="2465654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0638" y="871855"/>
            <a:ext cx="6051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(i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&lt;</a:t>
            </a:r>
            <a:r>
              <a:rPr dirty="0" sz="2000" spc="-5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j)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6681" y="2434208"/>
            <a:ext cx="7194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(p</a:t>
            </a:r>
            <a:r>
              <a:rPr dirty="0" sz="2000" spc="-6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&lt;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q)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016" y="4199382"/>
            <a:ext cx="798703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키값을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갖는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데이터간의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전</a:t>
            </a:r>
            <a:r>
              <a:rPr dirty="0" sz="2000" spc="-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순서가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후에도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유지되는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성질</a:t>
            </a:r>
            <a:endParaRPr sz="20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  <a:tab pos="408051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이러한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성질을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갖는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정렬방법은	</a:t>
            </a:r>
            <a:r>
              <a:rPr dirty="0" sz="2000" spc="35">
                <a:solidFill>
                  <a:srgbClr val="3E3D00"/>
                </a:solidFill>
                <a:latin typeface="Malgun Gothic"/>
                <a:cs typeface="Malgun Gothic"/>
              </a:rPr>
              <a:t>stable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하다고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한다.</a:t>
            </a:r>
            <a:endParaRPr sz="20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  <a:tab pos="6161405" algn="l"/>
              </a:tabLst>
            </a:pPr>
            <a:r>
              <a:rPr dirty="0" sz="2000" spc="65">
                <a:solidFill>
                  <a:srgbClr val="3E3D00"/>
                </a:solidFill>
                <a:latin typeface="Malgun Gothic"/>
                <a:cs typeface="Malgun Gothic"/>
              </a:rPr>
              <a:t>stable:</a:t>
            </a:r>
            <a:r>
              <a:rPr dirty="0" sz="2000" spc="-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5">
                <a:solidFill>
                  <a:srgbClr val="3E3D00"/>
                </a:solidFill>
                <a:latin typeface="Malgun Gothic"/>
                <a:cs typeface="Malgun Gothic"/>
              </a:rPr>
              <a:t>insertion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sort,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0">
                <a:solidFill>
                  <a:srgbClr val="3E3D00"/>
                </a:solidFill>
                <a:latin typeface="Malgun Gothic"/>
                <a:cs typeface="Malgun Gothic"/>
              </a:rPr>
              <a:t>merge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5">
                <a:solidFill>
                  <a:srgbClr val="3E3D00"/>
                </a:solidFill>
                <a:latin typeface="Malgun Gothic"/>
                <a:cs typeface="Malgun Gothic"/>
              </a:rPr>
              <a:t>sort,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bubble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25">
                <a:solidFill>
                  <a:srgbClr val="3E3D00"/>
                </a:solidFill>
                <a:latin typeface="Malgun Gothic"/>
                <a:cs typeface="Malgun Gothic"/>
              </a:rPr>
              <a:t>sort</a:t>
            </a:r>
            <a:r>
              <a:rPr dirty="0" sz="2000" spc="-1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30">
                <a:solidFill>
                  <a:srgbClr val="3E3D00"/>
                </a:solidFill>
                <a:latin typeface="Malgun Gothic"/>
                <a:cs typeface="Malgun Gothic"/>
              </a:rPr>
              <a:t>-	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추가적인</a:t>
            </a:r>
            <a:endParaRPr sz="2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구현으로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30">
                <a:solidFill>
                  <a:srgbClr val="3E3D00"/>
                </a:solidFill>
                <a:latin typeface="Malgun Gothic"/>
                <a:cs typeface="Malgun Gothic"/>
              </a:rPr>
              <a:t>stable하게</a:t>
            </a:r>
            <a:r>
              <a:rPr dirty="0" sz="2000" spc="-8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만들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있다.</a:t>
            </a:r>
            <a:endParaRPr sz="200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not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5">
                <a:solidFill>
                  <a:srgbClr val="3E3D00"/>
                </a:solidFill>
                <a:latin typeface="Malgun Gothic"/>
                <a:cs typeface="Malgun Gothic"/>
              </a:rPr>
              <a:t>stable: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30">
                <a:solidFill>
                  <a:srgbClr val="3E3D00"/>
                </a:solidFill>
                <a:latin typeface="Malgun Gothic"/>
                <a:cs typeface="Malgun Gothic"/>
              </a:rPr>
              <a:t>quick</a:t>
            </a:r>
            <a:r>
              <a:rPr dirty="0" sz="2000" spc="-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sort,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35">
                <a:solidFill>
                  <a:srgbClr val="3E3D00"/>
                </a:solidFill>
                <a:latin typeface="Malgun Gothic"/>
                <a:cs typeface="Malgun Gothic"/>
              </a:rPr>
              <a:t>heap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sort,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selection</a:t>
            </a:r>
            <a:r>
              <a:rPr dirty="0" sz="2000" spc="-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5">
                <a:solidFill>
                  <a:srgbClr val="3E3D00"/>
                </a:solidFill>
                <a:latin typeface="Malgun Gothic"/>
                <a:cs typeface="Malgun Gothic"/>
              </a:rPr>
              <a:t>sort,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exchange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25">
                <a:solidFill>
                  <a:srgbClr val="3E3D00"/>
                </a:solidFill>
                <a:latin typeface="Malgun Gothic"/>
                <a:cs typeface="Malgun Gothic"/>
              </a:rPr>
              <a:t>sort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620268"/>
            <a:ext cx="7175500" cy="1362710"/>
          </a:xfrm>
          <a:custGeom>
            <a:avLst/>
            <a:gdLst/>
            <a:ahLst/>
            <a:cxnLst/>
            <a:rect l="l" t="t" r="r" b="b"/>
            <a:pathLst>
              <a:path w="7175500" h="1362710">
                <a:moveTo>
                  <a:pt x="6947916" y="0"/>
                </a:moveTo>
                <a:lnTo>
                  <a:pt x="227088" y="0"/>
                </a:lnTo>
                <a:lnTo>
                  <a:pt x="181320" y="4615"/>
                </a:lnTo>
                <a:lnTo>
                  <a:pt x="138692" y="17853"/>
                </a:lnTo>
                <a:lnTo>
                  <a:pt x="100117" y="38797"/>
                </a:lnTo>
                <a:lnTo>
                  <a:pt x="66509" y="66532"/>
                </a:lnTo>
                <a:lnTo>
                  <a:pt x="38781" y="100142"/>
                </a:lnTo>
                <a:lnTo>
                  <a:pt x="17844" y="138713"/>
                </a:lnTo>
                <a:lnTo>
                  <a:pt x="4613" y="181329"/>
                </a:lnTo>
                <a:lnTo>
                  <a:pt x="0" y="227076"/>
                </a:lnTo>
                <a:lnTo>
                  <a:pt x="0" y="1135380"/>
                </a:lnTo>
                <a:lnTo>
                  <a:pt x="4613" y="1181126"/>
                </a:lnTo>
                <a:lnTo>
                  <a:pt x="17844" y="1223742"/>
                </a:lnTo>
                <a:lnTo>
                  <a:pt x="38781" y="1262313"/>
                </a:lnTo>
                <a:lnTo>
                  <a:pt x="66509" y="1295923"/>
                </a:lnTo>
                <a:lnTo>
                  <a:pt x="100117" y="1323658"/>
                </a:lnTo>
                <a:lnTo>
                  <a:pt x="138692" y="1344602"/>
                </a:lnTo>
                <a:lnTo>
                  <a:pt x="181320" y="1357840"/>
                </a:lnTo>
                <a:lnTo>
                  <a:pt x="227088" y="1362456"/>
                </a:lnTo>
                <a:lnTo>
                  <a:pt x="6947916" y="1362456"/>
                </a:lnTo>
                <a:lnTo>
                  <a:pt x="6993662" y="1357840"/>
                </a:lnTo>
                <a:lnTo>
                  <a:pt x="7036278" y="1344602"/>
                </a:lnTo>
                <a:lnTo>
                  <a:pt x="7074849" y="1323658"/>
                </a:lnTo>
                <a:lnTo>
                  <a:pt x="7108459" y="1295923"/>
                </a:lnTo>
                <a:lnTo>
                  <a:pt x="7136194" y="1262313"/>
                </a:lnTo>
                <a:lnTo>
                  <a:pt x="7157138" y="1223742"/>
                </a:lnTo>
                <a:lnTo>
                  <a:pt x="7170376" y="1181126"/>
                </a:lnTo>
                <a:lnTo>
                  <a:pt x="7174992" y="1135380"/>
                </a:lnTo>
                <a:lnTo>
                  <a:pt x="7174992" y="227076"/>
                </a:lnTo>
                <a:lnTo>
                  <a:pt x="7170376" y="181329"/>
                </a:lnTo>
                <a:lnTo>
                  <a:pt x="7157138" y="138713"/>
                </a:lnTo>
                <a:lnTo>
                  <a:pt x="7136194" y="100142"/>
                </a:lnTo>
                <a:lnTo>
                  <a:pt x="7108459" y="66532"/>
                </a:lnTo>
                <a:lnTo>
                  <a:pt x="7074849" y="38797"/>
                </a:lnTo>
                <a:lnTo>
                  <a:pt x="7036278" y="17853"/>
                </a:lnTo>
                <a:lnTo>
                  <a:pt x="6993662" y="4615"/>
                </a:lnTo>
                <a:lnTo>
                  <a:pt x="6947916" y="0"/>
                </a:lnTo>
                <a:close/>
              </a:path>
            </a:pathLst>
          </a:custGeom>
          <a:solidFill>
            <a:srgbClr val="DEF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29690" y="621263"/>
            <a:ext cx="6714490" cy="121539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결론</a:t>
            </a:r>
            <a:r>
              <a:rPr dirty="0" sz="2000">
                <a:solidFill>
                  <a:srgbClr val="3E3D00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12700" marR="5080" indent="151765">
              <a:lnSpc>
                <a:spcPct val="117000"/>
              </a:lnSpc>
              <a:spcBef>
                <a:spcPts val="470"/>
              </a:spcBef>
              <a:tabLst>
                <a:tab pos="571500" algn="l"/>
                <a:tab pos="1231900" algn="l"/>
                <a:tab pos="2146300" algn="l"/>
                <a:tab pos="2806700" algn="l"/>
                <a:tab pos="37211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	값의	비교를	통한	정렬은	</a:t>
            </a:r>
            <a:r>
              <a:rPr dirty="0" sz="2000" spc="-20">
                <a:solidFill>
                  <a:srgbClr val="3E3D00"/>
                </a:solidFill>
                <a:latin typeface="Malgun Gothic"/>
                <a:cs typeface="Malgun Gothic"/>
              </a:rPr>
              <a:t>Ω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(n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7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70">
                <a:solidFill>
                  <a:srgbClr val="3E3D00"/>
                </a:solidFill>
                <a:latin typeface="Malgun Gothic"/>
                <a:cs typeface="Malgun Gothic"/>
              </a:rPr>
              <a:t>)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복잡도를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갖는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14">
                <a:solidFill>
                  <a:srgbClr val="3E3D00"/>
                </a:solidFill>
                <a:latin typeface="Malgun Gothic"/>
                <a:cs typeface="Malgun Gothic"/>
              </a:rPr>
              <a:t>다.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114">
                <a:solidFill>
                  <a:srgbClr val="3E3D00"/>
                </a:solidFill>
                <a:latin typeface="Malgun Gothic"/>
                <a:cs typeface="Malgun Gothic"/>
              </a:rPr>
              <a:t>즉,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lg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빠른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개발할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수는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75">
                <a:solidFill>
                  <a:srgbClr val="3E3D00"/>
                </a:solidFill>
                <a:latin typeface="Malgun Gothic"/>
                <a:cs typeface="Malgun Gothic"/>
              </a:rPr>
              <a:t>없다.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72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69442" y="2609164"/>
            <a:ext cx="7783830" cy="300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5"/>
              </a:spcBef>
              <a:buClr>
                <a:srgbClr val="FF9933"/>
              </a:buClr>
              <a:buSzPct val="80000"/>
              <a:buFont typeface="Wingdings"/>
              <a:buChar char=""/>
              <a:tabLst>
                <a:tab pos="247650" algn="l"/>
              </a:tabLst>
            </a:pPr>
            <a:r>
              <a:rPr dirty="0" sz="2000" spc="-10" b="1">
                <a:solidFill>
                  <a:srgbClr val="3E3D00"/>
                </a:solidFill>
                <a:latin typeface="Malgun Gothic"/>
                <a:cs typeface="Malgun Gothic"/>
              </a:rPr>
              <a:t>정리</a:t>
            </a:r>
            <a:r>
              <a:rPr dirty="0" sz="2000" spc="-170" b="1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85" b="1">
                <a:solidFill>
                  <a:srgbClr val="3E3D00"/>
                </a:solidFill>
                <a:latin typeface="Malgun Gothic"/>
                <a:cs typeface="Malgun Gothic"/>
              </a:rPr>
              <a:t>7.4</a:t>
            </a:r>
            <a:r>
              <a:rPr dirty="0" sz="2000" spc="85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endParaRPr sz="2000">
              <a:latin typeface="Malgun Gothic"/>
              <a:cs typeface="Malgun Gothic"/>
            </a:endParaRPr>
          </a:p>
          <a:p>
            <a:pPr marL="12700" marR="5080" indent="81915">
              <a:lnSpc>
                <a:spcPct val="150000"/>
              </a:lnSpc>
              <a:spcBef>
                <a:spcPts val="484"/>
              </a:spcBef>
            </a:pPr>
            <a:r>
              <a:rPr dirty="0" sz="2000" b="1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서로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비교함으로써</a:t>
            </a:r>
            <a:r>
              <a:rPr dirty="0" sz="20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정렬하는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결정적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알고리즘은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u="sng" sz="2000" spc="-15" b="1">
                <a:solidFill>
                  <a:srgbClr val="6F93DC"/>
                </a:solidFill>
                <a:uFill>
                  <a:solidFill>
                    <a:srgbClr val="6F93DC"/>
                  </a:solidFill>
                </a:uFill>
                <a:latin typeface="Malgun Gothic"/>
                <a:cs typeface="Malgun Gothic"/>
              </a:rPr>
              <a:t>평균</a:t>
            </a:r>
            <a:r>
              <a:rPr dirty="0" sz="2000" spc="-1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최소한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Symbol"/>
                <a:cs typeface="Symbol"/>
              </a:rPr>
              <a:t>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1.45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Symbol"/>
                <a:cs typeface="Symbol"/>
              </a:rPr>
              <a:t></a:t>
            </a:r>
            <a:r>
              <a:rPr dirty="0" sz="2000" spc="1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번의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비교를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45">
                <a:solidFill>
                  <a:srgbClr val="3E3D00"/>
                </a:solidFill>
                <a:latin typeface="Malgun Gothic"/>
                <a:cs typeface="Malgun Gothic"/>
              </a:rPr>
              <a:t>수행한다.</a:t>
            </a:r>
            <a:endParaRPr sz="2000">
              <a:latin typeface="Malgun Gothic"/>
              <a:cs typeface="Malgun Gothic"/>
            </a:endParaRPr>
          </a:p>
          <a:p>
            <a:pPr marL="1539875">
              <a:lnSpc>
                <a:spcPct val="100000"/>
              </a:lnSpc>
              <a:spcBef>
                <a:spcPts val="1280"/>
              </a:spcBef>
            </a:pPr>
            <a:r>
              <a:rPr dirty="0" sz="1450" spc="-50">
                <a:solidFill>
                  <a:srgbClr val="3E3D00"/>
                </a:solidFill>
                <a:latin typeface="Malgun Gothic"/>
                <a:cs typeface="Malgun Gothic"/>
              </a:rPr>
              <a:t>최악의</a:t>
            </a:r>
            <a:r>
              <a:rPr dirty="0" sz="145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50" spc="-5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145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50" spc="-45">
                <a:solidFill>
                  <a:srgbClr val="3E3D00"/>
                </a:solidFill>
                <a:latin typeface="Malgun Gothic"/>
                <a:cs typeface="Malgun Gothic"/>
              </a:rPr>
              <a:t>최소한</a:t>
            </a:r>
            <a:r>
              <a:rPr dirty="0" sz="1450" spc="3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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400" spc="-1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14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400" spc="-1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14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D00"/>
                </a:solidFill>
                <a:latin typeface="Times New Roman"/>
                <a:cs typeface="Times New Roman"/>
              </a:rPr>
              <a:t>1.45</a:t>
            </a:r>
            <a:r>
              <a:rPr dirty="0" sz="14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1400">
                <a:solidFill>
                  <a:srgbClr val="3E3D00"/>
                </a:solidFill>
                <a:latin typeface="Symbol"/>
                <a:cs typeface="Symbol"/>
              </a:rPr>
              <a:t></a:t>
            </a:r>
            <a:r>
              <a:rPr dirty="0" sz="1400" spc="-4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450" spc="-45">
                <a:solidFill>
                  <a:srgbClr val="3E3D00"/>
                </a:solidFill>
                <a:latin typeface="Malgun Gothic"/>
                <a:cs typeface="Malgun Gothic"/>
              </a:rPr>
              <a:t>번의</a:t>
            </a:r>
            <a:r>
              <a:rPr dirty="0" sz="145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50" spc="-50">
                <a:solidFill>
                  <a:srgbClr val="3E3D00"/>
                </a:solidFill>
                <a:latin typeface="Malgun Gothic"/>
                <a:cs typeface="Malgun Gothic"/>
              </a:rPr>
              <a:t>비교</a:t>
            </a:r>
            <a:endParaRPr sz="14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Malgun Gothic"/>
              <a:cs typeface="Malgun Gothic"/>
            </a:endParaRPr>
          </a:p>
          <a:p>
            <a:pPr marL="355600" indent="-342900">
              <a:lnSpc>
                <a:spcPct val="100000"/>
              </a:lnSpc>
              <a:buClr>
                <a:srgbClr val="FF9933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합병정렬의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평균의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성능인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 </a:t>
            </a:r>
            <a:r>
              <a:rPr dirty="0" sz="2100" spc="390">
                <a:solidFill>
                  <a:srgbClr val="3E3D00"/>
                </a:solidFill>
                <a:latin typeface="Malgun Gothic"/>
                <a:cs typeface="Malgun Gothic"/>
              </a:rPr>
              <a:t>-</a:t>
            </a:r>
            <a:r>
              <a:rPr dirty="0" sz="2100" spc="-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1.26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13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5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비교만</a:t>
            </a:r>
            <a:r>
              <a:rPr dirty="0" sz="2000" spc="-4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endParaRPr sz="2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1180"/>
              </a:spcBef>
            </a:pP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여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정렬하는</a:t>
            </a:r>
            <a:r>
              <a:rPr dirty="0" sz="2000" spc="-6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알고리즘으로는</a:t>
            </a:r>
            <a:r>
              <a:rPr dirty="0" sz="2000" spc="-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거의</a:t>
            </a:r>
            <a:r>
              <a:rPr dirty="0" sz="2000" spc="-7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최적임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369" y="278638"/>
            <a:ext cx="55264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분배에</a:t>
            </a:r>
            <a:r>
              <a:rPr dirty="0" spc="-365"/>
              <a:t> </a:t>
            </a:r>
            <a:r>
              <a:rPr dirty="0"/>
              <a:t>의한</a:t>
            </a:r>
            <a:r>
              <a:rPr dirty="0" spc="-365"/>
              <a:t> </a:t>
            </a:r>
            <a:r>
              <a:rPr dirty="0"/>
              <a:t>정렬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/>
              <a:t>기수정렬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189405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040" y="935385"/>
            <a:ext cx="8286115" cy="436372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69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대해서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아무런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정보가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비교하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것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이외에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없으므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-20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g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더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좋</a:t>
            </a:r>
            <a:endParaRPr sz="200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만드는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것은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불가능하다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62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정도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정보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endParaRPr sz="2000">
              <a:latin typeface="Malgun Gothic"/>
              <a:cs typeface="Malgun Gothic"/>
            </a:endParaRPr>
          </a:p>
          <a:p>
            <a:pPr algn="just" marL="413384" marR="114935" indent="-287020">
              <a:lnSpc>
                <a:spcPct val="116700"/>
              </a:lnSpc>
              <a:spcBef>
                <a:spcPts val="49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478155" algn="l"/>
              </a:tabLst>
            </a:pPr>
            <a:r>
              <a:rPr dirty="0"/>
              <a:t>	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디지트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(digit)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개수가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같다면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첫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디지트가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수끼리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모으고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중에서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번째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디지트가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수끼리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모으고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마지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막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디지트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까지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식으로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계속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모으는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방법으로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디지트를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한번씩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만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조사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완료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7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 spc="60">
                <a:solidFill>
                  <a:srgbClr val="3E3D00"/>
                </a:solidFill>
                <a:latin typeface="Malgun Gothic"/>
                <a:cs typeface="Malgun Gothic"/>
              </a:rPr>
              <a:t>“분배에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(sorting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by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distribution)”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기수정렬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(radix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sort)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88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adi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x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base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사용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2794177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72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157" y="157988"/>
            <a:ext cx="58693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기수정렬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/>
              <a:t>왼쪽에서</a:t>
            </a:r>
            <a:r>
              <a:rPr dirty="0" sz="2400" spc="-245"/>
              <a:t> </a:t>
            </a:r>
            <a:r>
              <a:rPr dirty="0" sz="2400"/>
              <a:t>오른쪽</a:t>
            </a:r>
            <a:r>
              <a:rPr dirty="0" sz="2400" spc="-245"/>
              <a:t> </a:t>
            </a:r>
            <a:r>
              <a:rPr dirty="0" sz="2400"/>
              <a:t>자리순으</a:t>
            </a:r>
            <a:r>
              <a:rPr dirty="0" sz="2400" spc="-10"/>
              <a:t>로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6383" y="831913"/>
            <a:ext cx="7071359" cy="5052695"/>
            <a:chOff x="786383" y="831913"/>
            <a:chExt cx="7071359" cy="5052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383" y="928115"/>
              <a:ext cx="7071359" cy="49560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36719" y="836675"/>
              <a:ext cx="1952625" cy="576580"/>
            </a:xfrm>
            <a:custGeom>
              <a:avLst/>
              <a:gdLst/>
              <a:ahLst/>
              <a:cxnLst/>
              <a:rect l="l" t="t" r="r" b="b"/>
              <a:pathLst>
                <a:path w="1952625" h="576580">
                  <a:moveTo>
                    <a:pt x="0" y="288036"/>
                  </a:moveTo>
                  <a:lnTo>
                    <a:pt x="4010" y="229971"/>
                  </a:lnTo>
                  <a:lnTo>
                    <a:pt x="15513" y="175896"/>
                  </a:lnTo>
                  <a:lnTo>
                    <a:pt x="33714" y="126968"/>
                  </a:lnTo>
                  <a:lnTo>
                    <a:pt x="57816" y="84343"/>
                  </a:lnTo>
                  <a:lnTo>
                    <a:pt x="87027" y="49178"/>
                  </a:lnTo>
                  <a:lnTo>
                    <a:pt x="120550" y="22627"/>
                  </a:lnTo>
                  <a:lnTo>
                    <a:pt x="157592" y="5849"/>
                  </a:lnTo>
                  <a:lnTo>
                    <a:pt x="197357" y="0"/>
                  </a:lnTo>
                  <a:lnTo>
                    <a:pt x="237123" y="5849"/>
                  </a:lnTo>
                  <a:lnTo>
                    <a:pt x="274165" y="22627"/>
                  </a:lnTo>
                  <a:lnTo>
                    <a:pt x="307688" y="49178"/>
                  </a:lnTo>
                  <a:lnTo>
                    <a:pt x="336899" y="84343"/>
                  </a:lnTo>
                  <a:lnTo>
                    <a:pt x="361001" y="126968"/>
                  </a:lnTo>
                  <a:lnTo>
                    <a:pt x="379202" y="175896"/>
                  </a:lnTo>
                  <a:lnTo>
                    <a:pt x="390705" y="229971"/>
                  </a:lnTo>
                  <a:lnTo>
                    <a:pt x="394715" y="288036"/>
                  </a:lnTo>
                  <a:lnTo>
                    <a:pt x="390705" y="346100"/>
                  </a:lnTo>
                  <a:lnTo>
                    <a:pt x="379202" y="400175"/>
                  </a:lnTo>
                  <a:lnTo>
                    <a:pt x="361001" y="449103"/>
                  </a:lnTo>
                  <a:lnTo>
                    <a:pt x="336899" y="491728"/>
                  </a:lnTo>
                  <a:lnTo>
                    <a:pt x="307688" y="526893"/>
                  </a:lnTo>
                  <a:lnTo>
                    <a:pt x="274165" y="553444"/>
                  </a:lnTo>
                  <a:lnTo>
                    <a:pt x="237123" y="570222"/>
                  </a:lnTo>
                  <a:lnTo>
                    <a:pt x="197357" y="576072"/>
                  </a:lnTo>
                  <a:lnTo>
                    <a:pt x="157592" y="570222"/>
                  </a:lnTo>
                  <a:lnTo>
                    <a:pt x="120550" y="553444"/>
                  </a:lnTo>
                  <a:lnTo>
                    <a:pt x="87027" y="526893"/>
                  </a:lnTo>
                  <a:lnTo>
                    <a:pt x="57816" y="491728"/>
                  </a:lnTo>
                  <a:lnTo>
                    <a:pt x="33714" y="449103"/>
                  </a:lnTo>
                  <a:lnTo>
                    <a:pt x="15513" y="400175"/>
                  </a:lnTo>
                  <a:lnTo>
                    <a:pt x="4010" y="346100"/>
                  </a:lnTo>
                  <a:lnTo>
                    <a:pt x="0" y="288036"/>
                  </a:lnTo>
                  <a:close/>
                </a:path>
                <a:path w="1952625" h="576580">
                  <a:moveTo>
                    <a:pt x="1559052" y="288036"/>
                  </a:moveTo>
                  <a:lnTo>
                    <a:pt x="1563045" y="229971"/>
                  </a:lnTo>
                  <a:lnTo>
                    <a:pt x="1574500" y="175896"/>
                  </a:lnTo>
                  <a:lnTo>
                    <a:pt x="1592625" y="126968"/>
                  </a:lnTo>
                  <a:lnTo>
                    <a:pt x="1616630" y="84343"/>
                  </a:lnTo>
                  <a:lnTo>
                    <a:pt x="1645725" y="49178"/>
                  </a:lnTo>
                  <a:lnTo>
                    <a:pt x="1679120" y="22627"/>
                  </a:lnTo>
                  <a:lnTo>
                    <a:pt x="1716024" y="5849"/>
                  </a:lnTo>
                  <a:lnTo>
                    <a:pt x="1755647" y="0"/>
                  </a:lnTo>
                  <a:lnTo>
                    <a:pt x="1795271" y="5849"/>
                  </a:lnTo>
                  <a:lnTo>
                    <a:pt x="1832175" y="22627"/>
                  </a:lnTo>
                  <a:lnTo>
                    <a:pt x="1865570" y="49178"/>
                  </a:lnTo>
                  <a:lnTo>
                    <a:pt x="1894665" y="84343"/>
                  </a:lnTo>
                  <a:lnTo>
                    <a:pt x="1918670" y="126968"/>
                  </a:lnTo>
                  <a:lnTo>
                    <a:pt x="1936795" y="175896"/>
                  </a:lnTo>
                  <a:lnTo>
                    <a:pt x="1948250" y="229971"/>
                  </a:lnTo>
                  <a:lnTo>
                    <a:pt x="1952243" y="288036"/>
                  </a:lnTo>
                  <a:lnTo>
                    <a:pt x="1948250" y="346100"/>
                  </a:lnTo>
                  <a:lnTo>
                    <a:pt x="1936795" y="400175"/>
                  </a:lnTo>
                  <a:lnTo>
                    <a:pt x="1918670" y="449103"/>
                  </a:lnTo>
                  <a:lnTo>
                    <a:pt x="1894665" y="491728"/>
                  </a:lnTo>
                  <a:lnTo>
                    <a:pt x="1865570" y="526893"/>
                  </a:lnTo>
                  <a:lnTo>
                    <a:pt x="1832175" y="553444"/>
                  </a:lnTo>
                  <a:lnTo>
                    <a:pt x="1795271" y="570222"/>
                  </a:lnTo>
                  <a:lnTo>
                    <a:pt x="1755647" y="576072"/>
                  </a:lnTo>
                  <a:lnTo>
                    <a:pt x="1716024" y="570222"/>
                  </a:lnTo>
                  <a:lnTo>
                    <a:pt x="1679120" y="553444"/>
                  </a:lnTo>
                  <a:lnTo>
                    <a:pt x="1645725" y="526893"/>
                  </a:lnTo>
                  <a:lnTo>
                    <a:pt x="1616630" y="491728"/>
                  </a:lnTo>
                  <a:lnTo>
                    <a:pt x="1592625" y="449103"/>
                  </a:lnTo>
                  <a:lnTo>
                    <a:pt x="1574500" y="400175"/>
                  </a:lnTo>
                  <a:lnTo>
                    <a:pt x="1563045" y="346100"/>
                  </a:lnTo>
                  <a:lnTo>
                    <a:pt x="1559052" y="28803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84882" y="1186560"/>
              <a:ext cx="3315335" cy="1112520"/>
            </a:xfrm>
            <a:custGeom>
              <a:avLst/>
              <a:gdLst/>
              <a:ahLst/>
              <a:cxnLst/>
              <a:rect l="l" t="t" r="r" b="b"/>
              <a:pathLst>
                <a:path w="3315335" h="1112520">
                  <a:moveTo>
                    <a:pt x="118999" y="1079119"/>
                  </a:moveTo>
                  <a:lnTo>
                    <a:pt x="114300" y="1073912"/>
                  </a:lnTo>
                  <a:lnTo>
                    <a:pt x="61036" y="1071486"/>
                  </a:lnTo>
                  <a:lnTo>
                    <a:pt x="83566" y="1059688"/>
                  </a:lnTo>
                  <a:lnTo>
                    <a:pt x="73279" y="1040003"/>
                  </a:lnTo>
                  <a:lnTo>
                    <a:pt x="50761" y="1051801"/>
                  </a:lnTo>
                  <a:lnTo>
                    <a:pt x="75819" y="1011809"/>
                  </a:lnTo>
                  <a:lnTo>
                    <a:pt x="79121" y="1006602"/>
                  </a:lnTo>
                  <a:lnTo>
                    <a:pt x="77470" y="999744"/>
                  </a:lnTo>
                  <a:lnTo>
                    <a:pt x="72263" y="996569"/>
                  </a:lnTo>
                  <a:lnTo>
                    <a:pt x="67056" y="993267"/>
                  </a:lnTo>
                  <a:lnTo>
                    <a:pt x="60198" y="994791"/>
                  </a:lnTo>
                  <a:lnTo>
                    <a:pt x="57023" y="999998"/>
                  </a:lnTo>
                  <a:lnTo>
                    <a:pt x="0" y="1090930"/>
                  </a:lnTo>
                  <a:lnTo>
                    <a:pt x="113284" y="1096137"/>
                  </a:lnTo>
                  <a:lnTo>
                    <a:pt x="118491" y="1091311"/>
                  </a:lnTo>
                  <a:lnTo>
                    <a:pt x="118516" y="1090549"/>
                  </a:lnTo>
                  <a:lnTo>
                    <a:pt x="118999" y="1079119"/>
                  </a:lnTo>
                  <a:close/>
                </a:path>
                <a:path w="3315335" h="1112520">
                  <a:moveTo>
                    <a:pt x="162306" y="1018413"/>
                  </a:moveTo>
                  <a:lnTo>
                    <a:pt x="152019" y="998728"/>
                  </a:lnTo>
                  <a:lnTo>
                    <a:pt x="92964" y="1029716"/>
                  </a:lnTo>
                  <a:lnTo>
                    <a:pt x="103251" y="1049401"/>
                  </a:lnTo>
                  <a:lnTo>
                    <a:pt x="162306" y="1018413"/>
                  </a:lnTo>
                  <a:close/>
                </a:path>
                <a:path w="3315335" h="1112520">
                  <a:moveTo>
                    <a:pt x="241046" y="977265"/>
                  </a:moveTo>
                  <a:lnTo>
                    <a:pt x="230759" y="957580"/>
                  </a:lnTo>
                  <a:lnTo>
                    <a:pt x="171704" y="988441"/>
                  </a:lnTo>
                  <a:lnTo>
                    <a:pt x="181991" y="1008126"/>
                  </a:lnTo>
                  <a:lnTo>
                    <a:pt x="241046" y="977265"/>
                  </a:lnTo>
                  <a:close/>
                </a:path>
                <a:path w="3315335" h="1112520">
                  <a:moveTo>
                    <a:pt x="271780" y="1096518"/>
                  </a:moveTo>
                  <a:lnTo>
                    <a:pt x="269786" y="1093470"/>
                  </a:lnTo>
                  <a:lnTo>
                    <a:pt x="267970" y="1090676"/>
                  </a:lnTo>
                  <a:lnTo>
                    <a:pt x="199885" y="1076947"/>
                  </a:lnTo>
                  <a:lnTo>
                    <a:pt x="197954" y="1071308"/>
                  </a:lnTo>
                  <a:lnTo>
                    <a:pt x="204609" y="1063625"/>
                  </a:lnTo>
                  <a:lnTo>
                    <a:pt x="239395" y="1023493"/>
                  </a:lnTo>
                  <a:lnTo>
                    <a:pt x="243332" y="1018794"/>
                  </a:lnTo>
                  <a:lnTo>
                    <a:pt x="242824" y="1011809"/>
                  </a:lnTo>
                  <a:lnTo>
                    <a:pt x="233553" y="1003808"/>
                  </a:lnTo>
                  <a:lnTo>
                    <a:pt x="226568" y="1004316"/>
                  </a:lnTo>
                  <a:lnTo>
                    <a:pt x="222504" y="1008888"/>
                  </a:lnTo>
                  <a:lnTo>
                    <a:pt x="152400" y="1090041"/>
                  </a:lnTo>
                  <a:lnTo>
                    <a:pt x="257556" y="1111250"/>
                  </a:lnTo>
                  <a:lnTo>
                    <a:pt x="263525" y="1112393"/>
                  </a:lnTo>
                  <a:lnTo>
                    <a:pt x="269367" y="1108583"/>
                  </a:lnTo>
                  <a:lnTo>
                    <a:pt x="270637" y="1102487"/>
                  </a:lnTo>
                  <a:lnTo>
                    <a:pt x="271780" y="1096518"/>
                  </a:lnTo>
                  <a:close/>
                </a:path>
                <a:path w="3315335" h="1112520">
                  <a:moveTo>
                    <a:pt x="286639" y="1055878"/>
                  </a:moveTo>
                  <a:lnTo>
                    <a:pt x="279400" y="1034923"/>
                  </a:lnTo>
                  <a:lnTo>
                    <a:pt x="216408" y="1056386"/>
                  </a:lnTo>
                  <a:lnTo>
                    <a:pt x="223520" y="1077468"/>
                  </a:lnTo>
                  <a:lnTo>
                    <a:pt x="286639" y="1055878"/>
                  </a:lnTo>
                  <a:close/>
                </a:path>
                <a:path w="3315335" h="1112520">
                  <a:moveTo>
                    <a:pt x="319913" y="935990"/>
                  </a:moveTo>
                  <a:lnTo>
                    <a:pt x="309626" y="916305"/>
                  </a:lnTo>
                  <a:lnTo>
                    <a:pt x="250444" y="947293"/>
                  </a:lnTo>
                  <a:lnTo>
                    <a:pt x="260858" y="966978"/>
                  </a:lnTo>
                  <a:lnTo>
                    <a:pt x="319913" y="935990"/>
                  </a:lnTo>
                  <a:close/>
                </a:path>
                <a:path w="3315335" h="1112520">
                  <a:moveTo>
                    <a:pt x="370713" y="1027176"/>
                  </a:moveTo>
                  <a:lnTo>
                    <a:pt x="363601" y="1006094"/>
                  </a:lnTo>
                  <a:lnTo>
                    <a:pt x="300482" y="1027684"/>
                  </a:lnTo>
                  <a:lnTo>
                    <a:pt x="307721" y="1048766"/>
                  </a:lnTo>
                  <a:lnTo>
                    <a:pt x="370713" y="1027176"/>
                  </a:lnTo>
                  <a:close/>
                </a:path>
                <a:path w="3315335" h="1112520">
                  <a:moveTo>
                    <a:pt x="398653" y="894842"/>
                  </a:moveTo>
                  <a:lnTo>
                    <a:pt x="388366" y="875157"/>
                  </a:lnTo>
                  <a:lnTo>
                    <a:pt x="329311" y="906018"/>
                  </a:lnTo>
                  <a:lnTo>
                    <a:pt x="339598" y="925703"/>
                  </a:lnTo>
                  <a:lnTo>
                    <a:pt x="398653" y="894842"/>
                  </a:lnTo>
                  <a:close/>
                </a:path>
                <a:path w="3315335" h="1112520">
                  <a:moveTo>
                    <a:pt x="454914" y="998474"/>
                  </a:moveTo>
                  <a:lnTo>
                    <a:pt x="447675" y="977392"/>
                  </a:lnTo>
                  <a:lnTo>
                    <a:pt x="384556" y="998982"/>
                  </a:lnTo>
                  <a:lnTo>
                    <a:pt x="391795" y="1019937"/>
                  </a:lnTo>
                  <a:lnTo>
                    <a:pt x="454914" y="998474"/>
                  </a:lnTo>
                  <a:close/>
                </a:path>
                <a:path w="3315335" h="1112520">
                  <a:moveTo>
                    <a:pt x="477393" y="853567"/>
                  </a:moveTo>
                  <a:lnTo>
                    <a:pt x="467106" y="833882"/>
                  </a:lnTo>
                  <a:lnTo>
                    <a:pt x="408051" y="864870"/>
                  </a:lnTo>
                  <a:lnTo>
                    <a:pt x="418338" y="884555"/>
                  </a:lnTo>
                  <a:lnTo>
                    <a:pt x="477393" y="853567"/>
                  </a:lnTo>
                  <a:close/>
                </a:path>
                <a:path w="3315335" h="1112520">
                  <a:moveTo>
                    <a:pt x="538988" y="969645"/>
                  </a:moveTo>
                  <a:lnTo>
                    <a:pt x="531876" y="948690"/>
                  </a:lnTo>
                  <a:lnTo>
                    <a:pt x="468757" y="970153"/>
                  </a:lnTo>
                  <a:lnTo>
                    <a:pt x="475869" y="991235"/>
                  </a:lnTo>
                  <a:lnTo>
                    <a:pt x="538988" y="969645"/>
                  </a:lnTo>
                  <a:close/>
                </a:path>
                <a:path w="3315335" h="1112520">
                  <a:moveTo>
                    <a:pt x="556133" y="812419"/>
                  </a:moveTo>
                  <a:lnTo>
                    <a:pt x="545846" y="792734"/>
                  </a:lnTo>
                  <a:lnTo>
                    <a:pt x="486791" y="823595"/>
                  </a:lnTo>
                  <a:lnTo>
                    <a:pt x="497078" y="843280"/>
                  </a:lnTo>
                  <a:lnTo>
                    <a:pt x="556133" y="812419"/>
                  </a:lnTo>
                  <a:close/>
                </a:path>
                <a:path w="3315335" h="1112520">
                  <a:moveTo>
                    <a:pt x="623189" y="940943"/>
                  </a:moveTo>
                  <a:lnTo>
                    <a:pt x="615950" y="919861"/>
                  </a:lnTo>
                  <a:lnTo>
                    <a:pt x="552831" y="941451"/>
                  </a:lnTo>
                  <a:lnTo>
                    <a:pt x="560070" y="962533"/>
                  </a:lnTo>
                  <a:lnTo>
                    <a:pt x="623189" y="940943"/>
                  </a:lnTo>
                  <a:close/>
                </a:path>
                <a:path w="3315335" h="1112520">
                  <a:moveTo>
                    <a:pt x="635000" y="771144"/>
                  </a:moveTo>
                  <a:lnTo>
                    <a:pt x="624586" y="751459"/>
                  </a:lnTo>
                  <a:lnTo>
                    <a:pt x="565531" y="782447"/>
                  </a:lnTo>
                  <a:lnTo>
                    <a:pt x="575818" y="802132"/>
                  </a:lnTo>
                  <a:lnTo>
                    <a:pt x="635000" y="771144"/>
                  </a:lnTo>
                  <a:close/>
                </a:path>
                <a:path w="3315335" h="1112520">
                  <a:moveTo>
                    <a:pt x="707263" y="912241"/>
                  </a:moveTo>
                  <a:lnTo>
                    <a:pt x="700024" y="891159"/>
                  </a:lnTo>
                  <a:lnTo>
                    <a:pt x="637032" y="912749"/>
                  </a:lnTo>
                  <a:lnTo>
                    <a:pt x="644144" y="933704"/>
                  </a:lnTo>
                  <a:lnTo>
                    <a:pt x="707263" y="912241"/>
                  </a:lnTo>
                  <a:close/>
                </a:path>
                <a:path w="3315335" h="1112520">
                  <a:moveTo>
                    <a:pt x="713740" y="729996"/>
                  </a:moveTo>
                  <a:lnTo>
                    <a:pt x="703453" y="710311"/>
                  </a:lnTo>
                  <a:lnTo>
                    <a:pt x="644398" y="741172"/>
                  </a:lnTo>
                  <a:lnTo>
                    <a:pt x="654685" y="760857"/>
                  </a:lnTo>
                  <a:lnTo>
                    <a:pt x="713740" y="729996"/>
                  </a:lnTo>
                  <a:close/>
                </a:path>
                <a:path w="3315335" h="1112520">
                  <a:moveTo>
                    <a:pt x="791337" y="883412"/>
                  </a:moveTo>
                  <a:lnTo>
                    <a:pt x="784225" y="862457"/>
                  </a:lnTo>
                  <a:lnTo>
                    <a:pt x="721106" y="883920"/>
                  </a:lnTo>
                  <a:lnTo>
                    <a:pt x="728345" y="905002"/>
                  </a:lnTo>
                  <a:lnTo>
                    <a:pt x="791337" y="883412"/>
                  </a:lnTo>
                  <a:close/>
                </a:path>
                <a:path w="3315335" h="1112520">
                  <a:moveTo>
                    <a:pt x="792480" y="688721"/>
                  </a:moveTo>
                  <a:lnTo>
                    <a:pt x="782193" y="669036"/>
                  </a:lnTo>
                  <a:lnTo>
                    <a:pt x="723138" y="700024"/>
                  </a:lnTo>
                  <a:lnTo>
                    <a:pt x="733425" y="719709"/>
                  </a:lnTo>
                  <a:lnTo>
                    <a:pt x="792480" y="688721"/>
                  </a:lnTo>
                  <a:close/>
                </a:path>
                <a:path w="3315335" h="1112520">
                  <a:moveTo>
                    <a:pt x="871220" y="647573"/>
                  </a:moveTo>
                  <a:lnTo>
                    <a:pt x="860933" y="627888"/>
                  </a:lnTo>
                  <a:lnTo>
                    <a:pt x="801878" y="658749"/>
                  </a:lnTo>
                  <a:lnTo>
                    <a:pt x="812165" y="678434"/>
                  </a:lnTo>
                  <a:lnTo>
                    <a:pt x="871220" y="647573"/>
                  </a:lnTo>
                  <a:close/>
                </a:path>
                <a:path w="3315335" h="1112520">
                  <a:moveTo>
                    <a:pt x="875538" y="854710"/>
                  </a:moveTo>
                  <a:lnTo>
                    <a:pt x="868299" y="833628"/>
                  </a:lnTo>
                  <a:lnTo>
                    <a:pt x="805180" y="855218"/>
                  </a:lnTo>
                  <a:lnTo>
                    <a:pt x="812419" y="876300"/>
                  </a:lnTo>
                  <a:lnTo>
                    <a:pt x="875538" y="854710"/>
                  </a:lnTo>
                  <a:close/>
                </a:path>
                <a:path w="3315335" h="1112520">
                  <a:moveTo>
                    <a:pt x="950087" y="606298"/>
                  </a:moveTo>
                  <a:lnTo>
                    <a:pt x="939673" y="586613"/>
                  </a:lnTo>
                  <a:lnTo>
                    <a:pt x="880618" y="617601"/>
                  </a:lnTo>
                  <a:lnTo>
                    <a:pt x="890905" y="637286"/>
                  </a:lnTo>
                  <a:lnTo>
                    <a:pt x="950087" y="606298"/>
                  </a:lnTo>
                  <a:close/>
                </a:path>
                <a:path w="3315335" h="1112520">
                  <a:moveTo>
                    <a:pt x="959612" y="825881"/>
                  </a:moveTo>
                  <a:lnTo>
                    <a:pt x="952500" y="804926"/>
                  </a:lnTo>
                  <a:lnTo>
                    <a:pt x="889381" y="826516"/>
                  </a:lnTo>
                  <a:lnTo>
                    <a:pt x="896493" y="847471"/>
                  </a:lnTo>
                  <a:lnTo>
                    <a:pt x="959612" y="825881"/>
                  </a:lnTo>
                  <a:close/>
                </a:path>
                <a:path w="3315335" h="1112520">
                  <a:moveTo>
                    <a:pt x="1028827" y="565150"/>
                  </a:moveTo>
                  <a:lnTo>
                    <a:pt x="1018540" y="545465"/>
                  </a:lnTo>
                  <a:lnTo>
                    <a:pt x="959358" y="576326"/>
                  </a:lnTo>
                  <a:lnTo>
                    <a:pt x="969772" y="596011"/>
                  </a:lnTo>
                  <a:lnTo>
                    <a:pt x="1028827" y="565150"/>
                  </a:lnTo>
                  <a:close/>
                </a:path>
                <a:path w="3315335" h="1112520">
                  <a:moveTo>
                    <a:pt x="1043813" y="797179"/>
                  </a:moveTo>
                  <a:lnTo>
                    <a:pt x="1036574" y="776224"/>
                  </a:lnTo>
                  <a:lnTo>
                    <a:pt x="973455" y="797687"/>
                  </a:lnTo>
                  <a:lnTo>
                    <a:pt x="980694" y="818769"/>
                  </a:lnTo>
                  <a:lnTo>
                    <a:pt x="1043813" y="797179"/>
                  </a:lnTo>
                  <a:close/>
                </a:path>
                <a:path w="3315335" h="1112520">
                  <a:moveTo>
                    <a:pt x="1107567" y="523875"/>
                  </a:moveTo>
                  <a:lnTo>
                    <a:pt x="1097280" y="504190"/>
                  </a:lnTo>
                  <a:lnTo>
                    <a:pt x="1038225" y="535178"/>
                  </a:lnTo>
                  <a:lnTo>
                    <a:pt x="1048512" y="554863"/>
                  </a:lnTo>
                  <a:lnTo>
                    <a:pt x="1107567" y="523875"/>
                  </a:lnTo>
                  <a:close/>
                </a:path>
                <a:path w="3315335" h="1112520">
                  <a:moveTo>
                    <a:pt x="1127887" y="768477"/>
                  </a:moveTo>
                  <a:lnTo>
                    <a:pt x="1120648" y="747395"/>
                  </a:lnTo>
                  <a:lnTo>
                    <a:pt x="1057656" y="768985"/>
                  </a:lnTo>
                  <a:lnTo>
                    <a:pt x="1064768" y="790067"/>
                  </a:lnTo>
                  <a:lnTo>
                    <a:pt x="1127887" y="768477"/>
                  </a:lnTo>
                  <a:close/>
                </a:path>
                <a:path w="3315335" h="1112520">
                  <a:moveTo>
                    <a:pt x="1186307" y="482727"/>
                  </a:moveTo>
                  <a:lnTo>
                    <a:pt x="1176020" y="463042"/>
                  </a:lnTo>
                  <a:lnTo>
                    <a:pt x="1116965" y="493903"/>
                  </a:lnTo>
                  <a:lnTo>
                    <a:pt x="1127252" y="513588"/>
                  </a:lnTo>
                  <a:lnTo>
                    <a:pt x="1186307" y="482727"/>
                  </a:lnTo>
                  <a:close/>
                </a:path>
                <a:path w="3315335" h="1112520">
                  <a:moveTo>
                    <a:pt x="1211961" y="739648"/>
                  </a:moveTo>
                  <a:lnTo>
                    <a:pt x="1204849" y="718693"/>
                  </a:lnTo>
                  <a:lnTo>
                    <a:pt x="1141730" y="740283"/>
                  </a:lnTo>
                  <a:lnTo>
                    <a:pt x="1148969" y="761238"/>
                  </a:lnTo>
                  <a:lnTo>
                    <a:pt x="1211961" y="739648"/>
                  </a:lnTo>
                  <a:close/>
                </a:path>
                <a:path w="3315335" h="1112520">
                  <a:moveTo>
                    <a:pt x="1265047" y="441452"/>
                  </a:moveTo>
                  <a:lnTo>
                    <a:pt x="1254760" y="421767"/>
                  </a:lnTo>
                  <a:lnTo>
                    <a:pt x="1195705" y="452628"/>
                  </a:lnTo>
                  <a:lnTo>
                    <a:pt x="1205992" y="472440"/>
                  </a:lnTo>
                  <a:lnTo>
                    <a:pt x="1265047" y="441452"/>
                  </a:lnTo>
                  <a:close/>
                </a:path>
                <a:path w="3315335" h="1112520">
                  <a:moveTo>
                    <a:pt x="1296162" y="710946"/>
                  </a:moveTo>
                  <a:lnTo>
                    <a:pt x="1288923" y="689864"/>
                  </a:lnTo>
                  <a:lnTo>
                    <a:pt x="1225804" y="711454"/>
                  </a:lnTo>
                  <a:lnTo>
                    <a:pt x="1233043" y="732536"/>
                  </a:lnTo>
                  <a:lnTo>
                    <a:pt x="1296162" y="710946"/>
                  </a:lnTo>
                  <a:close/>
                </a:path>
                <a:path w="3315335" h="1112520">
                  <a:moveTo>
                    <a:pt x="1343914" y="400304"/>
                  </a:moveTo>
                  <a:lnTo>
                    <a:pt x="1333627" y="380619"/>
                  </a:lnTo>
                  <a:lnTo>
                    <a:pt x="1274445" y="411480"/>
                  </a:lnTo>
                  <a:lnTo>
                    <a:pt x="1284859" y="431165"/>
                  </a:lnTo>
                  <a:lnTo>
                    <a:pt x="1343914" y="400304"/>
                  </a:lnTo>
                  <a:close/>
                </a:path>
                <a:path w="3315335" h="1112520">
                  <a:moveTo>
                    <a:pt x="1380236" y="682244"/>
                  </a:moveTo>
                  <a:lnTo>
                    <a:pt x="1373124" y="661162"/>
                  </a:lnTo>
                  <a:lnTo>
                    <a:pt x="1310005" y="682752"/>
                  </a:lnTo>
                  <a:lnTo>
                    <a:pt x="1317117" y="703834"/>
                  </a:lnTo>
                  <a:lnTo>
                    <a:pt x="1380236" y="682244"/>
                  </a:lnTo>
                  <a:close/>
                </a:path>
                <a:path w="3315335" h="1112520">
                  <a:moveTo>
                    <a:pt x="1422654" y="359029"/>
                  </a:moveTo>
                  <a:lnTo>
                    <a:pt x="1412367" y="339344"/>
                  </a:lnTo>
                  <a:lnTo>
                    <a:pt x="1353312" y="370205"/>
                  </a:lnTo>
                  <a:lnTo>
                    <a:pt x="1363599" y="390017"/>
                  </a:lnTo>
                  <a:lnTo>
                    <a:pt x="1422654" y="359029"/>
                  </a:lnTo>
                  <a:close/>
                </a:path>
                <a:path w="3315335" h="1112520">
                  <a:moveTo>
                    <a:pt x="1464437" y="653415"/>
                  </a:moveTo>
                  <a:lnTo>
                    <a:pt x="1457198" y="632460"/>
                  </a:lnTo>
                  <a:lnTo>
                    <a:pt x="1394079" y="654050"/>
                  </a:lnTo>
                  <a:lnTo>
                    <a:pt x="1401318" y="675005"/>
                  </a:lnTo>
                  <a:lnTo>
                    <a:pt x="1464437" y="653415"/>
                  </a:lnTo>
                  <a:close/>
                </a:path>
                <a:path w="3315335" h="1112520">
                  <a:moveTo>
                    <a:pt x="1501394" y="317881"/>
                  </a:moveTo>
                  <a:lnTo>
                    <a:pt x="1491107" y="298196"/>
                  </a:lnTo>
                  <a:lnTo>
                    <a:pt x="1432052" y="329057"/>
                  </a:lnTo>
                  <a:lnTo>
                    <a:pt x="1442339" y="348742"/>
                  </a:lnTo>
                  <a:lnTo>
                    <a:pt x="1501394" y="317881"/>
                  </a:lnTo>
                  <a:close/>
                </a:path>
                <a:path w="3315335" h="1112520">
                  <a:moveTo>
                    <a:pt x="1548511" y="624713"/>
                  </a:moveTo>
                  <a:lnTo>
                    <a:pt x="1541272" y="603631"/>
                  </a:lnTo>
                  <a:lnTo>
                    <a:pt x="1478280" y="625221"/>
                  </a:lnTo>
                  <a:lnTo>
                    <a:pt x="1485392" y="646303"/>
                  </a:lnTo>
                  <a:lnTo>
                    <a:pt x="1548511" y="624713"/>
                  </a:lnTo>
                  <a:close/>
                </a:path>
                <a:path w="3315335" h="1112520">
                  <a:moveTo>
                    <a:pt x="1580134" y="276606"/>
                  </a:moveTo>
                  <a:lnTo>
                    <a:pt x="1569847" y="256921"/>
                  </a:lnTo>
                  <a:lnTo>
                    <a:pt x="1510792" y="287782"/>
                  </a:lnTo>
                  <a:lnTo>
                    <a:pt x="1521079" y="307467"/>
                  </a:lnTo>
                  <a:lnTo>
                    <a:pt x="1580134" y="276606"/>
                  </a:lnTo>
                  <a:close/>
                </a:path>
                <a:path w="3315335" h="1112520">
                  <a:moveTo>
                    <a:pt x="1632585" y="596011"/>
                  </a:moveTo>
                  <a:lnTo>
                    <a:pt x="1625473" y="574929"/>
                  </a:lnTo>
                  <a:lnTo>
                    <a:pt x="1562354" y="596519"/>
                  </a:lnTo>
                  <a:lnTo>
                    <a:pt x="1569593" y="617474"/>
                  </a:lnTo>
                  <a:lnTo>
                    <a:pt x="1632585" y="596011"/>
                  </a:lnTo>
                  <a:close/>
                </a:path>
                <a:path w="3315335" h="1112520">
                  <a:moveTo>
                    <a:pt x="1659001" y="235458"/>
                  </a:moveTo>
                  <a:lnTo>
                    <a:pt x="1648587" y="215773"/>
                  </a:lnTo>
                  <a:lnTo>
                    <a:pt x="1589532" y="246634"/>
                  </a:lnTo>
                  <a:lnTo>
                    <a:pt x="1599819" y="266319"/>
                  </a:lnTo>
                  <a:lnTo>
                    <a:pt x="1659001" y="235458"/>
                  </a:lnTo>
                  <a:close/>
                </a:path>
                <a:path w="3315335" h="1112520">
                  <a:moveTo>
                    <a:pt x="1716786" y="567182"/>
                  </a:moveTo>
                  <a:lnTo>
                    <a:pt x="1709547" y="546227"/>
                  </a:lnTo>
                  <a:lnTo>
                    <a:pt x="1646428" y="567817"/>
                  </a:lnTo>
                  <a:lnTo>
                    <a:pt x="1653667" y="588772"/>
                  </a:lnTo>
                  <a:lnTo>
                    <a:pt x="1716786" y="567182"/>
                  </a:lnTo>
                  <a:close/>
                </a:path>
                <a:path w="3315335" h="1112520">
                  <a:moveTo>
                    <a:pt x="1737741" y="194183"/>
                  </a:moveTo>
                  <a:lnTo>
                    <a:pt x="1727454" y="174498"/>
                  </a:lnTo>
                  <a:lnTo>
                    <a:pt x="1668399" y="205359"/>
                  </a:lnTo>
                  <a:lnTo>
                    <a:pt x="1678686" y="225044"/>
                  </a:lnTo>
                  <a:lnTo>
                    <a:pt x="1737741" y="194183"/>
                  </a:lnTo>
                  <a:close/>
                </a:path>
                <a:path w="3315335" h="1112520">
                  <a:moveTo>
                    <a:pt x="1800860" y="538480"/>
                  </a:moveTo>
                  <a:lnTo>
                    <a:pt x="1793748" y="517398"/>
                  </a:lnTo>
                  <a:lnTo>
                    <a:pt x="1730629" y="538988"/>
                  </a:lnTo>
                  <a:lnTo>
                    <a:pt x="1737741" y="560070"/>
                  </a:lnTo>
                  <a:lnTo>
                    <a:pt x="1800860" y="538480"/>
                  </a:lnTo>
                  <a:close/>
                </a:path>
                <a:path w="3315335" h="1112520">
                  <a:moveTo>
                    <a:pt x="1816481" y="153035"/>
                  </a:moveTo>
                  <a:lnTo>
                    <a:pt x="1806194" y="133223"/>
                  </a:lnTo>
                  <a:lnTo>
                    <a:pt x="1747139" y="164211"/>
                  </a:lnTo>
                  <a:lnTo>
                    <a:pt x="1757426" y="183896"/>
                  </a:lnTo>
                  <a:lnTo>
                    <a:pt x="1816481" y="153035"/>
                  </a:lnTo>
                  <a:close/>
                </a:path>
                <a:path w="3315335" h="1112520">
                  <a:moveTo>
                    <a:pt x="1885061" y="509778"/>
                  </a:moveTo>
                  <a:lnTo>
                    <a:pt x="1877822" y="488696"/>
                  </a:lnTo>
                  <a:lnTo>
                    <a:pt x="1814703" y="510286"/>
                  </a:lnTo>
                  <a:lnTo>
                    <a:pt x="1821942" y="531241"/>
                  </a:lnTo>
                  <a:lnTo>
                    <a:pt x="1885061" y="509778"/>
                  </a:lnTo>
                  <a:close/>
                </a:path>
                <a:path w="3315335" h="1112520">
                  <a:moveTo>
                    <a:pt x="1969135" y="480949"/>
                  </a:moveTo>
                  <a:lnTo>
                    <a:pt x="1961896" y="459994"/>
                  </a:lnTo>
                  <a:lnTo>
                    <a:pt x="1898904" y="481457"/>
                  </a:lnTo>
                  <a:lnTo>
                    <a:pt x="1906016" y="502539"/>
                  </a:lnTo>
                  <a:lnTo>
                    <a:pt x="1969135" y="480949"/>
                  </a:lnTo>
                  <a:close/>
                </a:path>
                <a:path w="3315335" h="1112520">
                  <a:moveTo>
                    <a:pt x="2053209" y="452247"/>
                  </a:moveTo>
                  <a:lnTo>
                    <a:pt x="2046097" y="431165"/>
                  </a:lnTo>
                  <a:lnTo>
                    <a:pt x="1982978" y="452755"/>
                  </a:lnTo>
                  <a:lnTo>
                    <a:pt x="1990217" y="473837"/>
                  </a:lnTo>
                  <a:lnTo>
                    <a:pt x="2053209" y="452247"/>
                  </a:lnTo>
                  <a:close/>
                </a:path>
                <a:path w="3315335" h="1112520">
                  <a:moveTo>
                    <a:pt x="2137410" y="423545"/>
                  </a:moveTo>
                  <a:lnTo>
                    <a:pt x="2130171" y="402463"/>
                  </a:lnTo>
                  <a:lnTo>
                    <a:pt x="2067052" y="424053"/>
                  </a:lnTo>
                  <a:lnTo>
                    <a:pt x="2074291" y="445008"/>
                  </a:lnTo>
                  <a:lnTo>
                    <a:pt x="2137410" y="423545"/>
                  </a:lnTo>
                  <a:close/>
                </a:path>
                <a:path w="3315335" h="1112520">
                  <a:moveTo>
                    <a:pt x="2221484" y="394716"/>
                  </a:moveTo>
                  <a:lnTo>
                    <a:pt x="2214372" y="373761"/>
                  </a:lnTo>
                  <a:lnTo>
                    <a:pt x="2151253" y="395224"/>
                  </a:lnTo>
                  <a:lnTo>
                    <a:pt x="2158365" y="416306"/>
                  </a:lnTo>
                  <a:lnTo>
                    <a:pt x="2221484" y="394716"/>
                  </a:lnTo>
                  <a:close/>
                </a:path>
                <a:path w="3315335" h="1112520">
                  <a:moveTo>
                    <a:pt x="2305685" y="366014"/>
                  </a:moveTo>
                  <a:lnTo>
                    <a:pt x="2298446" y="344932"/>
                  </a:lnTo>
                  <a:lnTo>
                    <a:pt x="2235327" y="366522"/>
                  </a:lnTo>
                  <a:lnTo>
                    <a:pt x="2242566" y="387604"/>
                  </a:lnTo>
                  <a:lnTo>
                    <a:pt x="2305685" y="366014"/>
                  </a:lnTo>
                  <a:close/>
                </a:path>
                <a:path w="3315335" h="1112520">
                  <a:moveTo>
                    <a:pt x="2389759" y="337312"/>
                  </a:moveTo>
                  <a:lnTo>
                    <a:pt x="2382520" y="316230"/>
                  </a:lnTo>
                  <a:lnTo>
                    <a:pt x="2319528" y="337820"/>
                  </a:lnTo>
                  <a:lnTo>
                    <a:pt x="2326640" y="358775"/>
                  </a:lnTo>
                  <a:lnTo>
                    <a:pt x="2389759" y="337312"/>
                  </a:lnTo>
                  <a:close/>
                </a:path>
                <a:path w="3315335" h="1112520">
                  <a:moveTo>
                    <a:pt x="2473833" y="308483"/>
                  </a:moveTo>
                  <a:lnTo>
                    <a:pt x="2466721" y="287528"/>
                  </a:lnTo>
                  <a:lnTo>
                    <a:pt x="2403602" y="308991"/>
                  </a:lnTo>
                  <a:lnTo>
                    <a:pt x="2410841" y="330073"/>
                  </a:lnTo>
                  <a:lnTo>
                    <a:pt x="2473833" y="308483"/>
                  </a:lnTo>
                  <a:close/>
                </a:path>
                <a:path w="3315335" h="1112520">
                  <a:moveTo>
                    <a:pt x="2558034" y="279781"/>
                  </a:moveTo>
                  <a:lnTo>
                    <a:pt x="2550795" y="258699"/>
                  </a:lnTo>
                  <a:lnTo>
                    <a:pt x="2487676" y="280289"/>
                  </a:lnTo>
                  <a:lnTo>
                    <a:pt x="2494915" y="301371"/>
                  </a:lnTo>
                  <a:lnTo>
                    <a:pt x="2558034" y="279781"/>
                  </a:lnTo>
                  <a:close/>
                </a:path>
                <a:path w="3315335" h="1112520">
                  <a:moveTo>
                    <a:pt x="2642108" y="251079"/>
                  </a:moveTo>
                  <a:lnTo>
                    <a:pt x="2634996" y="229997"/>
                  </a:lnTo>
                  <a:lnTo>
                    <a:pt x="2571877" y="251587"/>
                  </a:lnTo>
                  <a:lnTo>
                    <a:pt x="2578989" y="272542"/>
                  </a:lnTo>
                  <a:lnTo>
                    <a:pt x="2642108" y="251079"/>
                  </a:lnTo>
                  <a:close/>
                </a:path>
                <a:path w="3315335" h="1112520">
                  <a:moveTo>
                    <a:pt x="2726309" y="222250"/>
                  </a:moveTo>
                  <a:lnTo>
                    <a:pt x="2719070" y="201295"/>
                  </a:lnTo>
                  <a:lnTo>
                    <a:pt x="2655951" y="222758"/>
                  </a:lnTo>
                  <a:lnTo>
                    <a:pt x="2663190" y="243840"/>
                  </a:lnTo>
                  <a:lnTo>
                    <a:pt x="2726309" y="222250"/>
                  </a:lnTo>
                  <a:close/>
                </a:path>
                <a:path w="3315335" h="1112520">
                  <a:moveTo>
                    <a:pt x="2810383" y="193548"/>
                  </a:moveTo>
                  <a:lnTo>
                    <a:pt x="2803144" y="172466"/>
                  </a:lnTo>
                  <a:lnTo>
                    <a:pt x="2740152" y="194056"/>
                  </a:lnTo>
                  <a:lnTo>
                    <a:pt x="2747264" y="215138"/>
                  </a:lnTo>
                  <a:lnTo>
                    <a:pt x="2810383" y="193548"/>
                  </a:lnTo>
                  <a:close/>
                </a:path>
                <a:path w="3315335" h="1112520">
                  <a:moveTo>
                    <a:pt x="2894457" y="164846"/>
                  </a:moveTo>
                  <a:lnTo>
                    <a:pt x="2887345" y="143764"/>
                  </a:lnTo>
                  <a:lnTo>
                    <a:pt x="2824226" y="165354"/>
                  </a:lnTo>
                  <a:lnTo>
                    <a:pt x="2831465" y="186309"/>
                  </a:lnTo>
                  <a:lnTo>
                    <a:pt x="2894457" y="164846"/>
                  </a:lnTo>
                  <a:close/>
                </a:path>
                <a:path w="3315335" h="1112520">
                  <a:moveTo>
                    <a:pt x="2978658" y="136017"/>
                  </a:moveTo>
                  <a:lnTo>
                    <a:pt x="2971419" y="115062"/>
                  </a:lnTo>
                  <a:lnTo>
                    <a:pt x="2908300" y="136525"/>
                  </a:lnTo>
                  <a:lnTo>
                    <a:pt x="2915539" y="157607"/>
                  </a:lnTo>
                  <a:lnTo>
                    <a:pt x="2978658" y="136017"/>
                  </a:lnTo>
                  <a:close/>
                </a:path>
                <a:path w="3315335" h="1112520">
                  <a:moveTo>
                    <a:pt x="3062732" y="107315"/>
                  </a:moveTo>
                  <a:lnTo>
                    <a:pt x="3055620" y="86233"/>
                  </a:lnTo>
                  <a:lnTo>
                    <a:pt x="2992501" y="107823"/>
                  </a:lnTo>
                  <a:lnTo>
                    <a:pt x="2999613" y="128905"/>
                  </a:lnTo>
                  <a:lnTo>
                    <a:pt x="3062732" y="107315"/>
                  </a:lnTo>
                  <a:close/>
                </a:path>
                <a:path w="3315335" h="1112520">
                  <a:moveTo>
                    <a:pt x="3146933" y="78486"/>
                  </a:moveTo>
                  <a:lnTo>
                    <a:pt x="3139694" y="57531"/>
                  </a:lnTo>
                  <a:lnTo>
                    <a:pt x="3076575" y="79121"/>
                  </a:lnTo>
                  <a:lnTo>
                    <a:pt x="3083814" y="100076"/>
                  </a:lnTo>
                  <a:lnTo>
                    <a:pt x="3146933" y="78486"/>
                  </a:lnTo>
                  <a:close/>
                </a:path>
                <a:path w="3315335" h="1112520">
                  <a:moveTo>
                    <a:pt x="3231007" y="49784"/>
                  </a:moveTo>
                  <a:lnTo>
                    <a:pt x="3223768" y="28829"/>
                  </a:lnTo>
                  <a:lnTo>
                    <a:pt x="3160776" y="50292"/>
                  </a:lnTo>
                  <a:lnTo>
                    <a:pt x="3167888" y="71374"/>
                  </a:lnTo>
                  <a:lnTo>
                    <a:pt x="3231007" y="49784"/>
                  </a:lnTo>
                  <a:close/>
                </a:path>
                <a:path w="3315335" h="1112520">
                  <a:moveTo>
                    <a:pt x="3315081" y="21082"/>
                  </a:moveTo>
                  <a:lnTo>
                    <a:pt x="3307969" y="0"/>
                  </a:lnTo>
                  <a:lnTo>
                    <a:pt x="3244850" y="21590"/>
                  </a:lnTo>
                  <a:lnTo>
                    <a:pt x="3252089" y="42672"/>
                  </a:lnTo>
                  <a:lnTo>
                    <a:pt x="3315081" y="21082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36519" y="864107"/>
              <a:ext cx="394970" cy="576580"/>
            </a:xfrm>
            <a:custGeom>
              <a:avLst/>
              <a:gdLst/>
              <a:ahLst/>
              <a:cxnLst/>
              <a:rect l="l" t="t" r="r" b="b"/>
              <a:pathLst>
                <a:path w="394969" h="576580">
                  <a:moveTo>
                    <a:pt x="0" y="288036"/>
                  </a:moveTo>
                  <a:lnTo>
                    <a:pt x="4010" y="229971"/>
                  </a:lnTo>
                  <a:lnTo>
                    <a:pt x="15513" y="175896"/>
                  </a:lnTo>
                  <a:lnTo>
                    <a:pt x="33714" y="126968"/>
                  </a:lnTo>
                  <a:lnTo>
                    <a:pt x="57816" y="84343"/>
                  </a:lnTo>
                  <a:lnTo>
                    <a:pt x="87027" y="49178"/>
                  </a:lnTo>
                  <a:lnTo>
                    <a:pt x="120550" y="22627"/>
                  </a:lnTo>
                  <a:lnTo>
                    <a:pt x="157592" y="5849"/>
                  </a:lnTo>
                  <a:lnTo>
                    <a:pt x="197357" y="0"/>
                  </a:lnTo>
                  <a:lnTo>
                    <a:pt x="237123" y="5849"/>
                  </a:lnTo>
                  <a:lnTo>
                    <a:pt x="274165" y="22627"/>
                  </a:lnTo>
                  <a:lnTo>
                    <a:pt x="307688" y="49178"/>
                  </a:lnTo>
                  <a:lnTo>
                    <a:pt x="336899" y="84343"/>
                  </a:lnTo>
                  <a:lnTo>
                    <a:pt x="361001" y="126968"/>
                  </a:lnTo>
                  <a:lnTo>
                    <a:pt x="379202" y="175896"/>
                  </a:lnTo>
                  <a:lnTo>
                    <a:pt x="390705" y="229971"/>
                  </a:lnTo>
                  <a:lnTo>
                    <a:pt x="394716" y="288036"/>
                  </a:lnTo>
                  <a:lnTo>
                    <a:pt x="390705" y="346100"/>
                  </a:lnTo>
                  <a:lnTo>
                    <a:pt x="379202" y="400175"/>
                  </a:lnTo>
                  <a:lnTo>
                    <a:pt x="361001" y="449103"/>
                  </a:lnTo>
                  <a:lnTo>
                    <a:pt x="336899" y="491728"/>
                  </a:lnTo>
                  <a:lnTo>
                    <a:pt x="307688" y="526893"/>
                  </a:lnTo>
                  <a:lnTo>
                    <a:pt x="274165" y="553444"/>
                  </a:lnTo>
                  <a:lnTo>
                    <a:pt x="237123" y="570222"/>
                  </a:lnTo>
                  <a:lnTo>
                    <a:pt x="197357" y="576071"/>
                  </a:lnTo>
                  <a:lnTo>
                    <a:pt x="157592" y="570222"/>
                  </a:lnTo>
                  <a:lnTo>
                    <a:pt x="120550" y="553444"/>
                  </a:lnTo>
                  <a:lnTo>
                    <a:pt x="87027" y="526893"/>
                  </a:lnTo>
                  <a:lnTo>
                    <a:pt x="57816" y="491728"/>
                  </a:lnTo>
                  <a:lnTo>
                    <a:pt x="33714" y="449103"/>
                  </a:lnTo>
                  <a:lnTo>
                    <a:pt x="15513" y="400175"/>
                  </a:lnTo>
                  <a:lnTo>
                    <a:pt x="4010" y="346100"/>
                  </a:lnTo>
                  <a:lnTo>
                    <a:pt x="0" y="288036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07157" y="1437258"/>
              <a:ext cx="392430" cy="1028065"/>
            </a:xfrm>
            <a:custGeom>
              <a:avLst/>
              <a:gdLst/>
              <a:ahLst/>
              <a:cxnLst/>
              <a:rect l="l" t="t" r="r" b="b"/>
              <a:pathLst>
                <a:path w="392429" h="1028064">
                  <a:moveTo>
                    <a:pt x="21081" y="0"/>
                  </a:moveTo>
                  <a:lnTo>
                    <a:pt x="0" y="7365"/>
                  </a:lnTo>
                  <a:lnTo>
                    <a:pt x="22225" y="70230"/>
                  </a:lnTo>
                  <a:lnTo>
                    <a:pt x="43180" y="62864"/>
                  </a:lnTo>
                  <a:lnTo>
                    <a:pt x="21081" y="0"/>
                  </a:lnTo>
                  <a:close/>
                </a:path>
                <a:path w="392429" h="1028064">
                  <a:moveTo>
                    <a:pt x="50545" y="83819"/>
                  </a:moveTo>
                  <a:lnTo>
                    <a:pt x="29591" y="91186"/>
                  </a:lnTo>
                  <a:lnTo>
                    <a:pt x="51688" y="154177"/>
                  </a:lnTo>
                  <a:lnTo>
                    <a:pt x="72643" y="146685"/>
                  </a:lnTo>
                  <a:lnTo>
                    <a:pt x="50545" y="83819"/>
                  </a:lnTo>
                  <a:close/>
                </a:path>
                <a:path w="392429" h="1028064">
                  <a:moveTo>
                    <a:pt x="80010" y="167766"/>
                  </a:moveTo>
                  <a:lnTo>
                    <a:pt x="59055" y="175132"/>
                  </a:lnTo>
                  <a:lnTo>
                    <a:pt x="81280" y="237998"/>
                  </a:lnTo>
                  <a:lnTo>
                    <a:pt x="102235" y="230631"/>
                  </a:lnTo>
                  <a:lnTo>
                    <a:pt x="80010" y="167766"/>
                  </a:lnTo>
                  <a:close/>
                </a:path>
                <a:path w="392429" h="1028064">
                  <a:moveTo>
                    <a:pt x="109600" y="251587"/>
                  </a:moveTo>
                  <a:lnTo>
                    <a:pt x="88645" y="258952"/>
                  </a:lnTo>
                  <a:lnTo>
                    <a:pt x="110743" y="321817"/>
                  </a:lnTo>
                  <a:lnTo>
                    <a:pt x="131699" y="314451"/>
                  </a:lnTo>
                  <a:lnTo>
                    <a:pt x="109600" y="251587"/>
                  </a:lnTo>
                  <a:close/>
                </a:path>
                <a:path w="392429" h="1028064">
                  <a:moveTo>
                    <a:pt x="139065" y="335406"/>
                  </a:moveTo>
                  <a:lnTo>
                    <a:pt x="118110" y="342773"/>
                  </a:lnTo>
                  <a:lnTo>
                    <a:pt x="140207" y="405638"/>
                  </a:lnTo>
                  <a:lnTo>
                    <a:pt x="161162" y="398271"/>
                  </a:lnTo>
                  <a:lnTo>
                    <a:pt x="139065" y="335406"/>
                  </a:lnTo>
                  <a:close/>
                </a:path>
                <a:path w="392429" h="1028064">
                  <a:moveTo>
                    <a:pt x="168529" y="419226"/>
                  </a:moveTo>
                  <a:lnTo>
                    <a:pt x="147574" y="426719"/>
                  </a:lnTo>
                  <a:lnTo>
                    <a:pt x="169799" y="489585"/>
                  </a:lnTo>
                  <a:lnTo>
                    <a:pt x="190754" y="482218"/>
                  </a:lnTo>
                  <a:lnTo>
                    <a:pt x="168529" y="419226"/>
                  </a:lnTo>
                  <a:close/>
                </a:path>
                <a:path w="392429" h="1028064">
                  <a:moveTo>
                    <a:pt x="198119" y="503174"/>
                  </a:moveTo>
                  <a:lnTo>
                    <a:pt x="177165" y="510539"/>
                  </a:lnTo>
                  <a:lnTo>
                    <a:pt x="199262" y="573404"/>
                  </a:lnTo>
                  <a:lnTo>
                    <a:pt x="220218" y="566038"/>
                  </a:lnTo>
                  <a:lnTo>
                    <a:pt x="198119" y="503174"/>
                  </a:lnTo>
                  <a:close/>
                </a:path>
                <a:path w="392429" h="1028064">
                  <a:moveTo>
                    <a:pt x="227584" y="586993"/>
                  </a:moveTo>
                  <a:lnTo>
                    <a:pt x="206629" y="594360"/>
                  </a:lnTo>
                  <a:lnTo>
                    <a:pt x="228726" y="657225"/>
                  </a:lnTo>
                  <a:lnTo>
                    <a:pt x="249809" y="649858"/>
                  </a:lnTo>
                  <a:lnTo>
                    <a:pt x="227584" y="586993"/>
                  </a:lnTo>
                  <a:close/>
                </a:path>
                <a:path w="392429" h="1028064">
                  <a:moveTo>
                    <a:pt x="257175" y="670813"/>
                  </a:moveTo>
                  <a:lnTo>
                    <a:pt x="236219" y="678179"/>
                  </a:lnTo>
                  <a:lnTo>
                    <a:pt x="258318" y="741171"/>
                  </a:lnTo>
                  <a:lnTo>
                    <a:pt x="279273" y="733805"/>
                  </a:lnTo>
                  <a:lnTo>
                    <a:pt x="257175" y="670813"/>
                  </a:lnTo>
                  <a:close/>
                </a:path>
                <a:path w="392429" h="1028064">
                  <a:moveTo>
                    <a:pt x="286638" y="754761"/>
                  </a:moveTo>
                  <a:lnTo>
                    <a:pt x="265684" y="762126"/>
                  </a:lnTo>
                  <a:lnTo>
                    <a:pt x="287781" y="824991"/>
                  </a:lnTo>
                  <a:lnTo>
                    <a:pt x="308737" y="817626"/>
                  </a:lnTo>
                  <a:lnTo>
                    <a:pt x="286638" y="754761"/>
                  </a:lnTo>
                  <a:close/>
                </a:path>
                <a:path w="392429" h="1028064">
                  <a:moveTo>
                    <a:pt x="298831" y="937260"/>
                  </a:moveTo>
                  <a:lnTo>
                    <a:pt x="291845" y="937894"/>
                  </a:lnTo>
                  <a:lnTo>
                    <a:pt x="287909" y="942593"/>
                  </a:lnTo>
                  <a:lnTo>
                    <a:pt x="283972" y="947165"/>
                  </a:lnTo>
                  <a:lnTo>
                    <a:pt x="284480" y="954277"/>
                  </a:lnTo>
                  <a:lnTo>
                    <a:pt x="289179" y="958214"/>
                  </a:lnTo>
                  <a:lnTo>
                    <a:pt x="370967" y="1027683"/>
                  </a:lnTo>
                  <a:lnTo>
                    <a:pt x="375346" y="1004824"/>
                  </a:lnTo>
                  <a:lnTo>
                    <a:pt x="352679" y="1004824"/>
                  </a:lnTo>
                  <a:lnTo>
                    <a:pt x="354992" y="992758"/>
                  </a:lnTo>
                  <a:lnTo>
                    <a:pt x="346837" y="992758"/>
                  </a:lnTo>
                  <a:lnTo>
                    <a:pt x="339476" y="971776"/>
                  </a:lnTo>
                  <a:lnTo>
                    <a:pt x="303530" y="941324"/>
                  </a:lnTo>
                  <a:lnTo>
                    <a:pt x="298831" y="937260"/>
                  </a:lnTo>
                  <a:close/>
                </a:path>
                <a:path w="392429" h="1028064">
                  <a:moveTo>
                    <a:pt x="359077" y="988382"/>
                  </a:moveTo>
                  <a:lnTo>
                    <a:pt x="355593" y="989627"/>
                  </a:lnTo>
                  <a:lnTo>
                    <a:pt x="352679" y="1004824"/>
                  </a:lnTo>
                  <a:lnTo>
                    <a:pt x="370840" y="998346"/>
                  </a:lnTo>
                  <a:lnTo>
                    <a:pt x="359077" y="988382"/>
                  </a:lnTo>
                  <a:close/>
                </a:path>
                <a:path w="392429" h="1028064">
                  <a:moveTo>
                    <a:pt x="376301" y="908176"/>
                  </a:moveTo>
                  <a:lnTo>
                    <a:pt x="370458" y="912113"/>
                  </a:lnTo>
                  <a:lnTo>
                    <a:pt x="360440" y="964352"/>
                  </a:lnTo>
                  <a:lnTo>
                    <a:pt x="367792" y="985265"/>
                  </a:lnTo>
                  <a:lnTo>
                    <a:pt x="359077" y="988382"/>
                  </a:lnTo>
                  <a:lnTo>
                    <a:pt x="370840" y="998346"/>
                  </a:lnTo>
                  <a:lnTo>
                    <a:pt x="352679" y="1004824"/>
                  </a:lnTo>
                  <a:lnTo>
                    <a:pt x="375346" y="1004824"/>
                  </a:lnTo>
                  <a:lnTo>
                    <a:pt x="392303" y="916304"/>
                  </a:lnTo>
                  <a:lnTo>
                    <a:pt x="388366" y="910463"/>
                  </a:lnTo>
                  <a:lnTo>
                    <a:pt x="376301" y="908176"/>
                  </a:lnTo>
                  <a:close/>
                </a:path>
                <a:path w="392429" h="1028064">
                  <a:moveTo>
                    <a:pt x="339476" y="971776"/>
                  </a:moveTo>
                  <a:lnTo>
                    <a:pt x="346837" y="992758"/>
                  </a:lnTo>
                  <a:lnTo>
                    <a:pt x="355593" y="989627"/>
                  </a:lnTo>
                  <a:lnTo>
                    <a:pt x="356285" y="986017"/>
                  </a:lnTo>
                  <a:lnTo>
                    <a:pt x="339476" y="971776"/>
                  </a:lnTo>
                  <a:close/>
                </a:path>
                <a:path w="392429" h="1028064">
                  <a:moveTo>
                    <a:pt x="355593" y="989627"/>
                  </a:moveTo>
                  <a:lnTo>
                    <a:pt x="346837" y="992758"/>
                  </a:lnTo>
                  <a:lnTo>
                    <a:pt x="354992" y="992758"/>
                  </a:lnTo>
                  <a:lnTo>
                    <a:pt x="355593" y="989627"/>
                  </a:lnTo>
                  <a:close/>
                </a:path>
                <a:path w="392429" h="1028064">
                  <a:moveTo>
                    <a:pt x="356285" y="986017"/>
                  </a:moveTo>
                  <a:lnTo>
                    <a:pt x="355593" y="989627"/>
                  </a:lnTo>
                  <a:lnTo>
                    <a:pt x="359077" y="988382"/>
                  </a:lnTo>
                  <a:lnTo>
                    <a:pt x="356285" y="986017"/>
                  </a:lnTo>
                  <a:close/>
                </a:path>
                <a:path w="392429" h="1028064">
                  <a:moveTo>
                    <a:pt x="360440" y="964352"/>
                  </a:moveTo>
                  <a:lnTo>
                    <a:pt x="356285" y="986017"/>
                  </a:lnTo>
                  <a:lnTo>
                    <a:pt x="359077" y="988382"/>
                  </a:lnTo>
                  <a:lnTo>
                    <a:pt x="367792" y="985265"/>
                  </a:lnTo>
                  <a:lnTo>
                    <a:pt x="360440" y="964352"/>
                  </a:lnTo>
                  <a:close/>
                </a:path>
                <a:path w="392429" h="1028064">
                  <a:moveTo>
                    <a:pt x="345694" y="922401"/>
                  </a:moveTo>
                  <a:lnTo>
                    <a:pt x="324738" y="929766"/>
                  </a:lnTo>
                  <a:lnTo>
                    <a:pt x="339476" y="971776"/>
                  </a:lnTo>
                  <a:lnTo>
                    <a:pt x="356285" y="986017"/>
                  </a:lnTo>
                  <a:lnTo>
                    <a:pt x="360440" y="964352"/>
                  </a:lnTo>
                  <a:lnTo>
                    <a:pt x="345694" y="922401"/>
                  </a:lnTo>
                  <a:close/>
                </a:path>
                <a:path w="392429" h="1028064">
                  <a:moveTo>
                    <a:pt x="316103" y="838580"/>
                  </a:moveTo>
                  <a:lnTo>
                    <a:pt x="295148" y="845946"/>
                  </a:lnTo>
                  <a:lnTo>
                    <a:pt x="317373" y="908812"/>
                  </a:lnTo>
                  <a:lnTo>
                    <a:pt x="338328" y="901445"/>
                  </a:lnTo>
                  <a:lnTo>
                    <a:pt x="316103" y="838580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93367" y="6069584"/>
            <a:ext cx="55733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6FC0"/>
                </a:solidFill>
                <a:latin typeface="Times New Roman"/>
                <a:cs typeface="Times New Roman"/>
              </a:rPr>
              <a:t>number</a:t>
            </a:r>
            <a:r>
              <a:rPr dirty="0" sz="2000" spc="-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piles</a:t>
            </a:r>
            <a:r>
              <a:rPr dirty="0" sz="20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dirty="0" sz="2000" spc="-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not</a:t>
            </a:r>
            <a:r>
              <a:rPr dirty="0" sz="2000" spc="-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constant.</a:t>
            </a:r>
            <a:r>
              <a:rPr dirty="0" sz="2000" spc="-4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Hard</a:t>
            </a:r>
            <a:r>
              <a:rPr dirty="0" sz="2000" spc="-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dirty="0" sz="2000" spc="-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6FC0"/>
                </a:solidFill>
                <a:latin typeface="Times New Roman"/>
                <a:cs typeface="Times New Roman"/>
              </a:rPr>
              <a:t>operate</a:t>
            </a:r>
            <a:r>
              <a:rPr dirty="0" sz="2000" spc="-3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6FC0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72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1093977"/>
            <a:ext cx="819594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왼쪽에서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오른쪽순으로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04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뭉치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(pile)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구성하는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항상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일정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하지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않으므로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관리하기가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쉽지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않다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해결하기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위해서는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예와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끝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디지트부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조사를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시작하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면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6255" y="2043493"/>
            <a:ext cx="5858510" cy="4016375"/>
            <a:chOff x="1286255" y="2043493"/>
            <a:chExt cx="5858510" cy="4016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5" y="2142743"/>
              <a:ext cx="5858256" cy="39166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90672" y="2048255"/>
              <a:ext cx="297180" cy="504825"/>
            </a:xfrm>
            <a:custGeom>
              <a:avLst/>
              <a:gdLst/>
              <a:ahLst/>
              <a:cxnLst/>
              <a:rect l="l" t="t" r="r" b="b"/>
              <a:pathLst>
                <a:path w="297179" h="504825">
                  <a:moveTo>
                    <a:pt x="0" y="252222"/>
                  </a:moveTo>
                  <a:lnTo>
                    <a:pt x="3925" y="194383"/>
                  </a:lnTo>
                  <a:lnTo>
                    <a:pt x="15106" y="141292"/>
                  </a:lnTo>
                  <a:lnTo>
                    <a:pt x="32650" y="94461"/>
                  </a:lnTo>
                  <a:lnTo>
                    <a:pt x="55663" y="55403"/>
                  </a:lnTo>
                  <a:lnTo>
                    <a:pt x="83253" y="25632"/>
                  </a:lnTo>
                  <a:lnTo>
                    <a:pt x="148589" y="0"/>
                  </a:lnTo>
                  <a:lnTo>
                    <a:pt x="182653" y="6660"/>
                  </a:lnTo>
                  <a:lnTo>
                    <a:pt x="241516" y="55403"/>
                  </a:lnTo>
                  <a:lnTo>
                    <a:pt x="264529" y="94461"/>
                  </a:lnTo>
                  <a:lnTo>
                    <a:pt x="282073" y="141292"/>
                  </a:lnTo>
                  <a:lnTo>
                    <a:pt x="293254" y="194383"/>
                  </a:lnTo>
                  <a:lnTo>
                    <a:pt x="297179" y="252222"/>
                  </a:lnTo>
                  <a:lnTo>
                    <a:pt x="293254" y="310060"/>
                  </a:lnTo>
                  <a:lnTo>
                    <a:pt x="282073" y="363151"/>
                  </a:lnTo>
                  <a:lnTo>
                    <a:pt x="264529" y="409982"/>
                  </a:lnTo>
                  <a:lnTo>
                    <a:pt x="241516" y="449040"/>
                  </a:lnTo>
                  <a:lnTo>
                    <a:pt x="213926" y="478811"/>
                  </a:lnTo>
                  <a:lnTo>
                    <a:pt x="148589" y="504444"/>
                  </a:lnTo>
                  <a:lnTo>
                    <a:pt x="114526" y="497783"/>
                  </a:lnTo>
                  <a:lnTo>
                    <a:pt x="55663" y="449040"/>
                  </a:lnTo>
                  <a:lnTo>
                    <a:pt x="32650" y="409982"/>
                  </a:lnTo>
                  <a:lnTo>
                    <a:pt x="15106" y="363151"/>
                  </a:lnTo>
                  <a:lnTo>
                    <a:pt x="3925" y="310060"/>
                  </a:lnTo>
                  <a:lnTo>
                    <a:pt x="0" y="252222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72918" y="2384297"/>
              <a:ext cx="3887470" cy="2063114"/>
            </a:xfrm>
            <a:custGeom>
              <a:avLst/>
              <a:gdLst/>
              <a:ahLst/>
              <a:cxnLst/>
              <a:rect l="l" t="t" r="r" b="b"/>
              <a:pathLst>
                <a:path w="3887470" h="2063114">
                  <a:moveTo>
                    <a:pt x="119380" y="2046351"/>
                  </a:moveTo>
                  <a:lnTo>
                    <a:pt x="114808" y="2041017"/>
                  </a:lnTo>
                  <a:lnTo>
                    <a:pt x="46901" y="2035517"/>
                  </a:lnTo>
                  <a:lnTo>
                    <a:pt x="43751" y="2028977"/>
                  </a:lnTo>
                  <a:lnTo>
                    <a:pt x="39725" y="2034946"/>
                  </a:lnTo>
                  <a:lnTo>
                    <a:pt x="40754" y="2033397"/>
                  </a:lnTo>
                  <a:lnTo>
                    <a:pt x="43751" y="2028977"/>
                  </a:lnTo>
                  <a:lnTo>
                    <a:pt x="48323" y="2022221"/>
                  </a:lnTo>
                  <a:lnTo>
                    <a:pt x="81915" y="1972564"/>
                  </a:lnTo>
                  <a:lnTo>
                    <a:pt x="80518" y="1965706"/>
                  </a:lnTo>
                  <a:lnTo>
                    <a:pt x="75438" y="1962277"/>
                  </a:lnTo>
                  <a:lnTo>
                    <a:pt x="70358" y="1958721"/>
                  </a:lnTo>
                  <a:lnTo>
                    <a:pt x="63500" y="1960118"/>
                  </a:lnTo>
                  <a:lnTo>
                    <a:pt x="0" y="2054098"/>
                  </a:lnTo>
                  <a:lnTo>
                    <a:pt x="113030" y="2063115"/>
                  </a:lnTo>
                  <a:lnTo>
                    <a:pt x="118364" y="2058543"/>
                  </a:lnTo>
                  <a:lnTo>
                    <a:pt x="118694" y="2054479"/>
                  </a:lnTo>
                  <a:lnTo>
                    <a:pt x="119380" y="2046351"/>
                  </a:lnTo>
                  <a:close/>
                </a:path>
                <a:path w="3887470" h="2063114">
                  <a:moveTo>
                    <a:pt x="130302" y="2003679"/>
                  </a:moveTo>
                  <a:lnTo>
                    <a:pt x="120650" y="1983740"/>
                  </a:lnTo>
                  <a:lnTo>
                    <a:pt x="60579" y="2012569"/>
                  </a:lnTo>
                  <a:lnTo>
                    <a:pt x="70231" y="2032635"/>
                  </a:lnTo>
                  <a:lnTo>
                    <a:pt x="130302" y="2003679"/>
                  </a:lnTo>
                  <a:close/>
                </a:path>
                <a:path w="3887470" h="2063114">
                  <a:moveTo>
                    <a:pt x="210439" y="1965198"/>
                  </a:moveTo>
                  <a:lnTo>
                    <a:pt x="200787" y="1945132"/>
                  </a:lnTo>
                  <a:lnTo>
                    <a:pt x="140716" y="1974088"/>
                  </a:lnTo>
                  <a:lnTo>
                    <a:pt x="150368" y="1994027"/>
                  </a:lnTo>
                  <a:lnTo>
                    <a:pt x="210439" y="1965198"/>
                  </a:lnTo>
                  <a:close/>
                </a:path>
                <a:path w="3887470" h="2063114">
                  <a:moveTo>
                    <a:pt x="290576" y="1926717"/>
                  </a:moveTo>
                  <a:lnTo>
                    <a:pt x="280924" y="1906651"/>
                  </a:lnTo>
                  <a:lnTo>
                    <a:pt x="220853" y="1935480"/>
                  </a:lnTo>
                  <a:lnTo>
                    <a:pt x="230505" y="1955546"/>
                  </a:lnTo>
                  <a:lnTo>
                    <a:pt x="290576" y="1926717"/>
                  </a:lnTo>
                  <a:close/>
                </a:path>
                <a:path w="3887470" h="2063114">
                  <a:moveTo>
                    <a:pt x="370713" y="1888109"/>
                  </a:moveTo>
                  <a:lnTo>
                    <a:pt x="361061" y="1868170"/>
                  </a:lnTo>
                  <a:lnTo>
                    <a:pt x="300990" y="1896999"/>
                  </a:lnTo>
                  <a:lnTo>
                    <a:pt x="310642" y="1917065"/>
                  </a:lnTo>
                  <a:lnTo>
                    <a:pt x="370713" y="1888109"/>
                  </a:lnTo>
                  <a:close/>
                </a:path>
                <a:path w="3887470" h="2063114">
                  <a:moveTo>
                    <a:pt x="450850" y="1849628"/>
                  </a:moveTo>
                  <a:lnTo>
                    <a:pt x="441198" y="1829562"/>
                  </a:lnTo>
                  <a:lnTo>
                    <a:pt x="381127" y="1858518"/>
                  </a:lnTo>
                  <a:lnTo>
                    <a:pt x="390652" y="1878584"/>
                  </a:lnTo>
                  <a:lnTo>
                    <a:pt x="450850" y="1849628"/>
                  </a:lnTo>
                  <a:close/>
                </a:path>
                <a:path w="3887470" h="2063114">
                  <a:moveTo>
                    <a:pt x="530974" y="1811147"/>
                  </a:moveTo>
                  <a:lnTo>
                    <a:pt x="521335" y="1791081"/>
                  </a:lnTo>
                  <a:lnTo>
                    <a:pt x="461264" y="1820037"/>
                  </a:lnTo>
                  <a:lnTo>
                    <a:pt x="470789" y="1839976"/>
                  </a:lnTo>
                  <a:lnTo>
                    <a:pt x="530974" y="1811147"/>
                  </a:lnTo>
                  <a:close/>
                </a:path>
                <a:path w="3887470" h="2063114">
                  <a:moveTo>
                    <a:pt x="571881" y="79756"/>
                  </a:moveTo>
                  <a:lnTo>
                    <a:pt x="507098" y="63881"/>
                  </a:lnTo>
                  <a:lnTo>
                    <a:pt x="501777" y="85471"/>
                  </a:lnTo>
                  <a:lnTo>
                    <a:pt x="566547" y="101346"/>
                  </a:lnTo>
                  <a:lnTo>
                    <a:pt x="571881" y="79756"/>
                  </a:lnTo>
                  <a:close/>
                </a:path>
                <a:path w="3887470" h="2063114">
                  <a:moveTo>
                    <a:pt x="610997" y="1772666"/>
                  </a:moveTo>
                  <a:lnTo>
                    <a:pt x="601472" y="1752600"/>
                  </a:lnTo>
                  <a:lnTo>
                    <a:pt x="541261" y="1781429"/>
                  </a:lnTo>
                  <a:lnTo>
                    <a:pt x="550926" y="1801495"/>
                  </a:lnTo>
                  <a:lnTo>
                    <a:pt x="610997" y="1772666"/>
                  </a:lnTo>
                  <a:close/>
                </a:path>
                <a:path w="3887470" h="2063114">
                  <a:moveTo>
                    <a:pt x="623443" y="2042287"/>
                  </a:moveTo>
                  <a:lnTo>
                    <a:pt x="618744" y="2037080"/>
                  </a:lnTo>
                  <a:lnTo>
                    <a:pt x="612648" y="2036699"/>
                  </a:lnTo>
                  <a:lnTo>
                    <a:pt x="565658" y="2034476"/>
                  </a:lnTo>
                  <a:lnTo>
                    <a:pt x="588899" y="2022348"/>
                  </a:lnTo>
                  <a:lnTo>
                    <a:pt x="578612" y="2002663"/>
                  </a:lnTo>
                  <a:lnTo>
                    <a:pt x="555282" y="2014804"/>
                  </a:lnTo>
                  <a:lnTo>
                    <a:pt x="583692" y="1969770"/>
                  </a:lnTo>
                  <a:lnTo>
                    <a:pt x="582041" y="1962912"/>
                  </a:lnTo>
                  <a:lnTo>
                    <a:pt x="571627" y="1956308"/>
                  </a:lnTo>
                  <a:lnTo>
                    <a:pt x="564769" y="1957959"/>
                  </a:lnTo>
                  <a:lnTo>
                    <a:pt x="561594" y="1963039"/>
                  </a:lnTo>
                  <a:lnTo>
                    <a:pt x="504444" y="2053844"/>
                  </a:lnTo>
                  <a:lnTo>
                    <a:pt x="617728" y="2059178"/>
                  </a:lnTo>
                  <a:lnTo>
                    <a:pt x="622935" y="2054479"/>
                  </a:lnTo>
                  <a:lnTo>
                    <a:pt x="622985" y="2053209"/>
                  </a:lnTo>
                  <a:lnTo>
                    <a:pt x="623443" y="2042287"/>
                  </a:lnTo>
                  <a:close/>
                </a:path>
                <a:path w="3887470" h="2063114">
                  <a:moveTo>
                    <a:pt x="658241" y="100838"/>
                  </a:moveTo>
                  <a:lnTo>
                    <a:pt x="593471" y="84963"/>
                  </a:lnTo>
                  <a:lnTo>
                    <a:pt x="588137" y="106553"/>
                  </a:lnTo>
                  <a:lnTo>
                    <a:pt x="652907" y="122428"/>
                  </a:lnTo>
                  <a:lnTo>
                    <a:pt x="658241" y="100838"/>
                  </a:lnTo>
                  <a:close/>
                </a:path>
                <a:path w="3887470" h="2063114">
                  <a:moveTo>
                    <a:pt x="667766" y="1981200"/>
                  </a:moveTo>
                  <a:lnTo>
                    <a:pt x="657479" y="1961515"/>
                  </a:lnTo>
                  <a:lnTo>
                    <a:pt x="598297" y="1992376"/>
                  </a:lnTo>
                  <a:lnTo>
                    <a:pt x="608584" y="2012061"/>
                  </a:lnTo>
                  <a:lnTo>
                    <a:pt x="667766" y="1981200"/>
                  </a:lnTo>
                  <a:close/>
                </a:path>
                <a:path w="3887470" h="2063114">
                  <a:moveTo>
                    <a:pt x="691134" y="1734058"/>
                  </a:moveTo>
                  <a:lnTo>
                    <a:pt x="681482" y="1714119"/>
                  </a:lnTo>
                  <a:lnTo>
                    <a:pt x="621411" y="1742948"/>
                  </a:lnTo>
                  <a:lnTo>
                    <a:pt x="631063" y="1763014"/>
                  </a:lnTo>
                  <a:lnTo>
                    <a:pt x="691134" y="1734058"/>
                  </a:lnTo>
                  <a:close/>
                </a:path>
                <a:path w="3887470" h="2063114">
                  <a:moveTo>
                    <a:pt x="744601" y="121920"/>
                  </a:moveTo>
                  <a:lnTo>
                    <a:pt x="679831" y="106045"/>
                  </a:lnTo>
                  <a:lnTo>
                    <a:pt x="674497" y="127635"/>
                  </a:lnTo>
                  <a:lnTo>
                    <a:pt x="739267" y="143510"/>
                  </a:lnTo>
                  <a:lnTo>
                    <a:pt x="744601" y="121920"/>
                  </a:lnTo>
                  <a:close/>
                </a:path>
                <a:path w="3887470" h="2063114">
                  <a:moveTo>
                    <a:pt x="746506" y="1940052"/>
                  </a:moveTo>
                  <a:lnTo>
                    <a:pt x="736219" y="1920367"/>
                  </a:lnTo>
                  <a:lnTo>
                    <a:pt x="677164" y="1951228"/>
                  </a:lnTo>
                  <a:lnTo>
                    <a:pt x="687451" y="1970913"/>
                  </a:lnTo>
                  <a:lnTo>
                    <a:pt x="746506" y="1940052"/>
                  </a:lnTo>
                  <a:close/>
                </a:path>
                <a:path w="3887470" h="2063114">
                  <a:moveTo>
                    <a:pt x="771271" y="1695577"/>
                  </a:moveTo>
                  <a:lnTo>
                    <a:pt x="761619" y="1675511"/>
                  </a:lnTo>
                  <a:lnTo>
                    <a:pt x="701548" y="1704467"/>
                  </a:lnTo>
                  <a:lnTo>
                    <a:pt x="711200" y="1724406"/>
                  </a:lnTo>
                  <a:lnTo>
                    <a:pt x="771271" y="1695577"/>
                  </a:lnTo>
                  <a:close/>
                </a:path>
                <a:path w="3887470" h="2063114">
                  <a:moveTo>
                    <a:pt x="825373" y="1899031"/>
                  </a:moveTo>
                  <a:lnTo>
                    <a:pt x="815086" y="1879346"/>
                  </a:lnTo>
                  <a:lnTo>
                    <a:pt x="755904" y="1910080"/>
                  </a:lnTo>
                  <a:lnTo>
                    <a:pt x="766191" y="1929892"/>
                  </a:lnTo>
                  <a:lnTo>
                    <a:pt x="825373" y="1899031"/>
                  </a:lnTo>
                  <a:close/>
                </a:path>
                <a:path w="3887470" h="2063114">
                  <a:moveTo>
                    <a:pt x="834009" y="622300"/>
                  </a:moveTo>
                  <a:lnTo>
                    <a:pt x="811784" y="622300"/>
                  </a:lnTo>
                  <a:lnTo>
                    <a:pt x="811784" y="688975"/>
                  </a:lnTo>
                  <a:lnTo>
                    <a:pt x="834009" y="688975"/>
                  </a:lnTo>
                  <a:lnTo>
                    <a:pt x="834009" y="622300"/>
                  </a:lnTo>
                  <a:close/>
                </a:path>
                <a:path w="3887470" h="2063114">
                  <a:moveTo>
                    <a:pt x="834009" y="533400"/>
                  </a:moveTo>
                  <a:lnTo>
                    <a:pt x="811784" y="533400"/>
                  </a:lnTo>
                  <a:lnTo>
                    <a:pt x="811784" y="600075"/>
                  </a:lnTo>
                  <a:lnTo>
                    <a:pt x="834009" y="600075"/>
                  </a:lnTo>
                  <a:lnTo>
                    <a:pt x="834009" y="533400"/>
                  </a:lnTo>
                  <a:close/>
                </a:path>
                <a:path w="3887470" h="2063114">
                  <a:moveTo>
                    <a:pt x="834009" y="444500"/>
                  </a:moveTo>
                  <a:lnTo>
                    <a:pt x="811784" y="444500"/>
                  </a:lnTo>
                  <a:lnTo>
                    <a:pt x="811784" y="511175"/>
                  </a:lnTo>
                  <a:lnTo>
                    <a:pt x="834009" y="511175"/>
                  </a:lnTo>
                  <a:lnTo>
                    <a:pt x="834009" y="444500"/>
                  </a:lnTo>
                  <a:close/>
                </a:path>
                <a:path w="3887470" h="2063114">
                  <a:moveTo>
                    <a:pt x="834009" y="355600"/>
                  </a:moveTo>
                  <a:lnTo>
                    <a:pt x="811784" y="355600"/>
                  </a:lnTo>
                  <a:lnTo>
                    <a:pt x="811784" y="422275"/>
                  </a:lnTo>
                  <a:lnTo>
                    <a:pt x="834009" y="422275"/>
                  </a:lnTo>
                  <a:lnTo>
                    <a:pt x="834009" y="355600"/>
                  </a:lnTo>
                  <a:close/>
                </a:path>
                <a:path w="3887470" h="2063114">
                  <a:moveTo>
                    <a:pt x="834009" y="266700"/>
                  </a:moveTo>
                  <a:lnTo>
                    <a:pt x="811784" y="266700"/>
                  </a:lnTo>
                  <a:lnTo>
                    <a:pt x="811784" y="333375"/>
                  </a:lnTo>
                  <a:lnTo>
                    <a:pt x="834009" y="333375"/>
                  </a:lnTo>
                  <a:lnTo>
                    <a:pt x="834009" y="266700"/>
                  </a:lnTo>
                  <a:close/>
                </a:path>
                <a:path w="3887470" h="2063114">
                  <a:moveTo>
                    <a:pt x="834009" y="177800"/>
                  </a:moveTo>
                  <a:lnTo>
                    <a:pt x="811784" y="177800"/>
                  </a:lnTo>
                  <a:lnTo>
                    <a:pt x="811784" y="244475"/>
                  </a:lnTo>
                  <a:lnTo>
                    <a:pt x="834009" y="244475"/>
                  </a:lnTo>
                  <a:lnTo>
                    <a:pt x="834009" y="177800"/>
                  </a:lnTo>
                  <a:close/>
                </a:path>
                <a:path w="3887470" h="2063114">
                  <a:moveTo>
                    <a:pt x="834009" y="88900"/>
                  </a:moveTo>
                  <a:lnTo>
                    <a:pt x="811784" y="88900"/>
                  </a:lnTo>
                  <a:lnTo>
                    <a:pt x="811784" y="138341"/>
                  </a:lnTo>
                  <a:lnTo>
                    <a:pt x="766191" y="127254"/>
                  </a:lnTo>
                  <a:lnTo>
                    <a:pt x="760857" y="148844"/>
                  </a:lnTo>
                  <a:lnTo>
                    <a:pt x="825627" y="164592"/>
                  </a:lnTo>
                  <a:lnTo>
                    <a:pt x="827849" y="155575"/>
                  </a:lnTo>
                  <a:lnTo>
                    <a:pt x="834009" y="155575"/>
                  </a:lnTo>
                  <a:lnTo>
                    <a:pt x="834009" y="88900"/>
                  </a:lnTo>
                  <a:close/>
                </a:path>
                <a:path w="3887470" h="2063114">
                  <a:moveTo>
                    <a:pt x="834009" y="0"/>
                  </a:moveTo>
                  <a:lnTo>
                    <a:pt x="811784" y="0"/>
                  </a:lnTo>
                  <a:lnTo>
                    <a:pt x="811784" y="66675"/>
                  </a:lnTo>
                  <a:lnTo>
                    <a:pt x="834009" y="66675"/>
                  </a:lnTo>
                  <a:lnTo>
                    <a:pt x="834009" y="0"/>
                  </a:lnTo>
                  <a:close/>
                </a:path>
                <a:path w="3887470" h="2063114">
                  <a:moveTo>
                    <a:pt x="851408" y="1657096"/>
                  </a:moveTo>
                  <a:lnTo>
                    <a:pt x="841756" y="1637030"/>
                  </a:lnTo>
                  <a:lnTo>
                    <a:pt x="781685" y="1665859"/>
                  </a:lnTo>
                  <a:lnTo>
                    <a:pt x="791337" y="1685925"/>
                  </a:lnTo>
                  <a:lnTo>
                    <a:pt x="851408" y="1657096"/>
                  </a:lnTo>
                  <a:close/>
                </a:path>
                <a:path w="3887470" h="2063114">
                  <a:moveTo>
                    <a:pt x="880110" y="714883"/>
                  </a:moveTo>
                  <a:lnTo>
                    <a:pt x="878332" y="708152"/>
                  </a:lnTo>
                  <a:lnTo>
                    <a:pt x="872998" y="704977"/>
                  </a:lnTo>
                  <a:lnTo>
                    <a:pt x="867664" y="701929"/>
                  </a:lnTo>
                  <a:lnTo>
                    <a:pt x="860933" y="703707"/>
                  </a:lnTo>
                  <a:lnTo>
                    <a:pt x="857758" y="709041"/>
                  </a:lnTo>
                  <a:lnTo>
                    <a:pt x="834136" y="749541"/>
                  </a:lnTo>
                  <a:lnTo>
                    <a:pt x="834009" y="777875"/>
                  </a:lnTo>
                  <a:lnTo>
                    <a:pt x="834009" y="749757"/>
                  </a:lnTo>
                  <a:lnTo>
                    <a:pt x="834009" y="711200"/>
                  </a:lnTo>
                  <a:lnTo>
                    <a:pt x="811784" y="711200"/>
                  </a:lnTo>
                  <a:lnTo>
                    <a:pt x="811911" y="749757"/>
                  </a:lnTo>
                  <a:lnTo>
                    <a:pt x="822960" y="768705"/>
                  </a:lnTo>
                  <a:lnTo>
                    <a:pt x="811784" y="749541"/>
                  </a:lnTo>
                  <a:lnTo>
                    <a:pt x="788162" y="709041"/>
                  </a:lnTo>
                  <a:lnTo>
                    <a:pt x="784987" y="703707"/>
                  </a:lnTo>
                  <a:lnTo>
                    <a:pt x="778256" y="701929"/>
                  </a:lnTo>
                  <a:lnTo>
                    <a:pt x="772922" y="704977"/>
                  </a:lnTo>
                  <a:lnTo>
                    <a:pt x="767588" y="708152"/>
                  </a:lnTo>
                  <a:lnTo>
                    <a:pt x="765810" y="714883"/>
                  </a:lnTo>
                  <a:lnTo>
                    <a:pt x="768858" y="720217"/>
                  </a:lnTo>
                  <a:lnTo>
                    <a:pt x="822960" y="812800"/>
                  </a:lnTo>
                  <a:lnTo>
                    <a:pt x="839063" y="785241"/>
                  </a:lnTo>
                  <a:lnTo>
                    <a:pt x="843356" y="777875"/>
                  </a:lnTo>
                  <a:lnTo>
                    <a:pt x="877062" y="720217"/>
                  </a:lnTo>
                  <a:lnTo>
                    <a:pt x="880110" y="714883"/>
                  </a:lnTo>
                  <a:close/>
                </a:path>
                <a:path w="3887470" h="2063114">
                  <a:moveTo>
                    <a:pt x="904240" y="1857883"/>
                  </a:moveTo>
                  <a:lnTo>
                    <a:pt x="893953" y="1838198"/>
                  </a:lnTo>
                  <a:lnTo>
                    <a:pt x="834771" y="1869059"/>
                  </a:lnTo>
                  <a:lnTo>
                    <a:pt x="845058" y="1888744"/>
                  </a:lnTo>
                  <a:lnTo>
                    <a:pt x="904240" y="1857883"/>
                  </a:lnTo>
                  <a:close/>
                </a:path>
                <a:path w="3887470" h="2063114">
                  <a:moveTo>
                    <a:pt x="917321" y="164211"/>
                  </a:moveTo>
                  <a:lnTo>
                    <a:pt x="852551" y="148336"/>
                  </a:lnTo>
                  <a:lnTo>
                    <a:pt x="847217" y="169926"/>
                  </a:lnTo>
                  <a:lnTo>
                    <a:pt x="911987" y="185801"/>
                  </a:lnTo>
                  <a:lnTo>
                    <a:pt x="917321" y="164211"/>
                  </a:lnTo>
                  <a:close/>
                </a:path>
                <a:path w="3887470" h="2063114">
                  <a:moveTo>
                    <a:pt x="931545" y="1618488"/>
                  </a:moveTo>
                  <a:lnTo>
                    <a:pt x="921893" y="1598549"/>
                  </a:lnTo>
                  <a:lnTo>
                    <a:pt x="861822" y="1627378"/>
                  </a:lnTo>
                  <a:lnTo>
                    <a:pt x="871474" y="1647444"/>
                  </a:lnTo>
                  <a:lnTo>
                    <a:pt x="931545" y="1618488"/>
                  </a:lnTo>
                  <a:close/>
                </a:path>
                <a:path w="3887470" h="2063114">
                  <a:moveTo>
                    <a:pt x="982980" y="1816735"/>
                  </a:moveTo>
                  <a:lnTo>
                    <a:pt x="972693" y="1797050"/>
                  </a:lnTo>
                  <a:lnTo>
                    <a:pt x="913638" y="1827911"/>
                  </a:lnTo>
                  <a:lnTo>
                    <a:pt x="923925" y="1847596"/>
                  </a:lnTo>
                  <a:lnTo>
                    <a:pt x="982980" y="1816735"/>
                  </a:lnTo>
                  <a:close/>
                </a:path>
                <a:path w="3887470" h="2063114">
                  <a:moveTo>
                    <a:pt x="1003681" y="185293"/>
                  </a:moveTo>
                  <a:lnTo>
                    <a:pt x="938911" y="169418"/>
                  </a:lnTo>
                  <a:lnTo>
                    <a:pt x="933577" y="191008"/>
                  </a:lnTo>
                  <a:lnTo>
                    <a:pt x="998347" y="206883"/>
                  </a:lnTo>
                  <a:lnTo>
                    <a:pt x="1003681" y="185293"/>
                  </a:lnTo>
                  <a:close/>
                </a:path>
                <a:path w="3887470" h="2063114">
                  <a:moveTo>
                    <a:pt x="1011682" y="1580007"/>
                  </a:moveTo>
                  <a:lnTo>
                    <a:pt x="1002030" y="1559941"/>
                  </a:lnTo>
                  <a:lnTo>
                    <a:pt x="941959" y="1588897"/>
                  </a:lnTo>
                  <a:lnTo>
                    <a:pt x="951611" y="1608963"/>
                  </a:lnTo>
                  <a:lnTo>
                    <a:pt x="1011682" y="1580007"/>
                  </a:lnTo>
                  <a:close/>
                </a:path>
                <a:path w="3887470" h="2063114">
                  <a:moveTo>
                    <a:pt x="1061847" y="1775714"/>
                  </a:moveTo>
                  <a:lnTo>
                    <a:pt x="1051560" y="1755902"/>
                  </a:lnTo>
                  <a:lnTo>
                    <a:pt x="992378" y="1786763"/>
                  </a:lnTo>
                  <a:lnTo>
                    <a:pt x="1002665" y="1806448"/>
                  </a:lnTo>
                  <a:lnTo>
                    <a:pt x="1061847" y="1775714"/>
                  </a:lnTo>
                  <a:close/>
                </a:path>
                <a:path w="3887470" h="2063114">
                  <a:moveTo>
                    <a:pt x="1090041" y="206375"/>
                  </a:moveTo>
                  <a:lnTo>
                    <a:pt x="1025271" y="190500"/>
                  </a:lnTo>
                  <a:lnTo>
                    <a:pt x="1019937" y="212090"/>
                  </a:lnTo>
                  <a:lnTo>
                    <a:pt x="1084707" y="227965"/>
                  </a:lnTo>
                  <a:lnTo>
                    <a:pt x="1090041" y="206375"/>
                  </a:lnTo>
                  <a:close/>
                </a:path>
                <a:path w="3887470" h="2063114">
                  <a:moveTo>
                    <a:pt x="1091819" y="1541526"/>
                  </a:moveTo>
                  <a:lnTo>
                    <a:pt x="1082167" y="1521460"/>
                  </a:lnTo>
                  <a:lnTo>
                    <a:pt x="1022096" y="1550416"/>
                  </a:lnTo>
                  <a:lnTo>
                    <a:pt x="1031748" y="1570355"/>
                  </a:lnTo>
                  <a:lnTo>
                    <a:pt x="1091819" y="1541526"/>
                  </a:lnTo>
                  <a:close/>
                </a:path>
                <a:path w="3887470" h="2063114">
                  <a:moveTo>
                    <a:pt x="1140714" y="1734566"/>
                  </a:moveTo>
                  <a:lnTo>
                    <a:pt x="1130427" y="1714881"/>
                  </a:lnTo>
                  <a:lnTo>
                    <a:pt x="1071245" y="1745615"/>
                  </a:lnTo>
                  <a:lnTo>
                    <a:pt x="1081532" y="1765427"/>
                  </a:lnTo>
                  <a:lnTo>
                    <a:pt x="1140714" y="1734566"/>
                  </a:lnTo>
                  <a:close/>
                </a:path>
                <a:path w="3887470" h="2063114">
                  <a:moveTo>
                    <a:pt x="1171956" y="1503045"/>
                  </a:moveTo>
                  <a:lnTo>
                    <a:pt x="1162304" y="1482979"/>
                  </a:lnTo>
                  <a:lnTo>
                    <a:pt x="1102233" y="1511808"/>
                  </a:lnTo>
                  <a:lnTo>
                    <a:pt x="1111758" y="1531874"/>
                  </a:lnTo>
                  <a:lnTo>
                    <a:pt x="1171956" y="1503045"/>
                  </a:lnTo>
                  <a:close/>
                </a:path>
                <a:path w="3887470" h="2063114">
                  <a:moveTo>
                    <a:pt x="1176401" y="227457"/>
                  </a:moveTo>
                  <a:lnTo>
                    <a:pt x="1111631" y="211709"/>
                  </a:lnTo>
                  <a:lnTo>
                    <a:pt x="1106297" y="233299"/>
                  </a:lnTo>
                  <a:lnTo>
                    <a:pt x="1171067" y="249047"/>
                  </a:lnTo>
                  <a:lnTo>
                    <a:pt x="1176401" y="227457"/>
                  </a:lnTo>
                  <a:close/>
                </a:path>
                <a:path w="3887470" h="2063114">
                  <a:moveTo>
                    <a:pt x="1219454" y="1693418"/>
                  </a:moveTo>
                  <a:lnTo>
                    <a:pt x="1209167" y="1673733"/>
                  </a:lnTo>
                  <a:lnTo>
                    <a:pt x="1150112" y="1704594"/>
                  </a:lnTo>
                  <a:lnTo>
                    <a:pt x="1160399" y="1724279"/>
                  </a:lnTo>
                  <a:lnTo>
                    <a:pt x="1219454" y="1693418"/>
                  </a:lnTo>
                  <a:close/>
                </a:path>
                <a:path w="3887470" h="2063114">
                  <a:moveTo>
                    <a:pt x="1251966" y="1464437"/>
                  </a:moveTo>
                  <a:lnTo>
                    <a:pt x="1242441" y="1444498"/>
                  </a:lnTo>
                  <a:lnTo>
                    <a:pt x="1182370" y="1473327"/>
                  </a:lnTo>
                  <a:lnTo>
                    <a:pt x="1191895" y="1493393"/>
                  </a:lnTo>
                  <a:lnTo>
                    <a:pt x="1251966" y="1464437"/>
                  </a:lnTo>
                  <a:close/>
                </a:path>
                <a:path w="3887470" h="2063114">
                  <a:moveTo>
                    <a:pt x="1262761" y="248666"/>
                  </a:moveTo>
                  <a:lnTo>
                    <a:pt x="1197991" y="232791"/>
                  </a:lnTo>
                  <a:lnTo>
                    <a:pt x="1192657" y="254381"/>
                  </a:lnTo>
                  <a:lnTo>
                    <a:pt x="1257427" y="270256"/>
                  </a:lnTo>
                  <a:lnTo>
                    <a:pt x="1262761" y="248666"/>
                  </a:lnTo>
                  <a:close/>
                </a:path>
                <a:path w="3887470" h="2063114">
                  <a:moveTo>
                    <a:pt x="1298321" y="1652270"/>
                  </a:moveTo>
                  <a:lnTo>
                    <a:pt x="1288034" y="1632585"/>
                  </a:lnTo>
                  <a:lnTo>
                    <a:pt x="1228852" y="1663446"/>
                  </a:lnTo>
                  <a:lnTo>
                    <a:pt x="1239139" y="1683131"/>
                  </a:lnTo>
                  <a:lnTo>
                    <a:pt x="1298321" y="1652270"/>
                  </a:lnTo>
                  <a:close/>
                </a:path>
                <a:path w="3887470" h="2063114">
                  <a:moveTo>
                    <a:pt x="1332103" y="1425956"/>
                  </a:moveTo>
                  <a:lnTo>
                    <a:pt x="1322578" y="1405890"/>
                  </a:lnTo>
                  <a:lnTo>
                    <a:pt x="1262380" y="1434846"/>
                  </a:lnTo>
                  <a:lnTo>
                    <a:pt x="1272032" y="1454785"/>
                  </a:lnTo>
                  <a:lnTo>
                    <a:pt x="1332103" y="1425956"/>
                  </a:lnTo>
                  <a:close/>
                </a:path>
                <a:path w="3887470" h="2063114">
                  <a:moveTo>
                    <a:pt x="1349121" y="269748"/>
                  </a:moveTo>
                  <a:lnTo>
                    <a:pt x="1284351" y="253873"/>
                  </a:lnTo>
                  <a:lnTo>
                    <a:pt x="1279017" y="275463"/>
                  </a:lnTo>
                  <a:lnTo>
                    <a:pt x="1343787" y="291338"/>
                  </a:lnTo>
                  <a:lnTo>
                    <a:pt x="1349121" y="269748"/>
                  </a:lnTo>
                  <a:close/>
                </a:path>
                <a:path w="3887470" h="2063114">
                  <a:moveTo>
                    <a:pt x="1377061" y="1611249"/>
                  </a:moveTo>
                  <a:lnTo>
                    <a:pt x="1366901" y="1591564"/>
                  </a:lnTo>
                  <a:lnTo>
                    <a:pt x="1307719" y="1622298"/>
                  </a:lnTo>
                  <a:lnTo>
                    <a:pt x="1318006" y="1641983"/>
                  </a:lnTo>
                  <a:lnTo>
                    <a:pt x="1377061" y="1611249"/>
                  </a:lnTo>
                  <a:close/>
                </a:path>
                <a:path w="3887470" h="2063114">
                  <a:moveTo>
                    <a:pt x="1412240" y="1387475"/>
                  </a:moveTo>
                  <a:lnTo>
                    <a:pt x="1402588" y="1367409"/>
                  </a:lnTo>
                  <a:lnTo>
                    <a:pt x="1342517" y="1396238"/>
                  </a:lnTo>
                  <a:lnTo>
                    <a:pt x="1352169" y="1416304"/>
                  </a:lnTo>
                  <a:lnTo>
                    <a:pt x="1412240" y="1387475"/>
                  </a:lnTo>
                  <a:close/>
                </a:path>
                <a:path w="3887470" h="2063114">
                  <a:moveTo>
                    <a:pt x="1435354" y="290830"/>
                  </a:moveTo>
                  <a:lnTo>
                    <a:pt x="1370584" y="274955"/>
                  </a:lnTo>
                  <a:lnTo>
                    <a:pt x="1365377" y="296545"/>
                  </a:lnTo>
                  <a:lnTo>
                    <a:pt x="1430147" y="312420"/>
                  </a:lnTo>
                  <a:lnTo>
                    <a:pt x="1435354" y="290830"/>
                  </a:lnTo>
                  <a:close/>
                </a:path>
                <a:path w="3887470" h="2063114">
                  <a:moveTo>
                    <a:pt x="1455928" y="1570101"/>
                  </a:moveTo>
                  <a:lnTo>
                    <a:pt x="1445641" y="1550416"/>
                  </a:lnTo>
                  <a:lnTo>
                    <a:pt x="1386586" y="1581277"/>
                  </a:lnTo>
                  <a:lnTo>
                    <a:pt x="1396873" y="1600962"/>
                  </a:lnTo>
                  <a:lnTo>
                    <a:pt x="1455928" y="1570101"/>
                  </a:lnTo>
                  <a:close/>
                </a:path>
                <a:path w="3887470" h="2063114">
                  <a:moveTo>
                    <a:pt x="1492377" y="1348867"/>
                  </a:moveTo>
                  <a:lnTo>
                    <a:pt x="1482725" y="1328928"/>
                  </a:lnTo>
                  <a:lnTo>
                    <a:pt x="1422654" y="1357757"/>
                  </a:lnTo>
                  <a:lnTo>
                    <a:pt x="1432306" y="1377823"/>
                  </a:lnTo>
                  <a:lnTo>
                    <a:pt x="1492377" y="1348867"/>
                  </a:lnTo>
                  <a:close/>
                </a:path>
                <a:path w="3887470" h="2063114">
                  <a:moveTo>
                    <a:pt x="1521714" y="311912"/>
                  </a:moveTo>
                  <a:lnTo>
                    <a:pt x="1456944" y="296164"/>
                  </a:lnTo>
                  <a:lnTo>
                    <a:pt x="1451737" y="317754"/>
                  </a:lnTo>
                  <a:lnTo>
                    <a:pt x="1516507" y="333502"/>
                  </a:lnTo>
                  <a:lnTo>
                    <a:pt x="1521714" y="311912"/>
                  </a:lnTo>
                  <a:close/>
                </a:path>
                <a:path w="3887470" h="2063114">
                  <a:moveTo>
                    <a:pt x="1534795" y="1528953"/>
                  </a:moveTo>
                  <a:lnTo>
                    <a:pt x="1524508" y="1509268"/>
                  </a:lnTo>
                  <a:lnTo>
                    <a:pt x="1465326" y="1540129"/>
                  </a:lnTo>
                  <a:lnTo>
                    <a:pt x="1475613" y="1559814"/>
                  </a:lnTo>
                  <a:lnTo>
                    <a:pt x="1534795" y="1528953"/>
                  </a:lnTo>
                  <a:close/>
                </a:path>
                <a:path w="3887470" h="2063114">
                  <a:moveTo>
                    <a:pt x="1572514" y="1310386"/>
                  </a:moveTo>
                  <a:lnTo>
                    <a:pt x="1562862" y="1290320"/>
                  </a:lnTo>
                  <a:lnTo>
                    <a:pt x="1502791" y="1319276"/>
                  </a:lnTo>
                  <a:lnTo>
                    <a:pt x="1512443" y="1339342"/>
                  </a:lnTo>
                  <a:lnTo>
                    <a:pt x="1572514" y="1310386"/>
                  </a:lnTo>
                  <a:close/>
                </a:path>
                <a:path w="3887470" h="2063114">
                  <a:moveTo>
                    <a:pt x="1608074" y="333121"/>
                  </a:moveTo>
                  <a:lnTo>
                    <a:pt x="1543304" y="317246"/>
                  </a:lnTo>
                  <a:lnTo>
                    <a:pt x="1538097" y="338836"/>
                  </a:lnTo>
                  <a:lnTo>
                    <a:pt x="1602867" y="354711"/>
                  </a:lnTo>
                  <a:lnTo>
                    <a:pt x="1608074" y="333121"/>
                  </a:lnTo>
                  <a:close/>
                </a:path>
                <a:path w="3887470" h="2063114">
                  <a:moveTo>
                    <a:pt x="1613535" y="1487932"/>
                  </a:moveTo>
                  <a:lnTo>
                    <a:pt x="1603248" y="1468120"/>
                  </a:lnTo>
                  <a:lnTo>
                    <a:pt x="1544193" y="1498981"/>
                  </a:lnTo>
                  <a:lnTo>
                    <a:pt x="1554480" y="1518666"/>
                  </a:lnTo>
                  <a:lnTo>
                    <a:pt x="1613535" y="1487932"/>
                  </a:lnTo>
                  <a:close/>
                </a:path>
                <a:path w="3887470" h="2063114">
                  <a:moveTo>
                    <a:pt x="1652651" y="1271905"/>
                  </a:moveTo>
                  <a:lnTo>
                    <a:pt x="1642999" y="1251839"/>
                  </a:lnTo>
                  <a:lnTo>
                    <a:pt x="1582928" y="1280795"/>
                  </a:lnTo>
                  <a:lnTo>
                    <a:pt x="1592580" y="1300734"/>
                  </a:lnTo>
                  <a:lnTo>
                    <a:pt x="1652651" y="1271905"/>
                  </a:lnTo>
                  <a:close/>
                </a:path>
                <a:path w="3887470" h="2063114">
                  <a:moveTo>
                    <a:pt x="1692402" y="1446784"/>
                  </a:moveTo>
                  <a:lnTo>
                    <a:pt x="1682115" y="1427099"/>
                  </a:lnTo>
                  <a:lnTo>
                    <a:pt x="1623060" y="1457833"/>
                  </a:lnTo>
                  <a:lnTo>
                    <a:pt x="1633347" y="1477645"/>
                  </a:lnTo>
                  <a:lnTo>
                    <a:pt x="1692402" y="1446784"/>
                  </a:lnTo>
                  <a:close/>
                </a:path>
                <a:path w="3887470" h="2063114">
                  <a:moveTo>
                    <a:pt x="1694434" y="354203"/>
                  </a:moveTo>
                  <a:lnTo>
                    <a:pt x="1629664" y="338328"/>
                  </a:lnTo>
                  <a:lnTo>
                    <a:pt x="1624457" y="359918"/>
                  </a:lnTo>
                  <a:lnTo>
                    <a:pt x="1689227" y="375793"/>
                  </a:lnTo>
                  <a:lnTo>
                    <a:pt x="1694434" y="354203"/>
                  </a:lnTo>
                  <a:close/>
                </a:path>
                <a:path w="3887470" h="2063114">
                  <a:moveTo>
                    <a:pt x="1771269" y="1405636"/>
                  </a:moveTo>
                  <a:lnTo>
                    <a:pt x="1760982" y="1385951"/>
                  </a:lnTo>
                  <a:lnTo>
                    <a:pt x="1701800" y="1416812"/>
                  </a:lnTo>
                  <a:lnTo>
                    <a:pt x="1712087" y="1436497"/>
                  </a:lnTo>
                  <a:lnTo>
                    <a:pt x="1771269" y="1405636"/>
                  </a:lnTo>
                  <a:close/>
                </a:path>
                <a:path w="3887470" h="2063114">
                  <a:moveTo>
                    <a:pt x="1780794" y="375285"/>
                  </a:moveTo>
                  <a:lnTo>
                    <a:pt x="1716024" y="359410"/>
                  </a:lnTo>
                  <a:lnTo>
                    <a:pt x="1710817" y="381000"/>
                  </a:lnTo>
                  <a:lnTo>
                    <a:pt x="1775587" y="396875"/>
                  </a:lnTo>
                  <a:lnTo>
                    <a:pt x="1780794" y="375285"/>
                  </a:lnTo>
                  <a:close/>
                </a:path>
                <a:path w="3887470" h="2063114">
                  <a:moveTo>
                    <a:pt x="1850009" y="1364488"/>
                  </a:moveTo>
                  <a:lnTo>
                    <a:pt x="1839722" y="1344803"/>
                  </a:lnTo>
                  <a:lnTo>
                    <a:pt x="1780667" y="1375664"/>
                  </a:lnTo>
                  <a:lnTo>
                    <a:pt x="1790954" y="1395349"/>
                  </a:lnTo>
                  <a:lnTo>
                    <a:pt x="1850009" y="1364488"/>
                  </a:lnTo>
                  <a:close/>
                </a:path>
                <a:path w="3887470" h="2063114">
                  <a:moveTo>
                    <a:pt x="1867154" y="396367"/>
                  </a:moveTo>
                  <a:lnTo>
                    <a:pt x="1802384" y="380619"/>
                  </a:lnTo>
                  <a:lnTo>
                    <a:pt x="1797177" y="402209"/>
                  </a:lnTo>
                  <a:lnTo>
                    <a:pt x="1861947" y="417957"/>
                  </a:lnTo>
                  <a:lnTo>
                    <a:pt x="1867154" y="396367"/>
                  </a:lnTo>
                  <a:close/>
                </a:path>
                <a:path w="3887470" h="2063114">
                  <a:moveTo>
                    <a:pt x="1928876" y="1323467"/>
                  </a:moveTo>
                  <a:lnTo>
                    <a:pt x="1918589" y="1303782"/>
                  </a:lnTo>
                  <a:lnTo>
                    <a:pt x="1859534" y="1334516"/>
                  </a:lnTo>
                  <a:lnTo>
                    <a:pt x="1869821" y="1354201"/>
                  </a:lnTo>
                  <a:lnTo>
                    <a:pt x="1928876" y="1323467"/>
                  </a:lnTo>
                  <a:close/>
                </a:path>
                <a:path w="3887470" h="2063114">
                  <a:moveTo>
                    <a:pt x="1953514" y="417576"/>
                  </a:moveTo>
                  <a:lnTo>
                    <a:pt x="1888744" y="401701"/>
                  </a:lnTo>
                  <a:lnTo>
                    <a:pt x="1883537" y="423291"/>
                  </a:lnTo>
                  <a:lnTo>
                    <a:pt x="1948307" y="439166"/>
                  </a:lnTo>
                  <a:lnTo>
                    <a:pt x="1953514" y="417576"/>
                  </a:lnTo>
                  <a:close/>
                </a:path>
                <a:path w="3887470" h="2063114">
                  <a:moveTo>
                    <a:pt x="2007743" y="1282319"/>
                  </a:moveTo>
                  <a:lnTo>
                    <a:pt x="1997456" y="1262634"/>
                  </a:lnTo>
                  <a:lnTo>
                    <a:pt x="1938274" y="1293495"/>
                  </a:lnTo>
                  <a:lnTo>
                    <a:pt x="1948561" y="1313180"/>
                  </a:lnTo>
                  <a:lnTo>
                    <a:pt x="2007743" y="1282319"/>
                  </a:lnTo>
                  <a:close/>
                </a:path>
                <a:path w="3887470" h="2063114">
                  <a:moveTo>
                    <a:pt x="2039874" y="438658"/>
                  </a:moveTo>
                  <a:lnTo>
                    <a:pt x="1975104" y="422783"/>
                  </a:lnTo>
                  <a:lnTo>
                    <a:pt x="1969897" y="444373"/>
                  </a:lnTo>
                  <a:lnTo>
                    <a:pt x="2034667" y="460248"/>
                  </a:lnTo>
                  <a:lnTo>
                    <a:pt x="2039874" y="438658"/>
                  </a:lnTo>
                  <a:close/>
                </a:path>
                <a:path w="3887470" h="2063114">
                  <a:moveTo>
                    <a:pt x="2086483" y="1241171"/>
                  </a:moveTo>
                  <a:lnTo>
                    <a:pt x="2076196" y="1221498"/>
                  </a:lnTo>
                  <a:lnTo>
                    <a:pt x="2017141" y="1252347"/>
                  </a:lnTo>
                  <a:lnTo>
                    <a:pt x="2027428" y="1272032"/>
                  </a:lnTo>
                  <a:lnTo>
                    <a:pt x="2086483" y="1241171"/>
                  </a:lnTo>
                  <a:close/>
                </a:path>
                <a:path w="3887470" h="2063114">
                  <a:moveTo>
                    <a:pt x="2126234" y="459740"/>
                  </a:moveTo>
                  <a:lnTo>
                    <a:pt x="2061464" y="443865"/>
                  </a:lnTo>
                  <a:lnTo>
                    <a:pt x="2056257" y="465455"/>
                  </a:lnTo>
                  <a:lnTo>
                    <a:pt x="2121027" y="481330"/>
                  </a:lnTo>
                  <a:lnTo>
                    <a:pt x="2126234" y="459740"/>
                  </a:lnTo>
                  <a:close/>
                </a:path>
                <a:path w="3887470" h="2063114">
                  <a:moveTo>
                    <a:pt x="2165350" y="1200150"/>
                  </a:moveTo>
                  <a:lnTo>
                    <a:pt x="2155063" y="1180338"/>
                  </a:lnTo>
                  <a:lnTo>
                    <a:pt x="2096008" y="1211199"/>
                  </a:lnTo>
                  <a:lnTo>
                    <a:pt x="2106168" y="1230884"/>
                  </a:lnTo>
                  <a:lnTo>
                    <a:pt x="2165350" y="1200150"/>
                  </a:lnTo>
                  <a:close/>
                </a:path>
                <a:path w="3887470" h="2063114">
                  <a:moveTo>
                    <a:pt x="2212594" y="480822"/>
                  </a:moveTo>
                  <a:lnTo>
                    <a:pt x="2147824" y="465074"/>
                  </a:lnTo>
                  <a:lnTo>
                    <a:pt x="2142617" y="486664"/>
                  </a:lnTo>
                  <a:lnTo>
                    <a:pt x="2207387" y="502412"/>
                  </a:lnTo>
                  <a:lnTo>
                    <a:pt x="2212594" y="480822"/>
                  </a:lnTo>
                  <a:close/>
                </a:path>
                <a:path w="3887470" h="2063114">
                  <a:moveTo>
                    <a:pt x="2298954" y="502031"/>
                  </a:moveTo>
                  <a:lnTo>
                    <a:pt x="2234184" y="486156"/>
                  </a:lnTo>
                  <a:lnTo>
                    <a:pt x="2228977" y="507746"/>
                  </a:lnTo>
                  <a:lnTo>
                    <a:pt x="2293747" y="523621"/>
                  </a:lnTo>
                  <a:lnTo>
                    <a:pt x="2298954" y="502031"/>
                  </a:lnTo>
                  <a:close/>
                </a:path>
                <a:path w="3887470" h="2063114">
                  <a:moveTo>
                    <a:pt x="2385314" y="523113"/>
                  </a:moveTo>
                  <a:lnTo>
                    <a:pt x="2320544" y="507238"/>
                  </a:lnTo>
                  <a:lnTo>
                    <a:pt x="2315337" y="528828"/>
                  </a:lnTo>
                  <a:lnTo>
                    <a:pt x="2380107" y="544703"/>
                  </a:lnTo>
                  <a:lnTo>
                    <a:pt x="2385314" y="523113"/>
                  </a:lnTo>
                  <a:close/>
                </a:path>
                <a:path w="3887470" h="2063114">
                  <a:moveTo>
                    <a:pt x="2471674" y="544195"/>
                  </a:moveTo>
                  <a:lnTo>
                    <a:pt x="2406904" y="528320"/>
                  </a:lnTo>
                  <a:lnTo>
                    <a:pt x="2401697" y="549910"/>
                  </a:lnTo>
                  <a:lnTo>
                    <a:pt x="2466467" y="565785"/>
                  </a:lnTo>
                  <a:lnTo>
                    <a:pt x="2471674" y="544195"/>
                  </a:lnTo>
                  <a:close/>
                </a:path>
                <a:path w="3887470" h="2063114">
                  <a:moveTo>
                    <a:pt x="2558034" y="565277"/>
                  </a:moveTo>
                  <a:lnTo>
                    <a:pt x="2493264" y="549529"/>
                  </a:lnTo>
                  <a:lnTo>
                    <a:pt x="2488057" y="571119"/>
                  </a:lnTo>
                  <a:lnTo>
                    <a:pt x="2552827" y="586867"/>
                  </a:lnTo>
                  <a:lnTo>
                    <a:pt x="2558034" y="565277"/>
                  </a:lnTo>
                  <a:close/>
                </a:path>
                <a:path w="3887470" h="2063114">
                  <a:moveTo>
                    <a:pt x="2644394" y="586486"/>
                  </a:moveTo>
                  <a:lnTo>
                    <a:pt x="2579624" y="570611"/>
                  </a:lnTo>
                  <a:lnTo>
                    <a:pt x="2574417" y="592201"/>
                  </a:lnTo>
                  <a:lnTo>
                    <a:pt x="2639187" y="608076"/>
                  </a:lnTo>
                  <a:lnTo>
                    <a:pt x="2644394" y="586486"/>
                  </a:lnTo>
                  <a:close/>
                </a:path>
                <a:path w="3887470" h="2063114">
                  <a:moveTo>
                    <a:pt x="2730754" y="607568"/>
                  </a:moveTo>
                  <a:lnTo>
                    <a:pt x="2665984" y="591693"/>
                  </a:lnTo>
                  <a:lnTo>
                    <a:pt x="2660777" y="613283"/>
                  </a:lnTo>
                  <a:lnTo>
                    <a:pt x="2725420" y="629158"/>
                  </a:lnTo>
                  <a:lnTo>
                    <a:pt x="2730754" y="607568"/>
                  </a:lnTo>
                  <a:close/>
                </a:path>
                <a:path w="3887470" h="2063114">
                  <a:moveTo>
                    <a:pt x="2817114" y="628650"/>
                  </a:moveTo>
                  <a:lnTo>
                    <a:pt x="2752344" y="612775"/>
                  </a:lnTo>
                  <a:lnTo>
                    <a:pt x="2747010" y="634365"/>
                  </a:lnTo>
                  <a:lnTo>
                    <a:pt x="2811780" y="650240"/>
                  </a:lnTo>
                  <a:lnTo>
                    <a:pt x="2817114" y="628650"/>
                  </a:lnTo>
                  <a:close/>
                </a:path>
                <a:path w="3887470" h="2063114">
                  <a:moveTo>
                    <a:pt x="2903474" y="649732"/>
                  </a:moveTo>
                  <a:lnTo>
                    <a:pt x="2838704" y="633984"/>
                  </a:lnTo>
                  <a:lnTo>
                    <a:pt x="2833370" y="655574"/>
                  </a:lnTo>
                  <a:lnTo>
                    <a:pt x="2898140" y="671322"/>
                  </a:lnTo>
                  <a:lnTo>
                    <a:pt x="2903474" y="649732"/>
                  </a:lnTo>
                  <a:close/>
                </a:path>
                <a:path w="3887470" h="2063114">
                  <a:moveTo>
                    <a:pt x="2989834" y="670941"/>
                  </a:moveTo>
                  <a:lnTo>
                    <a:pt x="2925064" y="655066"/>
                  </a:lnTo>
                  <a:lnTo>
                    <a:pt x="2919730" y="676656"/>
                  </a:lnTo>
                  <a:lnTo>
                    <a:pt x="2984500" y="692531"/>
                  </a:lnTo>
                  <a:lnTo>
                    <a:pt x="2989834" y="670941"/>
                  </a:lnTo>
                  <a:close/>
                </a:path>
                <a:path w="3887470" h="2063114">
                  <a:moveTo>
                    <a:pt x="3076194" y="692023"/>
                  </a:moveTo>
                  <a:lnTo>
                    <a:pt x="3011424" y="676148"/>
                  </a:lnTo>
                  <a:lnTo>
                    <a:pt x="3006090" y="697738"/>
                  </a:lnTo>
                  <a:lnTo>
                    <a:pt x="3070860" y="713613"/>
                  </a:lnTo>
                  <a:lnTo>
                    <a:pt x="3076194" y="692023"/>
                  </a:lnTo>
                  <a:close/>
                </a:path>
                <a:path w="3887470" h="2063114">
                  <a:moveTo>
                    <a:pt x="3162554" y="713105"/>
                  </a:moveTo>
                  <a:lnTo>
                    <a:pt x="3097784" y="697230"/>
                  </a:lnTo>
                  <a:lnTo>
                    <a:pt x="3092450" y="718820"/>
                  </a:lnTo>
                  <a:lnTo>
                    <a:pt x="3157220" y="734695"/>
                  </a:lnTo>
                  <a:lnTo>
                    <a:pt x="3162554" y="713105"/>
                  </a:lnTo>
                  <a:close/>
                </a:path>
                <a:path w="3887470" h="2063114">
                  <a:moveTo>
                    <a:pt x="3248914" y="734187"/>
                  </a:moveTo>
                  <a:lnTo>
                    <a:pt x="3184144" y="718439"/>
                  </a:lnTo>
                  <a:lnTo>
                    <a:pt x="3178810" y="740029"/>
                  </a:lnTo>
                  <a:lnTo>
                    <a:pt x="3243580" y="755777"/>
                  </a:lnTo>
                  <a:lnTo>
                    <a:pt x="3248914" y="734187"/>
                  </a:lnTo>
                  <a:close/>
                </a:path>
                <a:path w="3887470" h="2063114">
                  <a:moveTo>
                    <a:pt x="3335274" y="755269"/>
                  </a:moveTo>
                  <a:lnTo>
                    <a:pt x="3270504" y="739521"/>
                  </a:lnTo>
                  <a:lnTo>
                    <a:pt x="3265170" y="761111"/>
                  </a:lnTo>
                  <a:lnTo>
                    <a:pt x="3329940" y="776859"/>
                  </a:lnTo>
                  <a:lnTo>
                    <a:pt x="3335274" y="755269"/>
                  </a:lnTo>
                  <a:close/>
                </a:path>
                <a:path w="3887470" h="2063114">
                  <a:moveTo>
                    <a:pt x="3421634" y="776478"/>
                  </a:moveTo>
                  <a:lnTo>
                    <a:pt x="3356864" y="760603"/>
                  </a:lnTo>
                  <a:lnTo>
                    <a:pt x="3351530" y="782193"/>
                  </a:lnTo>
                  <a:lnTo>
                    <a:pt x="3416300" y="798068"/>
                  </a:lnTo>
                  <a:lnTo>
                    <a:pt x="3421634" y="776478"/>
                  </a:lnTo>
                  <a:close/>
                </a:path>
                <a:path w="3887470" h="2063114">
                  <a:moveTo>
                    <a:pt x="3507994" y="797560"/>
                  </a:moveTo>
                  <a:lnTo>
                    <a:pt x="3443224" y="781685"/>
                  </a:lnTo>
                  <a:lnTo>
                    <a:pt x="3437890" y="803275"/>
                  </a:lnTo>
                  <a:lnTo>
                    <a:pt x="3502660" y="819150"/>
                  </a:lnTo>
                  <a:lnTo>
                    <a:pt x="3507994" y="797560"/>
                  </a:lnTo>
                  <a:close/>
                </a:path>
                <a:path w="3887470" h="2063114">
                  <a:moveTo>
                    <a:pt x="3594354" y="818642"/>
                  </a:moveTo>
                  <a:lnTo>
                    <a:pt x="3529584" y="802894"/>
                  </a:lnTo>
                  <a:lnTo>
                    <a:pt x="3524250" y="824484"/>
                  </a:lnTo>
                  <a:lnTo>
                    <a:pt x="3589020" y="840232"/>
                  </a:lnTo>
                  <a:lnTo>
                    <a:pt x="3594354" y="818642"/>
                  </a:lnTo>
                  <a:close/>
                </a:path>
                <a:path w="3887470" h="2063114">
                  <a:moveTo>
                    <a:pt x="3680714" y="839724"/>
                  </a:moveTo>
                  <a:lnTo>
                    <a:pt x="3615944" y="823976"/>
                  </a:lnTo>
                  <a:lnTo>
                    <a:pt x="3610610" y="845566"/>
                  </a:lnTo>
                  <a:lnTo>
                    <a:pt x="3675380" y="861314"/>
                  </a:lnTo>
                  <a:lnTo>
                    <a:pt x="3680714" y="839724"/>
                  </a:lnTo>
                  <a:close/>
                </a:path>
                <a:path w="3887470" h="2063114">
                  <a:moveTo>
                    <a:pt x="3767074" y="860933"/>
                  </a:moveTo>
                  <a:lnTo>
                    <a:pt x="3702304" y="845058"/>
                  </a:lnTo>
                  <a:lnTo>
                    <a:pt x="3696970" y="866648"/>
                  </a:lnTo>
                  <a:lnTo>
                    <a:pt x="3761727" y="882523"/>
                  </a:lnTo>
                  <a:lnTo>
                    <a:pt x="3767074" y="860933"/>
                  </a:lnTo>
                  <a:close/>
                </a:path>
                <a:path w="3887470" h="2063114">
                  <a:moveTo>
                    <a:pt x="3887470" y="901827"/>
                  </a:moveTo>
                  <a:lnTo>
                    <a:pt x="3870883" y="885825"/>
                  </a:lnTo>
                  <a:lnTo>
                    <a:pt x="3805809" y="822960"/>
                  </a:lnTo>
                  <a:lnTo>
                    <a:pt x="3798824" y="823087"/>
                  </a:lnTo>
                  <a:lnTo>
                    <a:pt x="3794633" y="827532"/>
                  </a:lnTo>
                  <a:lnTo>
                    <a:pt x="3790302" y="831977"/>
                  </a:lnTo>
                  <a:lnTo>
                    <a:pt x="3790429" y="838962"/>
                  </a:lnTo>
                  <a:lnTo>
                    <a:pt x="3828707" y="875957"/>
                  </a:lnTo>
                  <a:lnTo>
                    <a:pt x="3788651" y="866140"/>
                  </a:lnTo>
                  <a:lnTo>
                    <a:pt x="3783330" y="887730"/>
                  </a:lnTo>
                  <a:lnTo>
                    <a:pt x="3823385" y="897559"/>
                  </a:lnTo>
                  <a:lnTo>
                    <a:pt x="3772408" y="912749"/>
                  </a:lnTo>
                  <a:lnTo>
                    <a:pt x="3769106" y="918845"/>
                  </a:lnTo>
                  <a:lnTo>
                    <a:pt x="3770757" y="924814"/>
                  </a:lnTo>
                  <a:lnTo>
                    <a:pt x="3772535" y="930656"/>
                  </a:lnTo>
                  <a:lnTo>
                    <a:pt x="3778758" y="933958"/>
                  </a:lnTo>
                  <a:lnTo>
                    <a:pt x="3784600" y="932307"/>
                  </a:lnTo>
                  <a:lnTo>
                    <a:pt x="3878465" y="904494"/>
                  </a:lnTo>
                  <a:lnTo>
                    <a:pt x="3887470" y="901827"/>
                  </a:lnTo>
                  <a:close/>
                </a:path>
              </a:pathLst>
            </a:custGeom>
            <a:solidFill>
              <a:srgbClr val="6F93D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637157" y="157988"/>
            <a:ext cx="58693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A54AA"/>
                </a:solidFill>
                <a:latin typeface="Malgun Gothic"/>
                <a:cs typeface="Malgun Gothic"/>
              </a:rPr>
              <a:t>기수정렬</a:t>
            </a:r>
            <a:r>
              <a:rPr dirty="0" sz="2400">
                <a:solidFill>
                  <a:srgbClr val="2A54AA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2A54AA"/>
                </a:solidFill>
                <a:latin typeface="Malgun Gothic"/>
                <a:cs typeface="Malgun Gothic"/>
              </a:rPr>
              <a:t>오른쪽에서</a:t>
            </a:r>
            <a:r>
              <a:rPr dirty="0" sz="2400" spc="-245">
                <a:solidFill>
                  <a:srgbClr val="2A54AA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2A54AA"/>
                </a:solidFill>
                <a:latin typeface="Malgun Gothic"/>
                <a:cs typeface="Malgun Gothic"/>
              </a:rPr>
              <a:t>왼쪽</a:t>
            </a:r>
            <a:r>
              <a:rPr dirty="0" sz="2400" spc="-245">
                <a:solidFill>
                  <a:srgbClr val="2A54AA"/>
                </a:solidFill>
                <a:latin typeface="Malgun Gothic"/>
                <a:cs typeface="Malgun Gothic"/>
              </a:rPr>
              <a:t> </a:t>
            </a:r>
            <a:r>
              <a:rPr dirty="0" sz="2400">
                <a:solidFill>
                  <a:srgbClr val="2A54AA"/>
                </a:solidFill>
                <a:latin typeface="Malgun Gothic"/>
                <a:cs typeface="Malgun Gothic"/>
              </a:rPr>
              <a:t>자리순으</a:t>
            </a:r>
            <a:r>
              <a:rPr dirty="0" sz="2400" spc="-10">
                <a:solidFill>
                  <a:srgbClr val="2A54AA"/>
                </a:solidFill>
                <a:latin typeface="Malgun Gothic"/>
                <a:cs typeface="Malgun Gothic"/>
              </a:rPr>
              <a:t>로</a:t>
            </a:r>
            <a:r>
              <a:rPr dirty="0" sz="2400">
                <a:solidFill>
                  <a:srgbClr val="2A54A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72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615" y="682751"/>
            <a:ext cx="6979920" cy="5386070"/>
          </a:xfrm>
          <a:custGeom>
            <a:avLst/>
            <a:gdLst/>
            <a:ahLst/>
            <a:cxnLst/>
            <a:rect l="l" t="t" r="r" b="b"/>
            <a:pathLst>
              <a:path w="6979920" h="5386070">
                <a:moveTo>
                  <a:pt x="6979920" y="0"/>
                </a:moveTo>
                <a:lnTo>
                  <a:pt x="0" y="0"/>
                </a:lnTo>
                <a:lnTo>
                  <a:pt x="0" y="5385816"/>
                </a:lnTo>
                <a:lnTo>
                  <a:pt x="6979920" y="5385816"/>
                </a:lnTo>
                <a:lnTo>
                  <a:pt x="697992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74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4646" y="83007"/>
            <a:ext cx="18542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기수정렬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943" y="631926"/>
            <a:ext cx="6089650" cy="5378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radixsort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node_pointer&amp;</a:t>
            </a:r>
            <a:r>
              <a:rPr dirty="0" sz="140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masterlist,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int</a:t>
            </a:r>
            <a:r>
              <a:rPr dirty="0" sz="1400" spc="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numdigits){</a:t>
            </a:r>
            <a:endParaRPr sz="1400">
              <a:latin typeface="Courier New"/>
              <a:cs typeface="Courier New"/>
            </a:endParaRPr>
          </a:p>
          <a:p>
            <a:pPr marL="309880">
              <a:lnSpc>
                <a:spcPct val="100000"/>
              </a:lnSpc>
              <a:spcBef>
                <a:spcPts val="33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400" spc="-8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123" y="1186052"/>
            <a:ext cx="25781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node_pointe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r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list[0..9];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123" y="1656430"/>
            <a:ext cx="3111500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7515" marR="5080" indent="-425450">
              <a:lnSpc>
                <a:spcPct val="1201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(i=1;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i&lt;= numdigits;i++){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distribute(masterlist,i); </a:t>
            </a:r>
            <a:r>
              <a:rPr dirty="0" sz="1400" spc="-8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coalesce(masterlist);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434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pc="-5" b="1">
                <a:latin typeface="Courier New"/>
                <a:cs typeface="Courier New"/>
              </a:rPr>
              <a:t>void</a:t>
            </a:r>
            <a:r>
              <a:rPr dirty="0" spc="-10" b="1">
                <a:latin typeface="Courier New"/>
                <a:cs typeface="Courier New"/>
              </a:rPr>
              <a:t> </a:t>
            </a:r>
            <a:r>
              <a:rPr dirty="0" spc="-5"/>
              <a:t>distribute </a:t>
            </a:r>
            <a:r>
              <a:rPr dirty="0" spc="-10"/>
              <a:t>(</a:t>
            </a:r>
            <a:r>
              <a:rPr dirty="0" spc="-10" b="1">
                <a:latin typeface="Courier New"/>
                <a:cs typeface="Courier New"/>
              </a:rPr>
              <a:t>node_pointer&amp;</a:t>
            </a:r>
            <a:r>
              <a:rPr dirty="0" spc="-20" b="1">
                <a:latin typeface="Courier New"/>
                <a:cs typeface="Courier New"/>
              </a:rPr>
              <a:t> </a:t>
            </a:r>
            <a:r>
              <a:rPr dirty="0" spc="-5"/>
              <a:t>masterlist,</a:t>
            </a:r>
            <a:r>
              <a:rPr dirty="0" spc="-10"/>
              <a:t> </a:t>
            </a:r>
            <a:r>
              <a:rPr dirty="0" spc="-5" b="1">
                <a:latin typeface="Courier New"/>
                <a:cs typeface="Courier New"/>
              </a:rPr>
              <a:t>index</a:t>
            </a:r>
            <a:r>
              <a:rPr dirty="0" spc="-25" b="1">
                <a:latin typeface="Courier New"/>
                <a:cs typeface="Courier New"/>
              </a:rPr>
              <a:t> </a:t>
            </a:r>
            <a:r>
              <a:rPr dirty="0" spc="-5"/>
              <a:t>i){</a:t>
            </a:r>
          </a:p>
          <a:p>
            <a:pPr marL="118745">
              <a:lnSpc>
                <a:spcPct val="100000"/>
              </a:lnSpc>
              <a:spcBef>
                <a:spcPts val="335"/>
              </a:spcBef>
            </a:pPr>
            <a:r>
              <a:rPr dirty="0" spc="-5" b="1">
                <a:latin typeface="Courier New"/>
                <a:cs typeface="Courier New"/>
              </a:rPr>
              <a:t>index</a:t>
            </a:r>
            <a:r>
              <a:rPr dirty="0" spc="-75" b="1">
                <a:latin typeface="Courier New"/>
                <a:cs typeface="Courier New"/>
              </a:rPr>
              <a:t> </a:t>
            </a:r>
            <a:r>
              <a:rPr dirty="0" spc="-5"/>
              <a:t>j;</a:t>
            </a:r>
          </a:p>
          <a:p>
            <a:pPr marL="118745">
              <a:lnSpc>
                <a:spcPct val="100000"/>
              </a:lnSpc>
              <a:spcBef>
                <a:spcPts val="335"/>
              </a:spcBef>
            </a:pPr>
            <a:r>
              <a:rPr dirty="0" spc="-10" b="1">
                <a:latin typeface="Courier New"/>
                <a:cs typeface="Courier New"/>
              </a:rPr>
              <a:t>node_pointer</a:t>
            </a:r>
            <a:r>
              <a:rPr dirty="0" spc="-35" b="1">
                <a:latin typeface="Courier New"/>
                <a:cs typeface="Courier New"/>
              </a:rPr>
              <a:t> </a:t>
            </a:r>
            <a:r>
              <a:rPr dirty="0" spc="-5"/>
              <a:t>p;</a:t>
            </a:r>
          </a:p>
          <a:p>
            <a:pPr marL="544195" marR="3621404" indent="-425450">
              <a:lnSpc>
                <a:spcPct val="120000"/>
              </a:lnSpc>
              <a:spcBef>
                <a:spcPts val="5"/>
              </a:spcBef>
            </a:pPr>
            <a:r>
              <a:rPr dirty="0" spc="-5" b="1">
                <a:latin typeface="Courier New"/>
                <a:cs typeface="Courier New"/>
              </a:rPr>
              <a:t>f</a:t>
            </a:r>
            <a:r>
              <a:rPr dirty="0" spc="-20" b="1">
                <a:latin typeface="Courier New"/>
                <a:cs typeface="Courier New"/>
              </a:rPr>
              <a:t>o</a:t>
            </a:r>
            <a:r>
              <a:rPr dirty="0" spc="-5" b="1">
                <a:latin typeface="Courier New"/>
                <a:cs typeface="Courier New"/>
              </a:rPr>
              <a:t>r</a:t>
            </a:r>
            <a:r>
              <a:rPr dirty="0" spc="-5"/>
              <a:t>(j</a:t>
            </a:r>
            <a:r>
              <a:rPr dirty="0" spc="-15"/>
              <a:t>=</a:t>
            </a:r>
            <a:r>
              <a:rPr dirty="0" spc="-5"/>
              <a:t>0;</a:t>
            </a:r>
            <a:r>
              <a:rPr dirty="0" spc="-15"/>
              <a:t>j</a:t>
            </a:r>
            <a:r>
              <a:rPr dirty="0" spc="-5"/>
              <a:t>&lt;=9;j+</a:t>
            </a:r>
            <a:r>
              <a:rPr dirty="0" spc="-15"/>
              <a:t>+</a:t>
            </a:r>
            <a:r>
              <a:rPr dirty="0"/>
              <a:t>)  </a:t>
            </a:r>
            <a:r>
              <a:rPr dirty="0" spc="-5"/>
              <a:t>l</a:t>
            </a:r>
            <a:r>
              <a:rPr dirty="0" spc="-20"/>
              <a:t>i</a:t>
            </a:r>
            <a:r>
              <a:rPr dirty="0" spc="-5"/>
              <a:t>st</a:t>
            </a:r>
            <a:r>
              <a:rPr dirty="0" spc="-15"/>
              <a:t>[</a:t>
            </a:r>
            <a:r>
              <a:rPr dirty="0" spc="-5"/>
              <a:t>j]=NUL</a:t>
            </a:r>
            <a:r>
              <a:rPr dirty="0" spc="-15"/>
              <a:t>L</a:t>
            </a:r>
            <a:r>
              <a:rPr dirty="0"/>
              <a:t>;</a:t>
            </a:r>
          </a:p>
          <a:p>
            <a:pPr marL="118745">
              <a:lnSpc>
                <a:spcPct val="100000"/>
              </a:lnSpc>
              <a:spcBef>
                <a:spcPts val="335"/>
              </a:spcBef>
            </a:pPr>
            <a:r>
              <a:rPr dirty="0"/>
              <a:t>p</a:t>
            </a:r>
            <a:r>
              <a:rPr dirty="0" spc="-55"/>
              <a:t> </a:t>
            </a:r>
            <a:r>
              <a:rPr dirty="0"/>
              <a:t>=</a:t>
            </a:r>
            <a:r>
              <a:rPr dirty="0" spc="-40"/>
              <a:t> </a:t>
            </a:r>
            <a:r>
              <a:rPr dirty="0" spc="-5"/>
              <a:t>masterlist;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99305" y="4777232"/>
            <a:ext cx="951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숫자의</a:t>
            </a:r>
            <a:r>
              <a:rPr dirty="0" sz="1400" spc="26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값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443" y="4466945"/>
            <a:ext cx="3115945" cy="13125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while</a:t>
            </a:r>
            <a:r>
              <a:rPr dirty="0" sz="1400" spc="-7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(p!=NULL){</a:t>
            </a:r>
            <a:endParaRPr sz="1400">
              <a:latin typeface="Courier New"/>
              <a:cs typeface="Courier New"/>
            </a:endParaRPr>
          </a:p>
          <a:p>
            <a:pPr marL="224154" marR="5080">
              <a:lnSpc>
                <a:spcPct val="120100"/>
              </a:lnSpc>
              <a:spcBef>
                <a:spcPts val="50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j=p-&gt;key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오른쪽에서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)</a:t>
            </a:r>
            <a:r>
              <a:rPr dirty="0" sz="1400" spc="-7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번째 </a:t>
            </a:r>
            <a:r>
              <a:rPr dirty="0" sz="1400" spc="-47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p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1400" spc="3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list[j]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400" spc="3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끝에</a:t>
            </a:r>
            <a:r>
              <a:rPr dirty="0" sz="1400" spc="3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링크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224154">
              <a:lnSpc>
                <a:spcPct val="100000"/>
              </a:lnSpc>
              <a:spcBef>
                <a:spcPts val="28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p</a:t>
            </a:r>
            <a:r>
              <a:rPr dirty="0" sz="1400" spc="-4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4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p-&gt;link;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083" y="5795568"/>
            <a:ext cx="1327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1853" y="1756981"/>
            <a:ext cx="6988175" cy="3649345"/>
            <a:chOff x="351853" y="1756981"/>
            <a:chExt cx="6988175" cy="3649345"/>
          </a:xfrm>
        </p:grpSpPr>
        <p:sp>
          <p:nvSpPr>
            <p:cNvPr id="13" name="object 13"/>
            <p:cNvSpPr/>
            <p:nvPr/>
          </p:nvSpPr>
          <p:spPr>
            <a:xfrm>
              <a:off x="356615" y="2983991"/>
              <a:ext cx="6978650" cy="0"/>
            </a:xfrm>
            <a:custGeom>
              <a:avLst/>
              <a:gdLst/>
              <a:ahLst/>
              <a:cxnLst/>
              <a:rect l="l" t="t" r="r" b="b"/>
              <a:pathLst>
                <a:path w="6978650" h="0">
                  <a:moveTo>
                    <a:pt x="0" y="0"/>
                  </a:moveTo>
                  <a:lnTo>
                    <a:pt x="6978650" y="0"/>
                  </a:lnTo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38927" y="1761744"/>
              <a:ext cx="719455" cy="3639820"/>
            </a:xfrm>
            <a:custGeom>
              <a:avLst/>
              <a:gdLst/>
              <a:ahLst/>
              <a:cxnLst/>
              <a:rect l="l" t="t" r="r" b="b"/>
              <a:pathLst>
                <a:path w="719454" h="3639820">
                  <a:moveTo>
                    <a:pt x="502920" y="2848355"/>
                  </a:moveTo>
                  <a:lnTo>
                    <a:pt x="545062" y="2849780"/>
                  </a:lnTo>
                  <a:lnTo>
                    <a:pt x="579453" y="2853658"/>
                  </a:lnTo>
                  <a:lnTo>
                    <a:pt x="602628" y="2859393"/>
                  </a:lnTo>
                  <a:lnTo>
                    <a:pt x="611124" y="2866389"/>
                  </a:lnTo>
                  <a:lnTo>
                    <a:pt x="611124" y="3225799"/>
                  </a:lnTo>
                  <a:lnTo>
                    <a:pt x="619619" y="3232796"/>
                  </a:lnTo>
                  <a:lnTo>
                    <a:pt x="642794" y="3238531"/>
                  </a:lnTo>
                  <a:lnTo>
                    <a:pt x="677185" y="3242409"/>
                  </a:lnTo>
                  <a:lnTo>
                    <a:pt x="719327" y="3243833"/>
                  </a:lnTo>
                  <a:lnTo>
                    <a:pt x="677185" y="3245240"/>
                  </a:lnTo>
                  <a:lnTo>
                    <a:pt x="642794" y="3249088"/>
                  </a:lnTo>
                  <a:lnTo>
                    <a:pt x="619619" y="3254817"/>
                  </a:lnTo>
                  <a:lnTo>
                    <a:pt x="611124" y="3261867"/>
                  </a:lnTo>
                  <a:lnTo>
                    <a:pt x="611124" y="3621278"/>
                  </a:lnTo>
                  <a:lnTo>
                    <a:pt x="602628" y="3628274"/>
                  </a:lnTo>
                  <a:lnTo>
                    <a:pt x="579453" y="3634009"/>
                  </a:lnTo>
                  <a:lnTo>
                    <a:pt x="545062" y="3637887"/>
                  </a:lnTo>
                  <a:lnTo>
                    <a:pt x="502920" y="3639311"/>
                  </a:lnTo>
                </a:path>
                <a:path w="719454" h="3639820">
                  <a:moveTo>
                    <a:pt x="0" y="0"/>
                  </a:moveTo>
                  <a:lnTo>
                    <a:pt x="42142" y="1424"/>
                  </a:lnTo>
                  <a:lnTo>
                    <a:pt x="76533" y="5302"/>
                  </a:lnTo>
                  <a:lnTo>
                    <a:pt x="99708" y="11037"/>
                  </a:lnTo>
                  <a:lnTo>
                    <a:pt x="108204" y="18033"/>
                  </a:lnTo>
                  <a:lnTo>
                    <a:pt x="108204" y="378205"/>
                  </a:lnTo>
                  <a:lnTo>
                    <a:pt x="116699" y="385202"/>
                  </a:lnTo>
                  <a:lnTo>
                    <a:pt x="139874" y="390937"/>
                  </a:lnTo>
                  <a:lnTo>
                    <a:pt x="174265" y="394815"/>
                  </a:lnTo>
                  <a:lnTo>
                    <a:pt x="216408" y="396239"/>
                  </a:lnTo>
                  <a:lnTo>
                    <a:pt x="174265" y="397664"/>
                  </a:lnTo>
                  <a:lnTo>
                    <a:pt x="139874" y="401542"/>
                  </a:lnTo>
                  <a:lnTo>
                    <a:pt x="116699" y="407277"/>
                  </a:lnTo>
                  <a:lnTo>
                    <a:pt x="108204" y="414273"/>
                  </a:lnTo>
                  <a:lnTo>
                    <a:pt x="108204" y="774445"/>
                  </a:lnTo>
                  <a:lnTo>
                    <a:pt x="99708" y="781442"/>
                  </a:lnTo>
                  <a:lnTo>
                    <a:pt x="76533" y="787177"/>
                  </a:lnTo>
                  <a:lnTo>
                    <a:pt x="42142" y="791055"/>
                  </a:lnTo>
                  <a:lnTo>
                    <a:pt x="0" y="792479"/>
                  </a:lnTo>
                </a:path>
              </a:pathLst>
            </a:custGeom>
            <a:ln w="9525">
              <a:solidFill>
                <a:srgbClr val="E473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020180" y="4831156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6F93DC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15483" y="1983105"/>
            <a:ext cx="10312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6F93DC"/>
                </a:solidFill>
                <a:latin typeface="Times New Roman"/>
                <a:cs typeface="Times New Roman"/>
              </a:rPr>
              <a:t>n</a:t>
            </a:r>
            <a:r>
              <a:rPr dirty="0" sz="2000" spc="10" i="1">
                <a:solidFill>
                  <a:srgbClr val="6F93DC"/>
                </a:solidFill>
                <a:latin typeface="Times New Roman"/>
                <a:cs typeface="Times New Roman"/>
              </a:rPr>
              <a:t>u</a:t>
            </a:r>
            <a:r>
              <a:rPr dirty="0" sz="2000" i="1">
                <a:solidFill>
                  <a:srgbClr val="6F93DC"/>
                </a:solidFill>
                <a:latin typeface="Times New Roman"/>
                <a:cs typeface="Times New Roman"/>
              </a:rPr>
              <a:t>m</a:t>
            </a:r>
            <a:r>
              <a:rPr dirty="0" sz="2000" spc="10" i="1">
                <a:solidFill>
                  <a:srgbClr val="6F93DC"/>
                </a:solidFill>
                <a:latin typeface="Times New Roman"/>
                <a:cs typeface="Times New Roman"/>
              </a:rPr>
              <a:t>d</a:t>
            </a:r>
            <a:r>
              <a:rPr dirty="0" sz="2000" i="1">
                <a:solidFill>
                  <a:srgbClr val="6F93DC"/>
                </a:solidFill>
                <a:latin typeface="Times New Roman"/>
                <a:cs typeface="Times New Roman"/>
              </a:rPr>
              <a:t>igi</a:t>
            </a:r>
            <a:r>
              <a:rPr dirty="0" sz="2000" spc="-10" i="1">
                <a:solidFill>
                  <a:srgbClr val="6F93DC"/>
                </a:solidFill>
                <a:latin typeface="Times New Roman"/>
                <a:cs typeface="Times New Roman"/>
              </a:rPr>
              <a:t>t</a:t>
            </a:r>
            <a:r>
              <a:rPr dirty="0" sz="2000" i="1">
                <a:solidFill>
                  <a:srgbClr val="6F93DC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638925" y="1385950"/>
          <a:ext cx="1879600" cy="287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110"/>
                <a:gridCol w="372110"/>
                <a:gridCol w="372110"/>
                <a:gridCol w="372109"/>
                <a:gridCol w="372109"/>
              </a:tblGrid>
              <a:tr h="27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12700">
                      <a:solidFill>
                        <a:srgbClr val="3E3D00"/>
                      </a:solidFill>
                      <a:prstDash val="solid"/>
                    </a:lnT>
                    <a:lnB w="12700">
                      <a:solidFill>
                        <a:srgbClr val="3E3D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6791959" y="1152271"/>
            <a:ext cx="794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995" algn="l"/>
                <a:tab pos="693420" algn="l"/>
              </a:tabLst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5</a:t>
            </a: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4</a:t>
            </a: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	</a:t>
            </a: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3</a:t>
            </a:r>
            <a:endParaRPr sz="1200">
              <a:latin typeface="Malgun Gothic"/>
              <a:cs typeface="Malgun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11138" y="878966"/>
            <a:ext cx="2718435" cy="5080000"/>
            <a:chOff x="6311138" y="878966"/>
            <a:chExt cx="2718435" cy="508000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2484" y="878966"/>
              <a:ext cx="151384" cy="2352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23838" y="1072133"/>
              <a:ext cx="2592705" cy="810895"/>
            </a:xfrm>
            <a:custGeom>
              <a:avLst/>
              <a:gdLst/>
              <a:ahLst/>
              <a:cxnLst/>
              <a:rect l="l" t="t" r="r" b="b"/>
              <a:pathLst>
                <a:path w="2592704" h="810894">
                  <a:moveTo>
                    <a:pt x="0" y="405383"/>
                  </a:moveTo>
                  <a:lnTo>
                    <a:pt x="7605" y="361210"/>
                  </a:lnTo>
                  <a:lnTo>
                    <a:pt x="29893" y="318415"/>
                  </a:lnTo>
                  <a:lnTo>
                    <a:pt x="66074" y="277246"/>
                  </a:lnTo>
                  <a:lnTo>
                    <a:pt x="115357" y="237949"/>
                  </a:lnTo>
                  <a:lnTo>
                    <a:pt x="176953" y="200772"/>
                  </a:lnTo>
                  <a:lnTo>
                    <a:pt x="212120" y="183056"/>
                  </a:lnTo>
                  <a:lnTo>
                    <a:pt x="250070" y="165963"/>
                  </a:lnTo>
                  <a:lnTo>
                    <a:pt x="290702" y="149523"/>
                  </a:lnTo>
                  <a:lnTo>
                    <a:pt x="333917" y="133768"/>
                  </a:lnTo>
                  <a:lnTo>
                    <a:pt x="379618" y="118729"/>
                  </a:lnTo>
                  <a:lnTo>
                    <a:pt x="427706" y="104435"/>
                  </a:lnTo>
                  <a:lnTo>
                    <a:pt x="478081" y="90919"/>
                  </a:lnTo>
                  <a:lnTo>
                    <a:pt x="530644" y="78211"/>
                  </a:lnTo>
                  <a:lnTo>
                    <a:pt x="585298" y="66342"/>
                  </a:lnTo>
                  <a:lnTo>
                    <a:pt x="641942" y="55343"/>
                  </a:lnTo>
                  <a:lnTo>
                    <a:pt x="700479" y="45245"/>
                  </a:lnTo>
                  <a:lnTo>
                    <a:pt x="760809" y="36079"/>
                  </a:lnTo>
                  <a:lnTo>
                    <a:pt x="822834" y="27875"/>
                  </a:lnTo>
                  <a:lnTo>
                    <a:pt x="886455" y="20665"/>
                  </a:lnTo>
                  <a:lnTo>
                    <a:pt x="951573" y="14479"/>
                  </a:lnTo>
                  <a:lnTo>
                    <a:pt x="1018090" y="9349"/>
                  </a:lnTo>
                  <a:lnTo>
                    <a:pt x="1085906" y="5305"/>
                  </a:lnTo>
                  <a:lnTo>
                    <a:pt x="1154922" y="2378"/>
                  </a:lnTo>
                  <a:lnTo>
                    <a:pt x="1225040" y="599"/>
                  </a:lnTo>
                  <a:lnTo>
                    <a:pt x="1296162" y="0"/>
                  </a:lnTo>
                  <a:lnTo>
                    <a:pt x="1367283" y="599"/>
                  </a:lnTo>
                  <a:lnTo>
                    <a:pt x="1437401" y="2378"/>
                  </a:lnTo>
                  <a:lnTo>
                    <a:pt x="1506417" y="5305"/>
                  </a:lnTo>
                  <a:lnTo>
                    <a:pt x="1574233" y="9349"/>
                  </a:lnTo>
                  <a:lnTo>
                    <a:pt x="1640750" y="14479"/>
                  </a:lnTo>
                  <a:lnTo>
                    <a:pt x="1705868" y="20665"/>
                  </a:lnTo>
                  <a:lnTo>
                    <a:pt x="1769489" y="27875"/>
                  </a:lnTo>
                  <a:lnTo>
                    <a:pt x="1831514" y="36079"/>
                  </a:lnTo>
                  <a:lnTo>
                    <a:pt x="1891844" y="45245"/>
                  </a:lnTo>
                  <a:lnTo>
                    <a:pt x="1950381" y="55343"/>
                  </a:lnTo>
                  <a:lnTo>
                    <a:pt x="2007025" y="66342"/>
                  </a:lnTo>
                  <a:lnTo>
                    <a:pt x="2061679" y="78211"/>
                  </a:lnTo>
                  <a:lnTo>
                    <a:pt x="2114242" y="90919"/>
                  </a:lnTo>
                  <a:lnTo>
                    <a:pt x="2164617" y="104435"/>
                  </a:lnTo>
                  <a:lnTo>
                    <a:pt x="2212705" y="118729"/>
                  </a:lnTo>
                  <a:lnTo>
                    <a:pt x="2258406" y="133768"/>
                  </a:lnTo>
                  <a:lnTo>
                    <a:pt x="2301621" y="149523"/>
                  </a:lnTo>
                  <a:lnTo>
                    <a:pt x="2342253" y="165963"/>
                  </a:lnTo>
                  <a:lnTo>
                    <a:pt x="2380203" y="183056"/>
                  </a:lnTo>
                  <a:lnTo>
                    <a:pt x="2415370" y="200772"/>
                  </a:lnTo>
                  <a:lnTo>
                    <a:pt x="2476966" y="237949"/>
                  </a:lnTo>
                  <a:lnTo>
                    <a:pt x="2526249" y="277246"/>
                  </a:lnTo>
                  <a:lnTo>
                    <a:pt x="2562430" y="318415"/>
                  </a:lnTo>
                  <a:lnTo>
                    <a:pt x="2584718" y="361210"/>
                  </a:lnTo>
                  <a:lnTo>
                    <a:pt x="2592323" y="405383"/>
                  </a:lnTo>
                  <a:lnTo>
                    <a:pt x="2590406" y="427627"/>
                  </a:lnTo>
                  <a:lnTo>
                    <a:pt x="2575360" y="471142"/>
                  </a:lnTo>
                  <a:lnTo>
                    <a:pt x="2546027" y="513155"/>
                  </a:lnTo>
                  <a:lnTo>
                    <a:pt x="2503196" y="553419"/>
                  </a:lnTo>
                  <a:lnTo>
                    <a:pt x="2447657" y="591687"/>
                  </a:lnTo>
                  <a:lnTo>
                    <a:pt x="2380203" y="627711"/>
                  </a:lnTo>
                  <a:lnTo>
                    <a:pt x="2342253" y="644804"/>
                  </a:lnTo>
                  <a:lnTo>
                    <a:pt x="2301621" y="661244"/>
                  </a:lnTo>
                  <a:lnTo>
                    <a:pt x="2258406" y="676999"/>
                  </a:lnTo>
                  <a:lnTo>
                    <a:pt x="2212705" y="692038"/>
                  </a:lnTo>
                  <a:lnTo>
                    <a:pt x="2164617" y="706332"/>
                  </a:lnTo>
                  <a:lnTo>
                    <a:pt x="2114242" y="719848"/>
                  </a:lnTo>
                  <a:lnTo>
                    <a:pt x="2061679" y="732556"/>
                  </a:lnTo>
                  <a:lnTo>
                    <a:pt x="2007025" y="744425"/>
                  </a:lnTo>
                  <a:lnTo>
                    <a:pt x="1950381" y="755424"/>
                  </a:lnTo>
                  <a:lnTo>
                    <a:pt x="1891844" y="765522"/>
                  </a:lnTo>
                  <a:lnTo>
                    <a:pt x="1831514" y="774688"/>
                  </a:lnTo>
                  <a:lnTo>
                    <a:pt x="1769489" y="782892"/>
                  </a:lnTo>
                  <a:lnTo>
                    <a:pt x="1705868" y="790102"/>
                  </a:lnTo>
                  <a:lnTo>
                    <a:pt x="1640750" y="796288"/>
                  </a:lnTo>
                  <a:lnTo>
                    <a:pt x="1574233" y="801418"/>
                  </a:lnTo>
                  <a:lnTo>
                    <a:pt x="1506417" y="805462"/>
                  </a:lnTo>
                  <a:lnTo>
                    <a:pt x="1437401" y="808389"/>
                  </a:lnTo>
                  <a:lnTo>
                    <a:pt x="1367283" y="810168"/>
                  </a:lnTo>
                  <a:lnTo>
                    <a:pt x="1296162" y="810767"/>
                  </a:lnTo>
                  <a:lnTo>
                    <a:pt x="1225040" y="810168"/>
                  </a:lnTo>
                  <a:lnTo>
                    <a:pt x="1154922" y="808389"/>
                  </a:lnTo>
                  <a:lnTo>
                    <a:pt x="1085906" y="805462"/>
                  </a:lnTo>
                  <a:lnTo>
                    <a:pt x="1018090" y="801418"/>
                  </a:lnTo>
                  <a:lnTo>
                    <a:pt x="951573" y="796288"/>
                  </a:lnTo>
                  <a:lnTo>
                    <a:pt x="886455" y="790102"/>
                  </a:lnTo>
                  <a:lnTo>
                    <a:pt x="822834" y="782892"/>
                  </a:lnTo>
                  <a:lnTo>
                    <a:pt x="760809" y="774688"/>
                  </a:lnTo>
                  <a:lnTo>
                    <a:pt x="700479" y="765522"/>
                  </a:lnTo>
                  <a:lnTo>
                    <a:pt x="641942" y="755424"/>
                  </a:lnTo>
                  <a:lnTo>
                    <a:pt x="585298" y="744425"/>
                  </a:lnTo>
                  <a:lnTo>
                    <a:pt x="530644" y="732556"/>
                  </a:lnTo>
                  <a:lnTo>
                    <a:pt x="478081" y="719848"/>
                  </a:lnTo>
                  <a:lnTo>
                    <a:pt x="427706" y="706332"/>
                  </a:lnTo>
                  <a:lnTo>
                    <a:pt x="379618" y="692038"/>
                  </a:lnTo>
                  <a:lnTo>
                    <a:pt x="333917" y="676999"/>
                  </a:lnTo>
                  <a:lnTo>
                    <a:pt x="290702" y="661244"/>
                  </a:lnTo>
                  <a:lnTo>
                    <a:pt x="250070" y="644804"/>
                  </a:lnTo>
                  <a:lnTo>
                    <a:pt x="212120" y="627711"/>
                  </a:lnTo>
                  <a:lnTo>
                    <a:pt x="176953" y="609995"/>
                  </a:lnTo>
                  <a:lnTo>
                    <a:pt x="115357" y="572818"/>
                  </a:lnTo>
                  <a:lnTo>
                    <a:pt x="66074" y="533521"/>
                  </a:lnTo>
                  <a:lnTo>
                    <a:pt x="29893" y="492352"/>
                  </a:lnTo>
                  <a:lnTo>
                    <a:pt x="7605" y="449557"/>
                  </a:lnTo>
                  <a:lnTo>
                    <a:pt x="0" y="405383"/>
                  </a:lnTo>
                  <a:close/>
                </a:path>
              </a:pathLst>
            </a:custGeom>
            <a:ln w="25400">
              <a:solidFill>
                <a:srgbClr val="3E3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9174" y="4866108"/>
              <a:ext cx="1270190" cy="109273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339339" y="6452615"/>
            <a:ext cx="577850" cy="279400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229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key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16935" y="6452615"/>
            <a:ext cx="576580" cy="279400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link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6284" y="6452615"/>
            <a:ext cx="576580" cy="279400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49860">
              <a:lnSpc>
                <a:spcPct val="100000"/>
              </a:lnSpc>
              <a:spcBef>
                <a:spcPts val="229"/>
              </a:spcBef>
            </a:pPr>
            <a:r>
              <a:rPr dirty="0" sz="1200" spc="-5">
                <a:solidFill>
                  <a:srgbClr val="3E3D00"/>
                </a:solidFill>
                <a:latin typeface="Courier New"/>
                <a:cs typeface="Courier New"/>
              </a:rPr>
              <a:t>key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72355" y="6452615"/>
            <a:ext cx="576580" cy="279400"/>
          </a:xfrm>
          <a:prstGeom prst="rect">
            <a:avLst/>
          </a:prstGeom>
          <a:ln w="9525">
            <a:solidFill>
              <a:srgbClr val="3E3D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229"/>
              </a:spcBef>
            </a:pPr>
            <a:r>
              <a:rPr dirty="0" sz="1200">
                <a:solidFill>
                  <a:srgbClr val="3E3D00"/>
                </a:solidFill>
                <a:latin typeface="Courier New"/>
                <a:cs typeface="Courier New"/>
              </a:rPr>
              <a:t>link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93008" y="6554723"/>
            <a:ext cx="303530" cy="76200"/>
          </a:xfrm>
          <a:custGeom>
            <a:avLst/>
            <a:gdLst/>
            <a:ahLst/>
            <a:cxnLst/>
            <a:rect l="l" t="t" r="r" b="b"/>
            <a:pathLst>
              <a:path w="303529" h="76200">
                <a:moveTo>
                  <a:pt x="226949" y="0"/>
                </a:moveTo>
                <a:lnTo>
                  <a:pt x="226949" y="76199"/>
                </a:lnTo>
                <a:lnTo>
                  <a:pt x="290449" y="44449"/>
                </a:lnTo>
                <a:lnTo>
                  <a:pt x="239649" y="44449"/>
                </a:lnTo>
                <a:lnTo>
                  <a:pt x="239649" y="31749"/>
                </a:lnTo>
                <a:lnTo>
                  <a:pt x="290449" y="31749"/>
                </a:lnTo>
                <a:lnTo>
                  <a:pt x="226949" y="0"/>
                </a:lnTo>
                <a:close/>
              </a:path>
              <a:path w="303529" h="76200">
                <a:moveTo>
                  <a:pt x="226949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26949" y="44449"/>
                </a:lnTo>
                <a:lnTo>
                  <a:pt x="226949" y="31749"/>
                </a:lnTo>
                <a:close/>
              </a:path>
              <a:path w="303529" h="76200">
                <a:moveTo>
                  <a:pt x="290449" y="31749"/>
                </a:moveTo>
                <a:lnTo>
                  <a:pt x="239649" y="31749"/>
                </a:lnTo>
                <a:lnTo>
                  <a:pt x="239649" y="44449"/>
                </a:lnTo>
                <a:lnTo>
                  <a:pt x="290449" y="44449"/>
                </a:lnTo>
                <a:lnTo>
                  <a:pt x="303149" y="38099"/>
                </a:lnTo>
                <a:lnTo>
                  <a:pt x="290449" y="31749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260094" y="6328968"/>
            <a:ext cx="678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3E3D00"/>
                </a:solidFill>
                <a:latin typeface="Arial MT"/>
                <a:cs typeface="Arial MT"/>
              </a:rPr>
              <a:t>m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a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st</a:t>
            </a:r>
            <a:r>
              <a:rPr dirty="0" sz="1200" spc="5">
                <a:solidFill>
                  <a:srgbClr val="3E3D00"/>
                </a:solidFill>
                <a:latin typeface="Arial MT"/>
                <a:cs typeface="Arial MT"/>
              </a:rPr>
              <a:t>e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r</a:t>
            </a:r>
            <a:r>
              <a:rPr dirty="0" sz="1200" spc="-15">
                <a:solidFill>
                  <a:srgbClr val="3E3D00"/>
                </a:solidFill>
                <a:latin typeface="Arial MT"/>
                <a:cs typeface="Arial MT"/>
              </a:rPr>
              <a:t>l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ist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41398" y="6474104"/>
            <a:ext cx="299085" cy="126364"/>
          </a:xfrm>
          <a:custGeom>
            <a:avLst/>
            <a:gdLst/>
            <a:ahLst/>
            <a:cxnLst/>
            <a:rect l="l" t="t" r="r" b="b"/>
            <a:pathLst>
              <a:path w="299085" h="126365">
                <a:moveTo>
                  <a:pt x="225548" y="96281"/>
                </a:moveTo>
                <a:lnTo>
                  <a:pt x="214375" y="126034"/>
                </a:lnTo>
                <a:lnTo>
                  <a:pt x="299084" y="117068"/>
                </a:lnTo>
                <a:lnTo>
                  <a:pt x="283938" y="100749"/>
                </a:lnTo>
                <a:lnTo>
                  <a:pt x="237489" y="100749"/>
                </a:lnTo>
                <a:lnTo>
                  <a:pt x="225548" y="96281"/>
                </a:lnTo>
                <a:close/>
              </a:path>
              <a:path w="299085" h="126365">
                <a:moveTo>
                  <a:pt x="230011" y="84397"/>
                </a:moveTo>
                <a:lnTo>
                  <a:pt x="225548" y="96281"/>
                </a:lnTo>
                <a:lnTo>
                  <a:pt x="237489" y="100749"/>
                </a:lnTo>
                <a:lnTo>
                  <a:pt x="241934" y="88861"/>
                </a:lnTo>
                <a:lnTo>
                  <a:pt x="230011" y="84397"/>
                </a:lnTo>
                <a:close/>
              </a:path>
              <a:path w="299085" h="126365">
                <a:moveTo>
                  <a:pt x="241172" y="54673"/>
                </a:moveTo>
                <a:lnTo>
                  <a:pt x="230011" y="84397"/>
                </a:lnTo>
                <a:lnTo>
                  <a:pt x="241934" y="88861"/>
                </a:lnTo>
                <a:lnTo>
                  <a:pt x="237489" y="100749"/>
                </a:lnTo>
                <a:lnTo>
                  <a:pt x="283938" y="100749"/>
                </a:lnTo>
                <a:lnTo>
                  <a:pt x="241172" y="54673"/>
                </a:lnTo>
                <a:close/>
              </a:path>
              <a:path w="299085" h="126365">
                <a:moveTo>
                  <a:pt x="4571" y="0"/>
                </a:moveTo>
                <a:lnTo>
                  <a:pt x="0" y="11887"/>
                </a:lnTo>
                <a:lnTo>
                  <a:pt x="225548" y="96281"/>
                </a:lnTo>
                <a:lnTo>
                  <a:pt x="230011" y="84397"/>
                </a:lnTo>
                <a:lnTo>
                  <a:pt x="4571" y="0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908163" y="4555363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E3D00"/>
                </a:solidFill>
                <a:latin typeface="Arial MT"/>
                <a:cs typeface="Arial MT"/>
              </a:rPr>
              <a:t>li</a:t>
            </a:r>
            <a:r>
              <a:rPr dirty="0" sz="1000">
                <a:solidFill>
                  <a:srgbClr val="3E3D00"/>
                </a:solidFill>
                <a:latin typeface="Arial MT"/>
                <a:cs typeface="Arial MT"/>
              </a:rPr>
              <a:t>s</a:t>
            </a:r>
            <a:r>
              <a:rPr dirty="0" sz="1000" spc="-5">
                <a:solidFill>
                  <a:srgbClr val="3E3D00"/>
                </a:solidFill>
                <a:latin typeface="Arial MT"/>
                <a:cs typeface="Arial MT"/>
              </a:rPr>
              <a:t>t[j</a:t>
            </a:r>
            <a:r>
              <a:rPr dirty="0" sz="1000" spc="-5">
                <a:solidFill>
                  <a:srgbClr val="3E3D00"/>
                </a:solidFill>
                <a:latin typeface="Arial MT"/>
                <a:cs typeface="Arial MT"/>
              </a:rPr>
              <a:t>]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60283" y="480421"/>
            <a:ext cx="1012190" cy="880744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if</a:t>
            </a:r>
            <a:r>
              <a:rPr dirty="0" sz="12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numdigits=5</a:t>
            </a:r>
            <a:endParaRPr sz="1200">
              <a:latin typeface="Arial MT"/>
              <a:cs typeface="Arial MT"/>
            </a:endParaRPr>
          </a:p>
          <a:p>
            <a:pPr marL="60325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1400" spc="-1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정수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Malgun Gothic"/>
              <a:cs typeface="Malgun Gothic"/>
            </a:endParaRPr>
          </a:p>
          <a:p>
            <a:pPr marL="23495">
              <a:lnSpc>
                <a:spcPct val="100000"/>
              </a:lnSpc>
              <a:tabLst>
                <a:tab pos="406400" algn="l"/>
              </a:tabLst>
            </a:pPr>
            <a:r>
              <a:rPr dirty="0" sz="1200" spc="25">
                <a:solidFill>
                  <a:srgbClr val="3E3D00"/>
                </a:solidFill>
                <a:latin typeface="Malgun Gothic"/>
                <a:cs typeface="Malgun Gothic"/>
              </a:rPr>
              <a:t>2	1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689" y="4000309"/>
            <a:ext cx="2832100" cy="2252980"/>
            <a:chOff x="1706689" y="4000309"/>
            <a:chExt cx="2832100" cy="2252980"/>
          </a:xfrm>
        </p:grpSpPr>
        <p:sp>
          <p:nvSpPr>
            <p:cNvPr id="3" name="object 3"/>
            <p:cNvSpPr/>
            <p:nvPr/>
          </p:nvSpPr>
          <p:spPr>
            <a:xfrm>
              <a:off x="1711451" y="4005071"/>
              <a:ext cx="2822575" cy="2243455"/>
            </a:xfrm>
            <a:custGeom>
              <a:avLst/>
              <a:gdLst/>
              <a:ahLst/>
              <a:cxnLst/>
              <a:rect l="l" t="t" r="r" b="b"/>
              <a:pathLst>
                <a:path w="2822575" h="2243454">
                  <a:moveTo>
                    <a:pt x="2822448" y="0"/>
                  </a:moveTo>
                  <a:lnTo>
                    <a:pt x="0" y="0"/>
                  </a:lnTo>
                  <a:lnTo>
                    <a:pt x="0" y="2243328"/>
                  </a:lnTo>
                  <a:lnTo>
                    <a:pt x="2822448" y="2243328"/>
                  </a:lnTo>
                  <a:lnTo>
                    <a:pt x="2822448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1451" y="4005071"/>
              <a:ext cx="2822575" cy="2243455"/>
            </a:xfrm>
            <a:custGeom>
              <a:avLst/>
              <a:gdLst/>
              <a:ahLst/>
              <a:cxnLst/>
              <a:rect l="l" t="t" r="r" b="b"/>
              <a:pathLst>
                <a:path w="2822575" h="2243454">
                  <a:moveTo>
                    <a:pt x="0" y="2243328"/>
                  </a:moveTo>
                  <a:lnTo>
                    <a:pt x="2822448" y="2243328"/>
                  </a:lnTo>
                  <a:lnTo>
                    <a:pt x="2822448" y="0"/>
                  </a:lnTo>
                  <a:lnTo>
                    <a:pt x="0" y="0"/>
                  </a:lnTo>
                  <a:lnTo>
                    <a:pt x="0" y="224332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5972365" y="4388929"/>
            <a:ext cx="2672080" cy="1061085"/>
            <a:chOff x="5972365" y="4388929"/>
            <a:chExt cx="2672080" cy="1061085"/>
          </a:xfrm>
        </p:grpSpPr>
        <p:sp>
          <p:nvSpPr>
            <p:cNvPr id="6" name="object 6"/>
            <p:cNvSpPr/>
            <p:nvPr/>
          </p:nvSpPr>
          <p:spPr>
            <a:xfrm>
              <a:off x="5977128" y="4393691"/>
              <a:ext cx="2662555" cy="1051560"/>
            </a:xfrm>
            <a:custGeom>
              <a:avLst/>
              <a:gdLst/>
              <a:ahLst/>
              <a:cxnLst/>
              <a:rect l="l" t="t" r="r" b="b"/>
              <a:pathLst>
                <a:path w="2662554" h="1051560">
                  <a:moveTo>
                    <a:pt x="2662428" y="0"/>
                  </a:moveTo>
                  <a:lnTo>
                    <a:pt x="0" y="0"/>
                  </a:lnTo>
                  <a:lnTo>
                    <a:pt x="0" y="1051559"/>
                  </a:lnTo>
                  <a:lnTo>
                    <a:pt x="2662428" y="1051559"/>
                  </a:lnTo>
                  <a:lnTo>
                    <a:pt x="2662428" y="0"/>
                  </a:lnTo>
                  <a:close/>
                </a:path>
              </a:pathLst>
            </a:custGeom>
            <a:solidFill>
              <a:srgbClr val="FFF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77128" y="4393691"/>
              <a:ext cx="2662555" cy="1051560"/>
            </a:xfrm>
            <a:custGeom>
              <a:avLst/>
              <a:gdLst/>
              <a:ahLst/>
              <a:cxnLst/>
              <a:rect l="l" t="t" r="r" b="b"/>
              <a:pathLst>
                <a:path w="2662554" h="1051560">
                  <a:moveTo>
                    <a:pt x="0" y="1051559"/>
                  </a:moveTo>
                  <a:lnTo>
                    <a:pt x="2662428" y="1051559"/>
                  </a:lnTo>
                  <a:lnTo>
                    <a:pt x="2662428" y="0"/>
                  </a:lnTo>
                  <a:lnTo>
                    <a:pt x="0" y="0"/>
                  </a:lnTo>
                  <a:lnTo>
                    <a:pt x="0" y="1051559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67155" y="1682495"/>
            <a:ext cx="7001509" cy="207137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638810">
              <a:lnSpc>
                <a:spcPct val="100000"/>
              </a:lnSpc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400" spc="3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coalesce(</a:t>
            </a:r>
            <a:r>
              <a:rPr dirty="0" sz="1400" spc="-10" b="1">
                <a:solidFill>
                  <a:srgbClr val="3E3D00"/>
                </a:solidFill>
                <a:latin typeface="Courier New"/>
                <a:cs typeface="Courier New"/>
              </a:rPr>
              <a:t>node_pointer&amp;</a:t>
            </a:r>
            <a:r>
              <a:rPr dirty="0" sz="1400" spc="2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masterlist){</a:t>
            </a:r>
            <a:endParaRPr sz="1400">
              <a:latin typeface="Courier New"/>
              <a:cs typeface="Courier New"/>
            </a:endParaRPr>
          </a:p>
          <a:p>
            <a:pPr marL="1041400" marR="4035425">
              <a:lnSpc>
                <a:spcPct val="120000"/>
              </a:lnSpc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index</a:t>
            </a:r>
            <a:r>
              <a:rPr dirty="0" sz="1400" spc="110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5">
                <a:solidFill>
                  <a:srgbClr val="3E3D00"/>
                </a:solidFill>
                <a:latin typeface="Courier New"/>
                <a:cs typeface="Courier New"/>
              </a:rPr>
              <a:t>j;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masterlist</a:t>
            </a:r>
            <a:r>
              <a:rPr dirty="0" sz="14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400" spc="-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NULL;</a:t>
            </a:r>
            <a:endParaRPr sz="1400">
              <a:latin typeface="Courier New"/>
              <a:cs typeface="Courier New"/>
            </a:endParaRPr>
          </a:p>
          <a:p>
            <a:pPr marL="1041400">
              <a:lnSpc>
                <a:spcPct val="100000"/>
              </a:lnSpc>
              <a:spcBef>
                <a:spcPts val="335"/>
              </a:spcBef>
            </a:pPr>
            <a:r>
              <a:rPr dirty="0" sz="1400" spc="-5" b="1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(j=0;</a:t>
            </a:r>
            <a:r>
              <a:rPr dirty="0" sz="14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j&lt;=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9;</a:t>
            </a:r>
            <a:r>
              <a:rPr dirty="0" sz="14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E3D00"/>
                </a:solidFill>
                <a:latin typeface="Courier New"/>
                <a:cs typeface="Courier New"/>
              </a:rPr>
              <a:t>j++)</a:t>
            </a:r>
            <a:endParaRPr sz="1400">
              <a:latin typeface="Courier New"/>
              <a:cs typeface="Courier New"/>
            </a:endParaRPr>
          </a:p>
          <a:p>
            <a:pPr marL="1359535">
              <a:lnSpc>
                <a:spcPct val="100000"/>
              </a:lnSpc>
              <a:spcBef>
                <a:spcPts val="385"/>
              </a:spcBef>
            </a:pP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list[j]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에</a:t>
            </a:r>
            <a:r>
              <a:rPr dirty="0" sz="1400" spc="3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있는</a:t>
            </a:r>
            <a:r>
              <a:rPr dirty="0" sz="1400" spc="3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마디들을</a:t>
            </a:r>
            <a:r>
              <a:rPr dirty="0" sz="1400" spc="3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 spc="-5">
                <a:solidFill>
                  <a:srgbClr val="3E3D00"/>
                </a:solidFill>
                <a:latin typeface="Courier New"/>
                <a:cs typeface="Courier New"/>
              </a:rPr>
              <a:t>masterlist</a:t>
            </a:r>
            <a:r>
              <a:rPr dirty="0" sz="1400" spc="-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1400" spc="3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끝에</a:t>
            </a:r>
            <a:r>
              <a:rPr dirty="0" sz="1400" spc="33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1400">
                <a:solidFill>
                  <a:srgbClr val="3E3D00"/>
                </a:solidFill>
                <a:latin typeface="Malgun Gothic"/>
                <a:cs typeface="Malgun Gothic"/>
              </a:rPr>
              <a:t>링크</a:t>
            </a:r>
            <a:endParaRPr sz="1400">
              <a:latin typeface="Malgun Gothic"/>
              <a:cs typeface="Malgun Gothic"/>
            </a:endParaRPr>
          </a:p>
          <a:p>
            <a:pPr marL="722630">
              <a:lnSpc>
                <a:spcPct val="100000"/>
              </a:lnSpc>
              <a:spcBef>
                <a:spcPts val="290"/>
              </a:spcBef>
            </a:pPr>
            <a:r>
              <a:rPr dirty="0" sz="1400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01583" y="2863595"/>
            <a:ext cx="215265" cy="565785"/>
          </a:xfrm>
          <a:custGeom>
            <a:avLst/>
            <a:gdLst/>
            <a:ahLst/>
            <a:cxnLst/>
            <a:rect l="l" t="t" r="r" b="b"/>
            <a:pathLst>
              <a:path w="215265" h="565785">
                <a:moveTo>
                  <a:pt x="0" y="0"/>
                </a:moveTo>
                <a:lnTo>
                  <a:pt x="41808" y="1404"/>
                </a:lnTo>
                <a:lnTo>
                  <a:pt x="75961" y="5238"/>
                </a:lnTo>
                <a:lnTo>
                  <a:pt x="98994" y="10929"/>
                </a:lnTo>
                <a:lnTo>
                  <a:pt x="107442" y="17906"/>
                </a:lnTo>
                <a:lnTo>
                  <a:pt x="107442" y="264794"/>
                </a:lnTo>
                <a:lnTo>
                  <a:pt x="115889" y="271772"/>
                </a:lnTo>
                <a:lnTo>
                  <a:pt x="138922" y="277463"/>
                </a:lnTo>
                <a:lnTo>
                  <a:pt x="173075" y="281297"/>
                </a:lnTo>
                <a:lnTo>
                  <a:pt x="214884" y="282701"/>
                </a:lnTo>
                <a:lnTo>
                  <a:pt x="173075" y="284106"/>
                </a:lnTo>
                <a:lnTo>
                  <a:pt x="138922" y="287940"/>
                </a:lnTo>
                <a:lnTo>
                  <a:pt x="115889" y="293631"/>
                </a:lnTo>
                <a:lnTo>
                  <a:pt x="107442" y="300608"/>
                </a:lnTo>
                <a:lnTo>
                  <a:pt x="107442" y="547496"/>
                </a:lnTo>
                <a:lnTo>
                  <a:pt x="98994" y="554474"/>
                </a:lnTo>
                <a:lnTo>
                  <a:pt x="75961" y="560165"/>
                </a:lnTo>
                <a:lnTo>
                  <a:pt x="41808" y="563999"/>
                </a:lnTo>
                <a:lnTo>
                  <a:pt x="0" y="565403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396985" y="2956306"/>
            <a:ext cx="281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4895" y="4221479"/>
            <a:ext cx="289560" cy="338455"/>
          </a:xfrm>
          <a:custGeom>
            <a:avLst/>
            <a:gdLst/>
            <a:ahLst/>
            <a:cxnLst/>
            <a:rect l="l" t="t" r="r" b="b"/>
            <a:pathLst>
              <a:path w="289560" h="338454">
                <a:moveTo>
                  <a:pt x="0" y="338328"/>
                </a:moveTo>
                <a:lnTo>
                  <a:pt x="289560" y="338328"/>
                </a:lnTo>
                <a:lnTo>
                  <a:pt x="289560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69235" y="4226052"/>
            <a:ext cx="287020" cy="338455"/>
          </a:xfrm>
          <a:custGeom>
            <a:avLst/>
            <a:gdLst/>
            <a:ahLst/>
            <a:cxnLst/>
            <a:rect l="l" t="t" r="r" b="b"/>
            <a:pathLst>
              <a:path w="287019" h="338454">
                <a:moveTo>
                  <a:pt x="0" y="338328"/>
                </a:moveTo>
                <a:lnTo>
                  <a:pt x="286512" y="338328"/>
                </a:lnTo>
                <a:lnTo>
                  <a:pt x="286512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18716" y="4237101"/>
            <a:ext cx="567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32434" algn="l"/>
              </a:tabLst>
            </a:pPr>
            <a:r>
              <a:rPr dirty="0" baseline="1736" sz="2400" spc="-7" b="1">
                <a:solidFill>
                  <a:srgbClr val="3E3D00"/>
                </a:solidFill>
                <a:latin typeface="Courier New"/>
                <a:cs typeface="Courier New"/>
              </a:rPr>
              <a:t>0</a:t>
            </a:r>
            <a:r>
              <a:rPr dirty="0" baseline="1736" sz="2400" spc="-7" b="1">
                <a:solidFill>
                  <a:srgbClr val="3E3D00"/>
                </a:solidFill>
                <a:latin typeface="Courier New"/>
                <a:cs typeface="Courier New"/>
              </a:rPr>
              <a:t>	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88335" y="4216908"/>
            <a:ext cx="288290" cy="340360"/>
          </a:xfrm>
          <a:custGeom>
            <a:avLst/>
            <a:gdLst/>
            <a:ahLst/>
            <a:cxnLst/>
            <a:rect l="l" t="t" r="r" b="b"/>
            <a:pathLst>
              <a:path w="288289" h="340360">
                <a:moveTo>
                  <a:pt x="0" y="339851"/>
                </a:moveTo>
                <a:lnTo>
                  <a:pt x="288036" y="339851"/>
                </a:lnTo>
                <a:lnTo>
                  <a:pt x="288036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71520" y="4227017"/>
            <a:ext cx="1346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76115" y="4206240"/>
            <a:ext cx="289560" cy="338455"/>
          </a:xfrm>
          <a:custGeom>
            <a:avLst/>
            <a:gdLst/>
            <a:ahLst/>
            <a:cxnLst/>
            <a:rect l="l" t="t" r="r" b="b"/>
            <a:pathLst>
              <a:path w="289560" h="338454">
                <a:moveTo>
                  <a:pt x="0" y="338328"/>
                </a:moveTo>
                <a:lnTo>
                  <a:pt x="289560" y="338328"/>
                </a:lnTo>
                <a:lnTo>
                  <a:pt x="289560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60825" y="4217923"/>
            <a:ext cx="1346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81223" y="4220717"/>
            <a:ext cx="643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r>
              <a:rPr dirty="0" sz="2000" spc="-3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r>
              <a:rPr dirty="0" sz="2000" spc="-4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r>
              <a:rPr dirty="0" sz="2000" spc="-35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r>
              <a:rPr dirty="0" sz="2000" spc="-30">
                <a:solidFill>
                  <a:srgbClr val="3E3D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34895" y="4559808"/>
            <a:ext cx="289560" cy="866140"/>
          </a:xfrm>
          <a:custGeom>
            <a:avLst/>
            <a:gdLst/>
            <a:ahLst/>
            <a:cxnLst/>
            <a:rect l="l" t="t" r="r" b="b"/>
            <a:pathLst>
              <a:path w="289560" h="866139">
                <a:moveTo>
                  <a:pt x="0" y="516636"/>
                </a:moveTo>
                <a:lnTo>
                  <a:pt x="289560" y="516636"/>
                </a:lnTo>
                <a:lnTo>
                  <a:pt x="289560" y="178308"/>
                </a:lnTo>
                <a:lnTo>
                  <a:pt x="0" y="178308"/>
                </a:lnTo>
                <a:lnTo>
                  <a:pt x="0" y="516636"/>
                </a:lnTo>
                <a:close/>
              </a:path>
              <a:path w="289560" h="866139">
                <a:moveTo>
                  <a:pt x="0" y="865632"/>
                </a:moveTo>
                <a:lnTo>
                  <a:pt x="289560" y="865632"/>
                </a:lnTo>
                <a:lnTo>
                  <a:pt x="289560" y="527304"/>
                </a:lnTo>
                <a:lnTo>
                  <a:pt x="0" y="527304"/>
                </a:lnTo>
                <a:lnTo>
                  <a:pt x="0" y="865632"/>
                </a:lnTo>
                <a:close/>
              </a:path>
              <a:path w="289560" h="866139">
                <a:moveTo>
                  <a:pt x="144780" y="0"/>
                </a:moveTo>
                <a:lnTo>
                  <a:pt x="144780" y="179451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69235" y="4564379"/>
            <a:ext cx="287020" cy="1554480"/>
          </a:xfrm>
          <a:custGeom>
            <a:avLst/>
            <a:gdLst/>
            <a:ahLst/>
            <a:cxnLst/>
            <a:rect l="l" t="t" r="r" b="b"/>
            <a:pathLst>
              <a:path w="287019" h="1554479">
                <a:moveTo>
                  <a:pt x="0" y="512064"/>
                </a:moveTo>
                <a:lnTo>
                  <a:pt x="286512" y="512064"/>
                </a:lnTo>
                <a:lnTo>
                  <a:pt x="286512" y="173736"/>
                </a:lnTo>
                <a:lnTo>
                  <a:pt x="0" y="173736"/>
                </a:lnTo>
                <a:lnTo>
                  <a:pt x="0" y="512064"/>
                </a:lnTo>
                <a:close/>
              </a:path>
              <a:path w="287019" h="1554479">
                <a:moveTo>
                  <a:pt x="0" y="861060"/>
                </a:moveTo>
                <a:lnTo>
                  <a:pt x="286512" y="861060"/>
                </a:lnTo>
                <a:lnTo>
                  <a:pt x="286512" y="522732"/>
                </a:lnTo>
                <a:lnTo>
                  <a:pt x="0" y="522732"/>
                </a:lnTo>
                <a:lnTo>
                  <a:pt x="0" y="861060"/>
                </a:lnTo>
                <a:close/>
              </a:path>
              <a:path w="287019" h="1554479">
                <a:moveTo>
                  <a:pt x="0" y="1205484"/>
                </a:moveTo>
                <a:lnTo>
                  <a:pt x="286512" y="1205484"/>
                </a:lnTo>
                <a:lnTo>
                  <a:pt x="286512" y="868680"/>
                </a:lnTo>
                <a:lnTo>
                  <a:pt x="0" y="868680"/>
                </a:lnTo>
                <a:lnTo>
                  <a:pt x="0" y="1205484"/>
                </a:lnTo>
                <a:close/>
              </a:path>
              <a:path w="287019" h="1554479">
                <a:moveTo>
                  <a:pt x="0" y="1554480"/>
                </a:moveTo>
                <a:lnTo>
                  <a:pt x="286512" y="1554480"/>
                </a:lnTo>
                <a:lnTo>
                  <a:pt x="286512" y="1216152"/>
                </a:lnTo>
                <a:lnTo>
                  <a:pt x="0" y="1216152"/>
                </a:lnTo>
                <a:lnTo>
                  <a:pt x="0" y="1554480"/>
                </a:lnTo>
                <a:close/>
              </a:path>
              <a:path w="287019" h="1554479">
                <a:moveTo>
                  <a:pt x="141731" y="0"/>
                </a:moveTo>
                <a:lnTo>
                  <a:pt x="141731" y="174625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76115" y="4544567"/>
            <a:ext cx="289560" cy="1216660"/>
          </a:xfrm>
          <a:custGeom>
            <a:avLst/>
            <a:gdLst/>
            <a:ahLst/>
            <a:cxnLst/>
            <a:rect l="l" t="t" r="r" b="b"/>
            <a:pathLst>
              <a:path w="289560" h="1216660">
                <a:moveTo>
                  <a:pt x="0" y="522731"/>
                </a:moveTo>
                <a:lnTo>
                  <a:pt x="289560" y="522731"/>
                </a:lnTo>
                <a:lnTo>
                  <a:pt x="289560" y="184403"/>
                </a:lnTo>
                <a:lnTo>
                  <a:pt x="0" y="184403"/>
                </a:lnTo>
                <a:lnTo>
                  <a:pt x="0" y="522731"/>
                </a:lnTo>
                <a:close/>
              </a:path>
              <a:path w="289560" h="1216660">
                <a:moveTo>
                  <a:pt x="0" y="871727"/>
                </a:moveTo>
                <a:lnTo>
                  <a:pt x="289560" y="871727"/>
                </a:lnTo>
                <a:lnTo>
                  <a:pt x="289560" y="531875"/>
                </a:lnTo>
                <a:lnTo>
                  <a:pt x="0" y="531875"/>
                </a:lnTo>
                <a:lnTo>
                  <a:pt x="0" y="871727"/>
                </a:lnTo>
                <a:close/>
              </a:path>
              <a:path w="289560" h="1216660">
                <a:moveTo>
                  <a:pt x="0" y="1216151"/>
                </a:moveTo>
                <a:lnTo>
                  <a:pt x="289560" y="1216151"/>
                </a:lnTo>
                <a:lnTo>
                  <a:pt x="289560" y="876299"/>
                </a:lnTo>
                <a:lnTo>
                  <a:pt x="0" y="876299"/>
                </a:lnTo>
                <a:lnTo>
                  <a:pt x="0" y="1216151"/>
                </a:lnTo>
                <a:close/>
              </a:path>
              <a:path w="289560" h="1216660">
                <a:moveTo>
                  <a:pt x="144780" y="0"/>
                </a:moveTo>
                <a:lnTo>
                  <a:pt x="144780" y="184149"/>
                </a:lnTo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83793" y="4252340"/>
            <a:ext cx="4660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list</a:t>
            </a:r>
            <a:r>
              <a:rPr dirty="0" sz="1600" spc="5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j]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76800" y="5140452"/>
            <a:ext cx="852169" cy="419100"/>
          </a:xfrm>
          <a:custGeom>
            <a:avLst/>
            <a:gdLst/>
            <a:ahLst/>
            <a:cxnLst/>
            <a:rect l="l" t="t" r="r" b="b"/>
            <a:pathLst>
              <a:path w="852170" h="419100">
                <a:moveTo>
                  <a:pt x="642365" y="0"/>
                </a:moveTo>
                <a:lnTo>
                  <a:pt x="642365" y="104775"/>
                </a:lnTo>
                <a:lnTo>
                  <a:pt x="0" y="104775"/>
                </a:lnTo>
                <a:lnTo>
                  <a:pt x="0" y="314325"/>
                </a:lnTo>
                <a:lnTo>
                  <a:pt x="642365" y="314325"/>
                </a:lnTo>
                <a:lnTo>
                  <a:pt x="642365" y="419100"/>
                </a:lnTo>
                <a:lnTo>
                  <a:pt x="851915" y="209550"/>
                </a:lnTo>
                <a:lnTo>
                  <a:pt x="642365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152197" y="4893373"/>
          <a:ext cx="2300605" cy="26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288290"/>
                <a:gridCol w="287019"/>
                <a:gridCol w="283209"/>
                <a:gridCol w="281940"/>
                <a:gridCol w="288925"/>
                <a:gridCol w="287655"/>
                <a:gridCol w="285114"/>
              </a:tblGrid>
              <a:tr h="2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270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19050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E3D00"/>
                      </a:solidFill>
                      <a:prstDash val="solid"/>
                    </a:lnL>
                    <a:lnR w="9525">
                      <a:solidFill>
                        <a:srgbClr val="3E3D00"/>
                      </a:solidFill>
                      <a:prstDash val="solid"/>
                    </a:lnR>
                    <a:lnT w="9525">
                      <a:solidFill>
                        <a:srgbClr val="3E3D00"/>
                      </a:solidFill>
                      <a:prstDash val="solid"/>
                    </a:lnT>
                    <a:lnB w="9525">
                      <a:solidFill>
                        <a:srgbClr val="3E3D00"/>
                      </a:solidFill>
                      <a:prstDash val="solid"/>
                    </a:lnB>
                    <a:solidFill>
                      <a:srgbClr val="FFFF6F"/>
                    </a:solidFill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6056757" y="4540707"/>
            <a:ext cx="6788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mast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er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l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s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6804" y="5570016"/>
            <a:ext cx="7308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c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oales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c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21935" y="4479035"/>
            <a:ext cx="871855" cy="419100"/>
          </a:xfrm>
          <a:custGeom>
            <a:avLst/>
            <a:gdLst/>
            <a:ahLst/>
            <a:cxnLst/>
            <a:rect l="l" t="t" r="r" b="b"/>
            <a:pathLst>
              <a:path w="871854" h="419100">
                <a:moveTo>
                  <a:pt x="209550" y="0"/>
                </a:moveTo>
                <a:lnTo>
                  <a:pt x="0" y="209550"/>
                </a:lnTo>
                <a:lnTo>
                  <a:pt x="209550" y="419100"/>
                </a:lnTo>
                <a:lnTo>
                  <a:pt x="209550" y="314325"/>
                </a:lnTo>
                <a:lnTo>
                  <a:pt x="871727" y="314325"/>
                </a:lnTo>
                <a:lnTo>
                  <a:pt x="871727" y="104775"/>
                </a:lnTo>
                <a:lnTo>
                  <a:pt x="209550" y="104775"/>
                </a:lnTo>
                <a:lnTo>
                  <a:pt x="209550" y="0"/>
                </a:lnTo>
                <a:close/>
              </a:path>
            </a:pathLst>
          </a:custGeom>
          <a:solidFill>
            <a:srgbClr val="9FB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908930" y="4217289"/>
            <a:ext cx="7493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dis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t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ribu</a:t>
            </a:r>
            <a:r>
              <a:rPr dirty="0" sz="1400" spc="-10">
                <a:solidFill>
                  <a:srgbClr val="3E3D00"/>
                </a:solidFill>
                <a:latin typeface="Arial MT"/>
                <a:cs typeface="Arial MT"/>
              </a:rPr>
              <a:t>t</a:t>
            </a:r>
            <a:r>
              <a:rPr dirty="0" sz="1400">
                <a:solidFill>
                  <a:srgbClr val="3E3D0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76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189405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4591" y="935385"/>
            <a:ext cx="8241665" cy="121412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단위연산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2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뭉치에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입력크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정수의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각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이루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디지트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=</a:t>
            </a:r>
            <a:r>
              <a:rPr dirty="0" sz="2000" spc="-5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numdigits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1605457"/>
            <a:ext cx="121513" cy="130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2378125"/>
            <a:ext cx="121513" cy="130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9191" y="2234564"/>
            <a:ext cx="8353425" cy="4131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2395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모든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경우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시간복잡도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ctr" marR="297180">
              <a:lnSpc>
                <a:spcPts val="2635"/>
              </a:lnSpc>
            </a:pPr>
            <a:r>
              <a:rPr dirty="0" sz="2200" spc="180" i="1">
                <a:latin typeface="Times New Roman"/>
                <a:cs typeface="Times New Roman"/>
              </a:rPr>
              <a:t>T</a:t>
            </a:r>
            <a:r>
              <a:rPr dirty="0" sz="2200" spc="-265" i="1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Times New Roman"/>
                <a:cs typeface="Times New Roman"/>
              </a:rPr>
              <a:t>(</a:t>
            </a:r>
            <a:r>
              <a:rPr dirty="0" sz="2200" spc="170" i="1">
                <a:latin typeface="Times New Roman"/>
                <a:cs typeface="Times New Roman"/>
              </a:rPr>
              <a:t>n</a:t>
            </a:r>
            <a:r>
              <a:rPr dirty="0" sz="2200" spc="110">
                <a:latin typeface="Times New Roman"/>
                <a:cs typeface="Times New Roman"/>
              </a:rPr>
              <a:t>)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180">
                <a:latin typeface="Symbol"/>
                <a:cs typeface="Symbol"/>
              </a:rPr>
              <a:t>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165" i="1">
                <a:latin typeface="Times New Roman"/>
                <a:cs typeface="Times New Roman"/>
              </a:rPr>
              <a:t>n</a:t>
            </a:r>
            <a:r>
              <a:rPr dirty="0" sz="2200" spc="175" i="1">
                <a:latin typeface="Times New Roman"/>
                <a:cs typeface="Times New Roman"/>
              </a:rPr>
              <a:t>u</a:t>
            </a:r>
            <a:r>
              <a:rPr dirty="0" sz="2200" spc="200" i="1">
                <a:latin typeface="Times New Roman"/>
                <a:cs typeface="Times New Roman"/>
              </a:rPr>
              <a:t>m</a:t>
            </a:r>
            <a:r>
              <a:rPr dirty="0" sz="2200" spc="165" i="1">
                <a:latin typeface="Times New Roman"/>
                <a:cs typeface="Times New Roman"/>
              </a:rPr>
              <a:t>d</a:t>
            </a:r>
            <a:r>
              <a:rPr dirty="0" sz="2200" spc="15" i="1">
                <a:latin typeface="Times New Roman"/>
                <a:cs typeface="Times New Roman"/>
              </a:rPr>
              <a:t>i</a:t>
            </a:r>
            <a:r>
              <a:rPr dirty="0" sz="2200" spc="165" i="1">
                <a:latin typeface="Times New Roman"/>
                <a:cs typeface="Times New Roman"/>
              </a:rPr>
              <a:t>g</a:t>
            </a:r>
            <a:r>
              <a:rPr dirty="0" sz="2200" spc="25" i="1">
                <a:latin typeface="Times New Roman"/>
                <a:cs typeface="Times New Roman"/>
              </a:rPr>
              <a:t>i</a:t>
            </a:r>
            <a:r>
              <a:rPr dirty="0" sz="2200" spc="120" i="1">
                <a:latin typeface="Times New Roman"/>
                <a:cs typeface="Times New Roman"/>
              </a:rPr>
              <a:t>t</a:t>
            </a:r>
            <a:r>
              <a:rPr dirty="0" sz="2200" spc="310" i="1">
                <a:latin typeface="Times New Roman"/>
                <a:cs typeface="Times New Roman"/>
              </a:rPr>
              <a:t>s</a:t>
            </a:r>
            <a:r>
              <a:rPr dirty="0" sz="2200" spc="445">
                <a:latin typeface="Symbol"/>
                <a:cs typeface="Symbol"/>
              </a:rPr>
              <a:t></a:t>
            </a:r>
            <a:r>
              <a:rPr dirty="0" sz="2200" spc="150">
                <a:latin typeface="Times New Roman"/>
                <a:cs typeface="Times New Roman"/>
              </a:rPr>
              <a:t>(</a:t>
            </a:r>
            <a:r>
              <a:rPr dirty="0" sz="2200" spc="165" i="1">
                <a:latin typeface="Times New Roman"/>
                <a:cs typeface="Times New Roman"/>
              </a:rPr>
              <a:t>n</a:t>
            </a:r>
            <a:r>
              <a:rPr dirty="0" sz="2200" spc="-155" i="1">
                <a:latin typeface="Times New Roman"/>
                <a:cs typeface="Times New Roman"/>
              </a:rPr>
              <a:t> </a:t>
            </a:r>
            <a:r>
              <a:rPr dirty="0" sz="2200" spc="330">
                <a:latin typeface="Symbol"/>
                <a:cs typeface="Symbol"/>
              </a:rPr>
              <a:t></a:t>
            </a:r>
            <a:r>
              <a:rPr dirty="0" sz="2200" spc="60">
                <a:latin typeface="Times New Roman"/>
                <a:cs typeface="Times New Roman"/>
              </a:rPr>
              <a:t>1</a:t>
            </a:r>
            <a:r>
              <a:rPr dirty="0" sz="2200" spc="200">
                <a:latin typeface="Times New Roman"/>
                <a:cs typeface="Times New Roman"/>
              </a:rPr>
              <a:t>0</a:t>
            </a:r>
            <a:r>
              <a:rPr dirty="0" sz="2200" spc="110">
                <a:latin typeface="Times New Roman"/>
                <a:cs typeface="Times New Roman"/>
              </a:rPr>
              <a:t>)</a:t>
            </a:r>
            <a:r>
              <a:rPr dirty="0" sz="2200" spc="-280">
                <a:latin typeface="Times New Roman"/>
                <a:cs typeface="Times New Roman"/>
              </a:rPr>
              <a:t> </a:t>
            </a:r>
            <a:r>
              <a:rPr dirty="0" sz="2200" spc="470">
                <a:latin typeface="Symbol"/>
                <a:cs typeface="Symbol"/>
              </a:rPr>
              <a:t></a:t>
            </a:r>
            <a:r>
              <a:rPr dirty="0" sz="2200" spc="215">
                <a:latin typeface="Times New Roman"/>
                <a:cs typeface="Times New Roman"/>
              </a:rPr>
              <a:t>Θ</a:t>
            </a:r>
            <a:r>
              <a:rPr dirty="0" sz="2200" spc="150">
                <a:latin typeface="Times New Roman"/>
                <a:cs typeface="Times New Roman"/>
              </a:rPr>
              <a:t>(</a:t>
            </a:r>
            <a:r>
              <a:rPr dirty="0" sz="2200" spc="165" i="1">
                <a:latin typeface="Times New Roman"/>
                <a:cs typeface="Times New Roman"/>
              </a:rPr>
              <a:t>n</a:t>
            </a:r>
            <a:r>
              <a:rPr dirty="0" sz="2200" spc="175" i="1">
                <a:latin typeface="Times New Roman"/>
                <a:cs typeface="Times New Roman"/>
              </a:rPr>
              <a:t>u</a:t>
            </a:r>
            <a:r>
              <a:rPr dirty="0" sz="2200" spc="200" i="1">
                <a:latin typeface="Times New Roman"/>
                <a:cs typeface="Times New Roman"/>
              </a:rPr>
              <a:t>m</a:t>
            </a:r>
            <a:r>
              <a:rPr dirty="0" sz="2200" spc="165" i="1">
                <a:latin typeface="Times New Roman"/>
                <a:cs typeface="Times New Roman"/>
              </a:rPr>
              <a:t>d</a:t>
            </a:r>
            <a:r>
              <a:rPr dirty="0" sz="2200" spc="15" i="1">
                <a:latin typeface="Times New Roman"/>
                <a:cs typeface="Times New Roman"/>
              </a:rPr>
              <a:t>i</a:t>
            </a:r>
            <a:r>
              <a:rPr dirty="0" sz="2200" spc="165" i="1">
                <a:latin typeface="Times New Roman"/>
                <a:cs typeface="Times New Roman"/>
              </a:rPr>
              <a:t>g</a:t>
            </a:r>
            <a:r>
              <a:rPr dirty="0" sz="2200" spc="25" i="1">
                <a:latin typeface="Times New Roman"/>
                <a:cs typeface="Times New Roman"/>
              </a:rPr>
              <a:t>i</a:t>
            </a:r>
            <a:r>
              <a:rPr dirty="0" sz="2200" spc="120" i="1">
                <a:latin typeface="Times New Roman"/>
                <a:cs typeface="Times New Roman"/>
              </a:rPr>
              <a:t>t</a:t>
            </a:r>
            <a:r>
              <a:rPr dirty="0" sz="2200" spc="310" i="1">
                <a:latin typeface="Times New Roman"/>
                <a:cs typeface="Times New Roman"/>
              </a:rPr>
              <a:t>s</a:t>
            </a:r>
            <a:r>
              <a:rPr dirty="0" sz="2200" spc="180">
                <a:latin typeface="Symbol"/>
                <a:cs typeface="Symbol"/>
              </a:rPr>
              <a:t></a:t>
            </a:r>
            <a:r>
              <a:rPr dirty="0" sz="2200" spc="-245">
                <a:latin typeface="Times New Roman"/>
                <a:cs typeface="Times New Roman"/>
              </a:rPr>
              <a:t> </a:t>
            </a:r>
            <a:r>
              <a:rPr dirty="0" sz="2200" spc="170" i="1">
                <a:latin typeface="Times New Roman"/>
                <a:cs typeface="Times New Roman"/>
              </a:rPr>
              <a:t>n</a:t>
            </a:r>
            <a:r>
              <a:rPr dirty="0" sz="2200" spc="11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38100" marR="50165">
              <a:lnSpc>
                <a:spcPct val="116599"/>
              </a:lnSpc>
              <a:spcBef>
                <a:spcPts val="113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따라서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numdigits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과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같으면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시간복잡도는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baseline="42735" sz="1950" spc="7">
                <a:solidFill>
                  <a:srgbClr val="3E3D00"/>
                </a:solidFill>
                <a:latin typeface="Times New Roman"/>
                <a:cs typeface="Times New Roman"/>
              </a:rPr>
              <a:t>2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된다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그러나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일반적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으로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서로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다른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그것을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표현하는데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디지트의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 </a:t>
            </a:r>
            <a:r>
              <a:rPr dirty="0" sz="2000" spc="-6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lg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볼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주민등록번호는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13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디지트로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되어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있는데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표현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할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00,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00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0,0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00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,000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개</a:t>
            </a:r>
            <a:r>
              <a:rPr dirty="0" sz="2000" spc="-25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이다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조개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번호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기수 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정렬하는데 걸리는 시간은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10,000,000,000,000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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log</a:t>
            </a:r>
            <a:r>
              <a:rPr dirty="0" baseline="-21367" sz="1950" spc="7">
                <a:solidFill>
                  <a:srgbClr val="3E3D00"/>
                </a:solidFill>
                <a:latin typeface="Times New Roman"/>
                <a:cs typeface="Times New Roman"/>
              </a:rPr>
              <a:t>10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10,000,000,000,000 = 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 130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조</a:t>
            </a:r>
            <a:endParaRPr sz="20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공간복잡도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438784" indent="-287020">
              <a:lnSpc>
                <a:spcPct val="10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394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추가적으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공간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은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연결된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리스트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만드는데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필요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공간</a:t>
            </a:r>
            <a:endParaRPr sz="2000">
              <a:latin typeface="Malgun Gothic"/>
              <a:cs typeface="Malgun Gothic"/>
            </a:endParaRPr>
          </a:p>
          <a:p>
            <a:pPr marL="438784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(lin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공간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),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즉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,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Symbol"/>
                <a:cs typeface="Symbol"/>
              </a:rPr>
              <a:t>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09" y="5406313"/>
            <a:ext cx="121513" cy="1307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47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기수정렬</a:t>
            </a:r>
            <a:r>
              <a:rPr dirty="0" spc="-365"/>
              <a:t> </a:t>
            </a:r>
            <a:r>
              <a:rPr dirty="0"/>
              <a:t>알고리즘의</a:t>
            </a:r>
            <a:r>
              <a:rPr dirty="0" spc="-375"/>
              <a:t> </a:t>
            </a:r>
            <a:r>
              <a:rPr dirty="0"/>
              <a:t>분석</a:t>
            </a:r>
          </a:p>
        </p:txBody>
      </p:sp>
      <p:sp>
        <p:nvSpPr>
          <p:cNvPr id="9" name="object 9"/>
          <p:cNvSpPr/>
          <p:nvPr/>
        </p:nvSpPr>
        <p:spPr>
          <a:xfrm>
            <a:off x="4283964" y="2272919"/>
            <a:ext cx="292735" cy="364490"/>
          </a:xfrm>
          <a:custGeom>
            <a:avLst/>
            <a:gdLst/>
            <a:ahLst/>
            <a:cxnLst/>
            <a:rect l="l" t="t" r="r" b="b"/>
            <a:pathLst>
              <a:path w="292735" h="364489">
                <a:moveTo>
                  <a:pt x="282321" y="0"/>
                </a:moveTo>
                <a:lnTo>
                  <a:pt x="258572" y="29717"/>
                </a:lnTo>
                <a:lnTo>
                  <a:pt x="268605" y="37718"/>
                </a:lnTo>
                <a:lnTo>
                  <a:pt x="292353" y="7873"/>
                </a:lnTo>
                <a:lnTo>
                  <a:pt x="282321" y="0"/>
                </a:lnTo>
                <a:close/>
              </a:path>
              <a:path w="292735" h="364489">
                <a:moveTo>
                  <a:pt x="250698" y="39750"/>
                </a:moveTo>
                <a:lnTo>
                  <a:pt x="226949" y="69468"/>
                </a:lnTo>
                <a:lnTo>
                  <a:pt x="236855" y="77342"/>
                </a:lnTo>
                <a:lnTo>
                  <a:pt x="260603" y="47625"/>
                </a:lnTo>
                <a:lnTo>
                  <a:pt x="250698" y="39750"/>
                </a:lnTo>
                <a:close/>
              </a:path>
              <a:path w="292735" h="364489">
                <a:moveTo>
                  <a:pt x="219075" y="79375"/>
                </a:moveTo>
                <a:lnTo>
                  <a:pt x="195325" y="109219"/>
                </a:lnTo>
                <a:lnTo>
                  <a:pt x="205232" y="117093"/>
                </a:lnTo>
                <a:lnTo>
                  <a:pt x="228981" y="87375"/>
                </a:lnTo>
                <a:lnTo>
                  <a:pt x="219075" y="79375"/>
                </a:lnTo>
                <a:close/>
              </a:path>
              <a:path w="292735" h="364489">
                <a:moveTo>
                  <a:pt x="187325" y="119125"/>
                </a:moveTo>
                <a:lnTo>
                  <a:pt x="163575" y="148970"/>
                </a:lnTo>
                <a:lnTo>
                  <a:pt x="173482" y="156844"/>
                </a:lnTo>
                <a:lnTo>
                  <a:pt x="197231" y="127000"/>
                </a:lnTo>
                <a:lnTo>
                  <a:pt x="187325" y="119125"/>
                </a:lnTo>
                <a:close/>
              </a:path>
              <a:path w="292735" h="364489">
                <a:moveTo>
                  <a:pt x="155701" y="158876"/>
                </a:moveTo>
                <a:lnTo>
                  <a:pt x="131952" y="188594"/>
                </a:lnTo>
                <a:lnTo>
                  <a:pt x="141859" y="196595"/>
                </a:lnTo>
                <a:lnTo>
                  <a:pt x="165608" y="166750"/>
                </a:lnTo>
                <a:lnTo>
                  <a:pt x="155701" y="158876"/>
                </a:lnTo>
                <a:close/>
              </a:path>
              <a:path w="292735" h="364489">
                <a:moveTo>
                  <a:pt x="124078" y="198627"/>
                </a:moveTo>
                <a:lnTo>
                  <a:pt x="100330" y="228345"/>
                </a:lnTo>
                <a:lnTo>
                  <a:pt x="110236" y="236219"/>
                </a:lnTo>
                <a:lnTo>
                  <a:pt x="133985" y="206501"/>
                </a:lnTo>
                <a:lnTo>
                  <a:pt x="124078" y="198627"/>
                </a:lnTo>
                <a:close/>
              </a:path>
              <a:path w="292735" h="364489">
                <a:moveTo>
                  <a:pt x="92328" y="238251"/>
                </a:moveTo>
                <a:lnTo>
                  <a:pt x="68580" y="268096"/>
                </a:lnTo>
                <a:lnTo>
                  <a:pt x="78486" y="275970"/>
                </a:lnTo>
                <a:lnTo>
                  <a:pt x="102235" y="246252"/>
                </a:lnTo>
                <a:lnTo>
                  <a:pt x="92328" y="238251"/>
                </a:lnTo>
                <a:close/>
              </a:path>
              <a:path w="292735" h="364489">
                <a:moveTo>
                  <a:pt x="17652" y="280923"/>
                </a:moveTo>
                <a:lnTo>
                  <a:pt x="0" y="364235"/>
                </a:lnTo>
                <a:lnTo>
                  <a:pt x="77343" y="328421"/>
                </a:lnTo>
                <a:lnTo>
                  <a:pt x="61383" y="315721"/>
                </a:lnTo>
                <a:lnTo>
                  <a:pt x="46862" y="315721"/>
                </a:lnTo>
                <a:lnTo>
                  <a:pt x="36957" y="307847"/>
                </a:lnTo>
                <a:lnTo>
                  <a:pt x="42590" y="300768"/>
                </a:lnTo>
                <a:lnTo>
                  <a:pt x="17652" y="280923"/>
                </a:lnTo>
                <a:close/>
              </a:path>
              <a:path w="292735" h="364489">
                <a:moveTo>
                  <a:pt x="42590" y="300768"/>
                </a:moveTo>
                <a:lnTo>
                  <a:pt x="36957" y="307847"/>
                </a:lnTo>
                <a:lnTo>
                  <a:pt x="46862" y="315721"/>
                </a:lnTo>
                <a:lnTo>
                  <a:pt x="52492" y="308647"/>
                </a:lnTo>
                <a:lnTo>
                  <a:pt x="42590" y="300768"/>
                </a:lnTo>
                <a:close/>
              </a:path>
              <a:path w="292735" h="364489">
                <a:moveTo>
                  <a:pt x="52492" y="308647"/>
                </a:moveTo>
                <a:lnTo>
                  <a:pt x="46862" y="315721"/>
                </a:lnTo>
                <a:lnTo>
                  <a:pt x="61383" y="315721"/>
                </a:lnTo>
                <a:lnTo>
                  <a:pt x="52492" y="308647"/>
                </a:lnTo>
                <a:close/>
              </a:path>
              <a:path w="292735" h="364489">
                <a:moveTo>
                  <a:pt x="60706" y="278002"/>
                </a:moveTo>
                <a:lnTo>
                  <a:pt x="42590" y="300768"/>
                </a:lnTo>
                <a:lnTo>
                  <a:pt x="52492" y="308647"/>
                </a:lnTo>
                <a:lnTo>
                  <a:pt x="70612" y="285876"/>
                </a:lnTo>
                <a:lnTo>
                  <a:pt x="60706" y="2780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15815" y="2056638"/>
            <a:ext cx="620395" cy="1727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325"/>
              </a:lnSpc>
            </a:pP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d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istr</a:t>
            </a:r>
            <a:r>
              <a:rPr dirty="0" sz="1200" spc="-10">
                <a:solidFill>
                  <a:srgbClr val="3E3D00"/>
                </a:solidFill>
                <a:latin typeface="Arial MT"/>
                <a:cs typeface="Arial MT"/>
              </a:rPr>
              <a:t>i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bu</a:t>
            </a:r>
            <a:r>
              <a:rPr dirty="0" sz="1200">
                <a:solidFill>
                  <a:srgbClr val="3E3D00"/>
                </a:solidFill>
                <a:latin typeface="Arial MT"/>
                <a:cs typeface="Arial MT"/>
              </a:rPr>
              <a:t>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05755" y="2272919"/>
            <a:ext cx="292735" cy="364490"/>
          </a:xfrm>
          <a:custGeom>
            <a:avLst/>
            <a:gdLst/>
            <a:ahLst/>
            <a:cxnLst/>
            <a:rect l="l" t="t" r="r" b="b"/>
            <a:pathLst>
              <a:path w="292735" h="364489">
                <a:moveTo>
                  <a:pt x="282321" y="0"/>
                </a:moveTo>
                <a:lnTo>
                  <a:pt x="258572" y="29717"/>
                </a:lnTo>
                <a:lnTo>
                  <a:pt x="268605" y="37718"/>
                </a:lnTo>
                <a:lnTo>
                  <a:pt x="292354" y="7873"/>
                </a:lnTo>
                <a:lnTo>
                  <a:pt x="282321" y="0"/>
                </a:lnTo>
                <a:close/>
              </a:path>
              <a:path w="292735" h="364489">
                <a:moveTo>
                  <a:pt x="250698" y="39750"/>
                </a:moveTo>
                <a:lnTo>
                  <a:pt x="226949" y="69468"/>
                </a:lnTo>
                <a:lnTo>
                  <a:pt x="236855" y="77342"/>
                </a:lnTo>
                <a:lnTo>
                  <a:pt x="260604" y="47625"/>
                </a:lnTo>
                <a:lnTo>
                  <a:pt x="250698" y="39750"/>
                </a:lnTo>
                <a:close/>
              </a:path>
              <a:path w="292735" h="364489">
                <a:moveTo>
                  <a:pt x="219075" y="79375"/>
                </a:moveTo>
                <a:lnTo>
                  <a:pt x="195326" y="109219"/>
                </a:lnTo>
                <a:lnTo>
                  <a:pt x="205232" y="117093"/>
                </a:lnTo>
                <a:lnTo>
                  <a:pt x="228981" y="87375"/>
                </a:lnTo>
                <a:lnTo>
                  <a:pt x="219075" y="79375"/>
                </a:lnTo>
                <a:close/>
              </a:path>
              <a:path w="292735" h="364489">
                <a:moveTo>
                  <a:pt x="187325" y="119125"/>
                </a:moveTo>
                <a:lnTo>
                  <a:pt x="163576" y="148970"/>
                </a:lnTo>
                <a:lnTo>
                  <a:pt x="173482" y="156844"/>
                </a:lnTo>
                <a:lnTo>
                  <a:pt x="197231" y="127000"/>
                </a:lnTo>
                <a:lnTo>
                  <a:pt x="187325" y="119125"/>
                </a:lnTo>
                <a:close/>
              </a:path>
              <a:path w="292735" h="364489">
                <a:moveTo>
                  <a:pt x="155702" y="158876"/>
                </a:moveTo>
                <a:lnTo>
                  <a:pt x="131953" y="188594"/>
                </a:lnTo>
                <a:lnTo>
                  <a:pt x="141859" y="196595"/>
                </a:lnTo>
                <a:lnTo>
                  <a:pt x="165608" y="166750"/>
                </a:lnTo>
                <a:lnTo>
                  <a:pt x="155702" y="158876"/>
                </a:lnTo>
                <a:close/>
              </a:path>
              <a:path w="292735" h="364489">
                <a:moveTo>
                  <a:pt x="124079" y="198627"/>
                </a:moveTo>
                <a:lnTo>
                  <a:pt x="100330" y="228345"/>
                </a:lnTo>
                <a:lnTo>
                  <a:pt x="110236" y="236219"/>
                </a:lnTo>
                <a:lnTo>
                  <a:pt x="133985" y="206501"/>
                </a:lnTo>
                <a:lnTo>
                  <a:pt x="124079" y="198627"/>
                </a:lnTo>
                <a:close/>
              </a:path>
              <a:path w="292735" h="364489">
                <a:moveTo>
                  <a:pt x="92329" y="238251"/>
                </a:moveTo>
                <a:lnTo>
                  <a:pt x="68580" y="268096"/>
                </a:lnTo>
                <a:lnTo>
                  <a:pt x="78486" y="275970"/>
                </a:lnTo>
                <a:lnTo>
                  <a:pt x="102235" y="246252"/>
                </a:lnTo>
                <a:lnTo>
                  <a:pt x="92329" y="238251"/>
                </a:lnTo>
                <a:close/>
              </a:path>
              <a:path w="292735" h="364489">
                <a:moveTo>
                  <a:pt x="17780" y="280923"/>
                </a:moveTo>
                <a:lnTo>
                  <a:pt x="0" y="364235"/>
                </a:lnTo>
                <a:lnTo>
                  <a:pt x="77343" y="328421"/>
                </a:lnTo>
                <a:lnTo>
                  <a:pt x="61417" y="315721"/>
                </a:lnTo>
                <a:lnTo>
                  <a:pt x="46863" y="315721"/>
                </a:lnTo>
                <a:lnTo>
                  <a:pt x="36957" y="307847"/>
                </a:lnTo>
                <a:lnTo>
                  <a:pt x="42619" y="300732"/>
                </a:lnTo>
                <a:lnTo>
                  <a:pt x="17780" y="280923"/>
                </a:lnTo>
                <a:close/>
              </a:path>
              <a:path w="292735" h="364489">
                <a:moveTo>
                  <a:pt x="42619" y="300732"/>
                </a:moveTo>
                <a:lnTo>
                  <a:pt x="36957" y="307847"/>
                </a:lnTo>
                <a:lnTo>
                  <a:pt x="46863" y="315721"/>
                </a:lnTo>
                <a:lnTo>
                  <a:pt x="52513" y="308621"/>
                </a:lnTo>
                <a:lnTo>
                  <a:pt x="42619" y="300732"/>
                </a:lnTo>
                <a:close/>
              </a:path>
              <a:path w="292735" h="364489">
                <a:moveTo>
                  <a:pt x="52513" y="308621"/>
                </a:moveTo>
                <a:lnTo>
                  <a:pt x="46863" y="315721"/>
                </a:lnTo>
                <a:lnTo>
                  <a:pt x="61417" y="315721"/>
                </a:lnTo>
                <a:lnTo>
                  <a:pt x="52513" y="308621"/>
                </a:lnTo>
                <a:close/>
              </a:path>
              <a:path w="292735" h="364489">
                <a:moveTo>
                  <a:pt x="60706" y="278002"/>
                </a:moveTo>
                <a:lnTo>
                  <a:pt x="42619" y="300732"/>
                </a:lnTo>
                <a:lnTo>
                  <a:pt x="52513" y="308621"/>
                </a:lnTo>
                <a:lnTo>
                  <a:pt x="70612" y="285876"/>
                </a:lnTo>
                <a:lnTo>
                  <a:pt x="60706" y="2780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88865" y="2056638"/>
            <a:ext cx="603885" cy="1727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325"/>
              </a:lnSpc>
            </a:pP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co</a:t>
            </a:r>
            <a:r>
              <a:rPr dirty="0" sz="1200" spc="-5">
                <a:solidFill>
                  <a:srgbClr val="3E3D00"/>
                </a:solidFill>
                <a:latin typeface="Arial MT"/>
                <a:cs typeface="Arial MT"/>
              </a:rPr>
              <a:t>alesce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1544" y="6248400"/>
            <a:ext cx="2705100" cy="34899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76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34" y="1241856"/>
            <a:ext cx="121513" cy="130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040" y="1030167"/>
            <a:ext cx="3846195" cy="112395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일반적인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기수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시간복잡도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447675">
              <a:lnSpc>
                <a:spcPct val="100000"/>
              </a:lnSpc>
              <a:spcBef>
                <a:spcPts val="515"/>
              </a:spcBef>
            </a:pPr>
            <a:r>
              <a:rPr dirty="0" sz="1800" spc="130" i="1">
                <a:latin typeface="Times New Roman"/>
                <a:cs typeface="Times New Roman"/>
              </a:rPr>
              <a:t>T</a:t>
            </a:r>
            <a:r>
              <a:rPr dirty="0" sz="1800" spc="-195" i="1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(</a:t>
            </a:r>
            <a:r>
              <a:rPr dirty="0" sz="1800" spc="135" i="1">
                <a:latin typeface="Times New Roman"/>
                <a:cs typeface="Times New Roman"/>
              </a:rPr>
              <a:t>n</a:t>
            </a:r>
            <a:r>
              <a:rPr dirty="0" sz="1800" spc="75">
                <a:latin typeface="Times New Roman"/>
                <a:cs typeface="Times New Roman"/>
              </a:rPr>
              <a:t>)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Symbol"/>
                <a:cs typeface="Symbol"/>
              </a:rPr>
              <a:t>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114" i="1">
                <a:latin typeface="Times New Roman"/>
                <a:cs typeface="Times New Roman"/>
              </a:rPr>
              <a:t>d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Symbol"/>
                <a:cs typeface="Symbol"/>
              </a:rPr>
              <a:t>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(</a:t>
            </a:r>
            <a:r>
              <a:rPr dirty="0" sz="1800" spc="114" i="1">
                <a:latin typeface="Times New Roman"/>
                <a:cs typeface="Times New Roman"/>
              </a:rPr>
              <a:t>n</a:t>
            </a:r>
            <a:r>
              <a:rPr dirty="0" sz="1800" spc="-55" i="1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Symbol"/>
                <a:cs typeface="Symbol"/>
              </a:rPr>
              <a:t>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265" i="1">
                <a:latin typeface="Times New Roman"/>
                <a:cs typeface="Times New Roman"/>
              </a:rPr>
              <a:t>k</a:t>
            </a:r>
            <a:r>
              <a:rPr dirty="0" sz="1800" spc="7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464184">
              <a:lnSpc>
                <a:spcPct val="100000"/>
              </a:lnSpc>
              <a:spcBef>
                <a:spcPts val="869"/>
              </a:spcBef>
            </a:pPr>
            <a:r>
              <a:rPr dirty="0" sz="1800" spc="114">
                <a:latin typeface="Symbol"/>
                <a:cs typeface="Symbol"/>
              </a:rPr>
              <a:t></a:t>
            </a:r>
            <a:r>
              <a:rPr dirty="0" sz="1800" spc="114" i="1">
                <a:latin typeface="Times New Roman"/>
                <a:cs typeface="Times New Roman"/>
              </a:rPr>
              <a:t>d</a:t>
            </a:r>
            <a:r>
              <a:rPr dirty="0" sz="1800" spc="65" i="1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: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d</a:t>
            </a:r>
            <a:r>
              <a:rPr dirty="0" sz="1800" spc="15">
                <a:latin typeface="Times New Roman"/>
                <a:cs typeface="Times New Roman"/>
              </a:rPr>
              <a:t>i</a:t>
            </a:r>
            <a:r>
              <a:rPr dirty="0" sz="1800" spc="45">
                <a:latin typeface="Times New Roman"/>
                <a:cs typeface="Times New Roman"/>
              </a:rPr>
              <a:t>g</a:t>
            </a:r>
            <a:r>
              <a:rPr dirty="0" sz="1800" spc="15">
                <a:latin typeface="Times New Roman"/>
                <a:cs typeface="Times New Roman"/>
              </a:rPr>
              <a:t>i</a:t>
            </a:r>
            <a:r>
              <a:rPr dirty="0" sz="1800" spc="65">
                <a:latin typeface="Times New Roman"/>
                <a:cs typeface="Times New Roman"/>
              </a:rPr>
              <a:t>t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n</a:t>
            </a:r>
            <a:r>
              <a:rPr dirty="0" sz="1800" spc="125">
                <a:latin typeface="Times New Roman"/>
                <a:cs typeface="Times New Roman"/>
              </a:rPr>
              <a:t>u</a:t>
            </a:r>
            <a:r>
              <a:rPr dirty="0" sz="1800" spc="155">
                <a:latin typeface="Times New Roman"/>
                <a:cs typeface="Times New Roman"/>
              </a:rPr>
              <a:t>m</a:t>
            </a:r>
            <a:r>
              <a:rPr dirty="0" sz="1800" spc="135">
                <a:latin typeface="Times New Roman"/>
                <a:cs typeface="Times New Roman"/>
              </a:rPr>
              <a:t>b</a:t>
            </a:r>
            <a:r>
              <a:rPr dirty="0" sz="1800" spc="55">
                <a:latin typeface="Times New Roman"/>
                <a:cs typeface="Times New Roman"/>
              </a:rPr>
              <a:t>e</a:t>
            </a:r>
            <a:r>
              <a:rPr dirty="0" sz="1800" spc="90">
                <a:latin typeface="Times New Roman"/>
                <a:cs typeface="Times New Roman"/>
              </a:rPr>
              <a:t>r</a:t>
            </a:r>
            <a:r>
              <a:rPr dirty="0" sz="1800" spc="90">
                <a:latin typeface="Times New Roman"/>
                <a:cs typeface="Times New Roman"/>
              </a:rPr>
              <a:t>s</a:t>
            </a:r>
            <a:r>
              <a:rPr dirty="0" sz="1800" spc="-18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(</a:t>
            </a:r>
            <a:r>
              <a:rPr dirty="0" sz="1800" spc="265">
                <a:latin typeface="Malgun Gothic"/>
                <a:cs typeface="Malgun Gothic"/>
              </a:rPr>
              <a:t>자</a:t>
            </a:r>
            <a:r>
              <a:rPr dirty="0" sz="1800" spc="270">
                <a:latin typeface="Malgun Gothic"/>
                <a:cs typeface="Malgun Gothic"/>
              </a:rPr>
              <a:t>리</a:t>
            </a:r>
            <a:r>
              <a:rPr dirty="0" sz="1800" spc="100">
                <a:latin typeface="Malgun Gothic"/>
                <a:cs typeface="Malgun Gothic"/>
              </a:rPr>
              <a:t>수</a:t>
            </a:r>
            <a:r>
              <a:rPr dirty="0" sz="1800" spc="7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76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47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기수정렬</a:t>
            </a:r>
            <a:r>
              <a:rPr dirty="0" spc="-365"/>
              <a:t> </a:t>
            </a:r>
            <a:r>
              <a:rPr dirty="0"/>
              <a:t>알고리즘의</a:t>
            </a:r>
            <a:r>
              <a:rPr dirty="0" spc="-375"/>
              <a:t> </a:t>
            </a:r>
            <a:r>
              <a:rPr dirty="0"/>
              <a:t>분석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0347" y="2543652"/>
            <a:ext cx="593852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21604" sz="2700" spc="172">
                <a:latin typeface="Symbol"/>
                <a:cs typeface="Symbol"/>
              </a:rPr>
              <a:t></a:t>
            </a:r>
            <a:r>
              <a:rPr dirty="0" sz="1800" spc="100" i="1">
                <a:latin typeface="Times New Roman"/>
                <a:cs typeface="Times New Roman"/>
              </a:rPr>
              <a:t>k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spc="220">
                <a:latin typeface="Times New Roman"/>
                <a:cs typeface="Times New Roman"/>
              </a:rPr>
              <a:t>:</a:t>
            </a:r>
            <a:r>
              <a:rPr dirty="0" sz="1800" spc="229">
                <a:latin typeface="Malgun Gothic"/>
                <a:cs typeface="Malgun Gothic"/>
              </a:rPr>
              <a:t>각</a:t>
            </a:r>
            <a:r>
              <a:rPr dirty="0" sz="1800" spc="-305">
                <a:latin typeface="Malgun Gothic"/>
                <a:cs typeface="Malgun Gothic"/>
              </a:rPr>
              <a:t> </a:t>
            </a:r>
            <a:r>
              <a:rPr dirty="0" sz="1800" spc="265">
                <a:latin typeface="Malgun Gothic"/>
                <a:cs typeface="Malgun Gothic"/>
              </a:rPr>
              <a:t>자</a:t>
            </a:r>
            <a:r>
              <a:rPr dirty="0" sz="1800" spc="270">
                <a:latin typeface="Malgun Gothic"/>
                <a:cs typeface="Malgun Gothic"/>
              </a:rPr>
              <a:t>리</a:t>
            </a:r>
            <a:r>
              <a:rPr dirty="0" sz="1800" spc="35">
                <a:latin typeface="Malgun Gothic"/>
                <a:cs typeface="Malgun Gothic"/>
              </a:rPr>
              <a:t>의</a:t>
            </a:r>
            <a:r>
              <a:rPr dirty="0" sz="1800" spc="270">
                <a:latin typeface="Malgun Gothic"/>
                <a:cs typeface="Malgun Gothic"/>
              </a:rPr>
              <a:t>범</a:t>
            </a:r>
            <a:r>
              <a:rPr dirty="0" sz="1800" spc="220">
                <a:latin typeface="Malgun Gothic"/>
                <a:cs typeface="Malgun Gothic"/>
              </a:rPr>
              <a:t>위</a:t>
            </a:r>
            <a:r>
              <a:rPr dirty="0" sz="1800" spc="75">
                <a:latin typeface="Times New Roman"/>
                <a:cs typeface="Times New Roman"/>
              </a:rPr>
              <a:t>(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2</a:t>
            </a:r>
            <a:r>
              <a:rPr dirty="0" sz="1800" spc="270">
                <a:latin typeface="Malgun Gothic"/>
                <a:cs typeface="Malgun Gothic"/>
              </a:rPr>
              <a:t>진</a:t>
            </a:r>
            <a:r>
              <a:rPr dirty="0" sz="1800" spc="459">
                <a:latin typeface="Malgun Gothic"/>
                <a:cs typeface="Malgun Gothic"/>
              </a:rPr>
              <a:t>수</a:t>
            </a:r>
            <a:r>
              <a:rPr dirty="0" sz="1800" spc="65">
                <a:latin typeface="Times New Roman"/>
                <a:cs typeface="Times New Roman"/>
              </a:rPr>
              <a:t>: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2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(</a:t>
            </a:r>
            <a:r>
              <a:rPr dirty="0" sz="1800" spc="114">
                <a:latin typeface="Times New Roman"/>
                <a:cs typeface="Times New Roman"/>
              </a:rPr>
              <a:t>0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o</a:t>
            </a:r>
            <a:r>
              <a:rPr dirty="0" sz="1800" spc="75">
                <a:latin typeface="Times New Roman"/>
                <a:cs typeface="Times New Roman"/>
              </a:rPr>
              <a:t>r</a:t>
            </a:r>
            <a:r>
              <a:rPr dirty="0" sz="1800" spc="-24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1</a:t>
            </a:r>
            <a:r>
              <a:rPr dirty="0" sz="1800" spc="90">
                <a:latin typeface="Times New Roman"/>
                <a:cs typeface="Times New Roman"/>
              </a:rPr>
              <a:t>)</a:t>
            </a:r>
            <a:r>
              <a:rPr dirty="0" sz="1800" spc="55">
                <a:latin typeface="Times New Roman"/>
                <a:cs typeface="Times New Roman"/>
              </a:rPr>
              <a:t>,</a:t>
            </a:r>
            <a:r>
              <a:rPr dirty="0" sz="1800" spc="-27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1</a:t>
            </a:r>
            <a:r>
              <a:rPr dirty="0" sz="1800" spc="95">
                <a:latin typeface="Times New Roman"/>
                <a:cs typeface="Times New Roman"/>
              </a:rPr>
              <a:t>0</a:t>
            </a:r>
            <a:r>
              <a:rPr dirty="0" sz="1800" spc="270">
                <a:latin typeface="Malgun Gothic"/>
                <a:cs typeface="Malgun Gothic"/>
              </a:rPr>
              <a:t>진</a:t>
            </a:r>
            <a:r>
              <a:rPr dirty="0" sz="1800" spc="229">
                <a:latin typeface="Malgun Gothic"/>
                <a:cs typeface="Malgun Gothic"/>
              </a:rPr>
              <a:t>수</a:t>
            </a:r>
            <a:r>
              <a:rPr dirty="0" sz="1800" spc="-400">
                <a:latin typeface="Malgun Gothic"/>
                <a:cs typeface="Malgun Gothic"/>
              </a:rPr>
              <a:t> </a:t>
            </a:r>
            <a:r>
              <a:rPr dirty="0" sz="1800" spc="180">
                <a:latin typeface="Times New Roman"/>
                <a:cs typeface="Times New Roman"/>
              </a:rPr>
              <a:t>:</a:t>
            </a:r>
            <a:r>
              <a:rPr dirty="0" sz="1800" spc="45">
                <a:latin typeface="Times New Roman"/>
                <a:cs typeface="Times New Roman"/>
              </a:rPr>
              <a:t>1</a:t>
            </a:r>
            <a:r>
              <a:rPr dirty="0" sz="1800" spc="114">
                <a:latin typeface="Times New Roman"/>
                <a:cs typeface="Times New Roman"/>
              </a:rPr>
              <a:t>0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(</a:t>
            </a:r>
            <a:r>
              <a:rPr dirty="0" sz="1800" spc="114">
                <a:latin typeface="Times New Roman"/>
                <a:cs typeface="Times New Roman"/>
              </a:rPr>
              <a:t>0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~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9</a:t>
            </a:r>
            <a:r>
              <a:rPr dirty="0" sz="1800" spc="75">
                <a:latin typeface="Times New Roman"/>
                <a:cs typeface="Times New Roman"/>
              </a:rPr>
              <a:t>)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5518" y="2621112"/>
            <a:ext cx="2075814" cy="77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25"/>
              </a:spcBef>
            </a:pPr>
            <a:r>
              <a:rPr dirty="0" sz="1800" spc="114">
                <a:latin typeface="Symbol"/>
                <a:cs typeface="Symbol"/>
              </a:rPr>
              <a:t>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750" spc="260">
                <a:latin typeface="Symbol"/>
                <a:cs typeface="Symbol"/>
              </a:rPr>
              <a:t></a:t>
            </a:r>
            <a:r>
              <a:rPr dirty="0" sz="1750" spc="145" i="1">
                <a:latin typeface="Times New Roman"/>
                <a:cs typeface="Times New Roman"/>
              </a:rPr>
              <a:t>T</a:t>
            </a:r>
            <a:r>
              <a:rPr dirty="0" sz="1750" spc="-210" i="1">
                <a:latin typeface="Times New Roman"/>
                <a:cs typeface="Times New Roman"/>
              </a:rPr>
              <a:t> </a:t>
            </a:r>
            <a:r>
              <a:rPr dirty="0" sz="1750" spc="114">
                <a:latin typeface="Times New Roman"/>
                <a:cs typeface="Times New Roman"/>
              </a:rPr>
              <a:t>(</a:t>
            </a:r>
            <a:r>
              <a:rPr dirty="0" sz="1750" spc="135" i="1">
                <a:latin typeface="Times New Roman"/>
                <a:cs typeface="Times New Roman"/>
              </a:rPr>
              <a:t>n</a:t>
            </a:r>
            <a:r>
              <a:rPr dirty="0" sz="1750" spc="85">
                <a:latin typeface="Times New Roman"/>
                <a:cs typeface="Times New Roman"/>
              </a:rPr>
              <a:t>)</a:t>
            </a:r>
            <a:r>
              <a:rPr dirty="0" sz="1750" spc="-200">
                <a:latin typeface="Times New Roman"/>
                <a:cs typeface="Times New Roman"/>
              </a:rPr>
              <a:t> </a:t>
            </a:r>
            <a:r>
              <a:rPr dirty="0" sz="1750" spc="390">
                <a:latin typeface="Symbol"/>
                <a:cs typeface="Symbol"/>
              </a:rPr>
              <a:t></a:t>
            </a:r>
            <a:r>
              <a:rPr dirty="0" sz="1750" spc="175">
                <a:latin typeface="Symbol"/>
                <a:cs typeface="Symbol"/>
              </a:rPr>
              <a:t></a:t>
            </a:r>
            <a:r>
              <a:rPr dirty="0" sz="1750" spc="120">
                <a:latin typeface="Times New Roman"/>
                <a:cs typeface="Times New Roman"/>
              </a:rPr>
              <a:t>(</a:t>
            </a:r>
            <a:r>
              <a:rPr dirty="0" sz="1750" spc="135" i="1">
                <a:latin typeface="Times New Roman"/>
                <a:cs typeface="Times New Roman"/>
              </a:rPr>
              <a:t>d</a:t>
            </a:r>
            <a:r>
              <a:rPr dirty="0" sz="1750" spc="130" i="1">
                <a:latin typeface="Times New Roman"/>
                <a:cs typeface="Times New Roman"/>
              </a:rPr>
              <a:t>n</a:t>
            </a:r>
            <a:r>
              <a:rPr dirty="0" sz="1750" spc="-100" i="1">
                <a:latin typeface="Times New Roman"/>
                <a:cs typeface="Times New Roman"/>
              </a:rPr>
              <a:t> </a:t>
            </a:r>
            <a:r>
              <a:rPr dirty="0" sz="1750" spc="140">
                <a:latin typeface="Symbol"/>
                <a:cs typeface="Symbol"/>
              </a:rPr>
              <a:t>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135" i="1">
                <a:latin typeface="Times New Roman"/>
                <a:cs typeface="Times New Roman"/>
              </a:rPr>
              <a:t>d</a:t>
            </a:r>
            <a:r>
              <a:rPr dirty="0" sz="1750" spc="229" i="1">
                <a:latin typeface="Times New Roman"/>
                <a:cs typeface="Times New Roman"/>
              </a:rPr>
              <a:t>k</a:t>
            </a:r>
            <a:r>
              <a:rPr dirty="0" sz="1750" spc="85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5747" y="2235212"/>
            <a:ext cx="15367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14">
                <a:latin typeface="Symbol"/>
                <a:cs typeface="Symbol"/>
              </a:rPr>
              <a:t>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0347" y="2195313"/>
            <a:ext cx="201612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32407" sz="2700" spc="172">
                <a:latin typeface="Symbol"/>
                <a:cs typeface="Symbol"/>
              </a:rPr>
              <a:t></a:t>
            </a:r>
            <a:r>
              <a:rPr dirty="0" sz="1800" spc="114" i="1">
                <a:latin typeface="Times New Roman"/>
                <a:cs typeface="Times New Roman"/>
              </a:rPr>
              <a:t>n</a:t>
            </a:r>
            <a:r>
              <a:rPr dirty="0" sz="1800" spc="-125" i="1">
                <a:latin typeface="Times New Roman"/>
                <a:cs typeface="Times New Roman"/>
              </a:rPr>
              <a:t> </a:t>
            </a:r>
            <a:r>
              <a:rPr dirty="0" sz="1800" spc="190">
                <a:latin typeface="Times New Roman"/>
                <a:cs typeface="Times New Roman"/>
              </a:rPr>
              <a:t>:</a:t>
            </a:r>
            <a:r>
              <a:rPr dirty="0" sz="1800" spc="265">
                <a:latin typeface="Malgun Gothic"/>
                <a:cs typeface="Malgun Gothic"/>
              </a:rPr>
              <a:t>정</a:t>
            </a:r>
            <a:r>
              <a:rPr dirty="0" sz="1800" spc="270">
                <a:latin typeface="Malgun Gothic"/>
                <a:cs typeface="Malgun Gothic"/>
              </a:rPr>
              <a:t>렬</a:t>
            </a:r>
            <a:r>
              <a:rPr dirty="0" sz="1800" spc="445">
                <a:latin typeface="Malgun Gothic"/>
                <a:cs typeface="Malgun Gothic"/>
              </a:rPr>
              <a:t>할</a:t>
            </a:r>
            <a:r>
              <a:rPr dirty="0" sz="1800" spc="135">
                <a:latin typeface="Times New Roman"/>
                <a:cs typeface="Times New Roman"/>
              </a:rPr>
              <a:t>d</a:t>
            </a:r>
            <a:r>
              <a:rPr dirty="0" sz="1800" spc="55">
                <a:latin typeface="Times New Roman"/>
                <a:cs typeface="Times New Roman"/>
              </a:rPr>
              <a:t>a</a:t>
            </a:r>
            <a:r>
              <a:rPr dirty="0" sz="1800" spc="15">
                <a:latin typeface="Times New Roman"/>
                <a:cs typeface="Times New Roman"/>
              </a:rPr>
              <a:t>t</a:t>
            </a:r>
            <a:r>
              <a:rPr dirty="0" sz="1800" spc="1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229">
                <a:latin typeface="Malgun Gothic"/>
                <a:cs typeface="Malgun Gothic"/>
              </a:rPr>
              <a:t>수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1206968"/>
            <a:ext cx="6673596" cy="44203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790" y="404876"/>
            <a:ext cx="38646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</a:rPr>
              <a:t>선수과목</a:t>
            </a:r>
            <a:r>
              <a:rPr dirty="0" sz="2000" spc="-180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순서를</a:t>
            </a:r>
            <a:r>
              <a:rPr dirty="0" sz="2000" spc="-16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일렬로</a:t>
            </a:r>
            <a:r>
              <a:rPr dirty="0" sz="2000" spc="-165">
                <a:solidFill>
                  <a:srgbClr val="3E3D00"/>
                </a:solidFill>
              </a:rPr>
              <a:t> </a:t>
            </a:r>
            <a:r>
              <a:rPr dirty="0" sz="2000">
                <a:solidFill>
                  <a:srgbClr val="3E3D00"/>
                </a:solidFill>
              </a:rPr>
              <a:t>나열하라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79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1998" y="238505"/>
            <a:ext cx="30797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>
                <a:latin typeface="Times New Roman"/>
                <a:cs typeface="Times New Roman"/>
              </a:rPr>
              <a:t>Topological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</a:p>
        </p:txBody>
      </p:sp>
      <p:sp>
        <p:nvSpPr>
          <p:cNvPr id="4" name="object 4"/>
          <p:cNvSpPr/>
          <p:nvPr/>
        </p:nvSpPr>
        <p:spPr>
          <a:xfrm>
            <a:off x="2209800" y="1330452"/>
            <a:ext cx="431800" cy="451484"/>
          </a:xfrm>
          <a:custGeom>
            <a:avLst/>
            <a:gdLst/>
            <a:ahLst/>
            <a:cxnLst/>
            <a:rect l="l" t="t" r="r" b="b"/>
            <a:pathLst>
              <a:path w="431800" h="451485">
                <a:moveTo>
                  <a:pt x="0" y="225551"/>
                </a:moveTo>
                <a:lnTo>
                  <a:pt x="4380" y="180090"/>
                </a:lnTo>
                <a:lnTo>
                  <a:pt x="16942" y="137749"/>
                </a:lnTo>
                <a:lnTo>
                  <a:pt x="36821" y="99435"/>
                </a:lnTo>
                <a:lnTo>
                  <a:pt x="63150" y="66055"/>
                </a:lnTo>
                <a:lnTo>
                  <a:pt x="95063" y="38515"/>
                </a:lnTo>
                <a:lnTo>
                  <a:pt x="131695" y="17722"/>
                </a:lnTo>
                <a:lnTo>
                  <a:pt x="172177" y="4581"/>
                </a:lnTo>
                <a:lnTo>
                  <a:pt x="215645" y="0"/>
                </a:lnTo>
                <a:lnTo>
                  <a:pt x="259114" y="4581"/>
                </a:lnTo>
                <a:lnTo>
                  <a:pt x="299596" y="17722"/>
                </a:lnTo>
                <a:lnTo>
                  <a:pt x="336228" y="38515"/>
                </a:lnTo>
                <a:lnTo>
                  <a:pt x="368141" y="66055"/>
                </a:lnTo>
                <a:lnTo>
                  <a:pt x="394470" y="99435"/>
                </a:lnTo>
                <a:lnTo>
                  <a:pt x="414349" y="137749"/>
                </a:lnTo>
                <a:lnTo>
                  <a:pt x="426911" y="180090"/>
                </a:lnTo>
                <a:lnTo>
                  <a:pt x="431292" y="225551"/>
                </a:lnTo>
                <a:lnTo>
                  <a:pt x="426911" y="271013"/>
                </a:lnTo>
                <a:lnTo>
                  <a:pt x="414349" y="313354"/>
                </a:lnTo>
                <a:lnTo>
                  <a:pt x="394470" y="351668"/>
                </a:lnTo>
                <a:lnTo>
                  <a:pt x="368141" y="385048"/>
                </a:lnTo>
                <a:lnTo>
                  <a:pt x="336228" y="412588"/>
                </a:lnTo>
                <a:lnTo>
                  <a:pt x="299596" y="433381"/>
                </a:lnTo>
                <a:lnTo>
                  <a:pt x="259114" y="446522"/>
                </a:lnTo>
                <a:lnTo>
                  <a:pt x="215645" y="451103"/>
                </a:lnTo>
                <a:lnTo>
                  <a:pt x="172177" y="446522"/>
                </a:lnTo>
                <a:lnTo>
                  <a:pt x="131695" y="433381"/>
                </a:lnTo>
                <a:lnTo>
                  <a:pt x="95063" y="412588"/>
                </a:lnTo>
                <a:lnTo>
                  <a:pt x="63150" y="385048"/>
                </a:lnTo>
                <a:lnTo>
                  <a:pt x="36821" y="351668"/>
                </a:lnTo>
                <a:lnTo>
                  <a:pt x="16942" y="313354"/>
                </a:lnTo>
                <a:lnTo>
                  <a:pt x="4380" y="271013"/>
                </a:lnTo>
                <a:lnTo>
                  <a:pt x="0" y="225551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52294" y="1388491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23844" y="2244851"/>
            <a:ext cx="433070" cy="451484"/>
          </a:xfrm>
          <a:custGeom>
            <a:avLst/>
            <a:gdLst/>
            <a:ahLst/>
            <a:cxnLst/>
            <a:rect l="l" t="t" r="r" b="b"/>
            <a:pathLst>
              <a:path w="433070" h="451485">
                <a:moveTo>
                  <a:pt x="0" y="225551"/>
                </a:moveTo>
                <a:lnTo>
                  <a:pt x="4397" y="180090"/>
                </a:lnTo>
                <a:lnTo>
                  <a:pt x="17008" y="137749"/>
                </a:lnTo>
                <a:lnTo>
                  <a:pt x="36962" y="99435"/>
                </a:lnTo>
                <a:lnTo>
                  <a:pt x="63388" y="66055"/>
                </a:lnTo>
                <a:lnTo>
                  <a:pt x="95417" y="38515"/>
                </a:lnTo>
                <a:lnTo>
                  <a:pt x="132177" y="17722"/>
                </a:lnTo>
                <a:lnTo>
                  <a:pt x="172797" y="4581"/>
                </a:lnTo>
                <a:lnTo>
                  <a:pt x="216407" y="0"/>
                </a:lnTo>
                <a:lnTo>
                  <a:pt x="260018" y="4581"/>
                </a:lnTo>
                <a:lnTo>
                  <a:pt x="300638" y="17722"/>
                </a:lnTo>
                <a:lnTo>
                  <a:pt x="337398" y="38515"/>
                </a:lnTo>
                <a:lnTo>
                  <a:pt x="369427" y="66055"/>
                </a:lnTo>
                <a:lnTo>
                  <a:pt x="395853" y="99435"/>
                </a:lnTo>
                <a:lnTo>
                  <a:pt x="415807" y="137749"/>
                </a:lnTo>
                <a:lnTo>
                  <a:pt x="428418" y="180090"/>
                </a:lnTo>
                <a:lnTo>
                  <a:pt x="432815" y="225551"/>
                </a:lnTo>
                <a:lnTo>
                  <a:pt x="428418" y="271013"/>
                </a:lnTo>
                <a:lnTo>
                  <a:pt x="415807" y="313354"/>
                </a:lnTo>
                <a:lnTo>
                  <a:pt x="395853" y="351668"/>
                </a:lnTo>
                <a:lnTo>
                  <a:pt x="369427" y="385048"/>
                </a:lnTo>
                <a:lnTo>
                  <a:pt x="337398" y="412588"/>
                </a:lnTo>
                <a:lnTo>
                  <a:pt x="300638" y="433381"/>
                </a:lnTo>
                <a:lnTo>
                  <a:pt x="260018" y="446522"/>
                </a:lnTo>
                <a:lnTo>
                  <a:pt x="216407" y="451103"/>
                </a:lnTo>
                <a:lnTo>
                  <a:pt x="172797" y="446522"/>
                </a:lnTo>
                <a:lnTo>
                  <a:pt x="132177" y="433381"/>
                </a:lnTo>
                <a:lnTo>
                  <a:pt x="95417" y="412588"/>
                </a:lnTo>
                <a:lnTo>
                  <a:pt x="63388" y="385048"/>
                </a:lnTo>
                <a:lnTo>
                  <a:pt x="36962" y="351668"/>
                </a:lnTo>
                <a:lnTo>
                  <a:pt x="17008" y="313354"/>
                </a:lnTo>
                <a:lnTo>
                  <a:pt x="4397" y="271013"/>
                </a:lnTo>
                <a:lnTo>
                  <a:pt x="0" y="22555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66846" y="2303144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31820" y="1330452"/>
            <a:ext cx="433070" cy="451484"/>
          </a:xfrm>
          <a:custGeom>
            <a:avLst/>
            <a:gdLst/>
            <a:ahLst/>
            <a:cxnLst/>
            <a:rect l="l" t="t" r="r" b="b"/>
            <a:pathLst>
              <a:path w="433070" h="451485">
                <a:moveTo>
                  <a:pt x="0" y="225551"/>
                </a:moveTo>
                <a:lnTo>
                  <a:pt x="4397" y="180090"/>
                </a:lnTo>
                <a:lnTo>
                  <a:pt x="17008" y="137749"/>
                </a:lnTo>
                <a:lnTo>
                  <a:pt x="36962" y="99435"/>
                </a:lnTo>
                <a:lnTo>
                  <a:pt x="63388" y="66055"/>
                </a:lnTo>
                <a:lnTo>
                  <a:pt x="95417" y="38515"/>
                </a:lnTo>
                <a:lnTo>
                  <a:pt x="132177" y="17722"/>
                </a:lnTo>
                <a:lnTo>
                  <a:pt x="172797" y="4581"/>
                </a:lnTo>
                <a:lnTo>
                  <a:pt x="216407" y="0"/>
                </a:lnTo>
                <a:lnTo>
                  <a:pt x="260018" y="4581"/>
                </a:lnTo>
                <a:lnTo>
                  <a:pt x="300638" y="17722"/>
                </a:lnTo>
                <a:lnTo>
                  <a:pt x="337398" y="38515"/>
                </a:lnTo>
                <a:lnTo>
                  <a:pt x="369427" y="66055"/>
                </a:lnTo>
                <a:lnTo>
                  <a:pt x="395853" y="99435"/>
                </a:lnTo>
                <a:lnTo>
                  <a:pt x="415807" y="137749"/>
                </a:lnTo>
                <a:lnTo>
                  <a:pt x="428418" y="180090"/>
                </a:lnTo>
                <a:lnTo>
                  <a:pt x="432816" y="225551"/>
                </a:lnTo>
                <a:lnTo>
                  <a:pt x="428418" y="271013"/>
                </a:lnTo>
                <a:lnTo>
                  <a:pt x="415807" y="313354"/>
                </a:lnTo>
                <a:lnTo>
                  <a:pt x="395853" y="351668"/>
                </a:lnTo>
                <a:lnTo>
                  <a:pt x="369427" y="385048"/>
                </a:lnTo>
                <a:lnTo>
                  <a:pt x="337398" y="412588"/>
                </a:lnTo>
                <a:lnTo>
                  <a:pt x="300638" y="433381"/>
                </a:lnTo>
                <a:lnTo>
                  <a:pt x="260018" y="446522"/>
                </a:lnTo>
                <a:lnTo>
                  <a:pt x="216407" y="451103"/>
                </a:lnTo>
                <a:lnTo>
                  <a:pt x="172797" y="446522"/>
                </a:lnTo>
                <a:lnTo>
                  <a:pt x="132177" y="433381"/>
                </a:lnTo>
                <a:lnTo>
                  <a:pt x="95417" y="412588"/>
                </a:lnTo>
                <a:lnTo>
                  <a:pt x="63388" y="385048"/>
                </a:lnTo>
                <a:lnTo>
                  <a:pt x="36962" y="351668"/>
                </a:lnTo>
                <a:lnTo>
                  <a:pt x="17008" y="313354"/>
                </a:lnTo>
                <a:lnTo>
                  <a:pt x="4397" y="271013"/>
                </a:lnTo>
                <a:lnTo>
                  <a:pt x="0" y="225551"/>
                </a:lnTo>
                <a:close/>
              </a:path>
            </a:pathLst>
          </a:custGeom>
          <a:ln w="9524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74821" y="1388491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4560" y="2174748"/>
            <a:ext cx="431800" cy="451484"/>
          </a:xfrm>
          <a:custGeom>
            <a:avLst/>
            <a:gdLst/>
            <a:ahLst/>
            <a:cxnLst/>
            <a:rect l="l" t="t" r="r" b="b"/>
            <a:pathLst>
              <a:path w="431800" h="451485">
                <a:moveTo>
                  <a:pt x="0" y="225551"/>
                </a:moveTo>
                <a:lnTo>
                  <a:pt x="4380" y="180090"/>
                </a:lnTo>
                <a:lnTo>
                  <a:pt x="16942" y="137749"/>
                </a:lnTo>
                <a:lnTo>
                  <a:pt x="36821" y="99435"/>
                </a:lnTo>
                <a:lnTo>
                  <a:pt x="63150" y="66055"/>
                </a:lnTo>
                <a:lnTo>
                  <a:pt x="95063" y="38515"/>
                </a:lnTo>
                <a:lnTo>
                  <a:pt x="131695" y="17722"/>
                </a:lnTo>
                <a:lnTo>
                  <a:pt x="172177" y="4581"/>
                </a:lnTo>
                <a:lnTo>
                  <a:pt x="215645" y="0"/>
                </a:lnTo>
                <a:lnTo>
                  <a:pt x="259114" y="4581"/>
                </a:lnTo>
                <a:lnTo>
                  <a:pt x="299596" y="17722"/>
                </a:lnTo>
                <a:lnTo>
                  <a:pt x="336228" y="38515"/>
                </a:lnTo>
                <a:lnTo>
                  <a:pt x="368141" y="66055"/>
                </a:lnTo>
                <a:lnTo>
                  <a:pt x="394470" y="99435"/>
                </a:lnTo>
                <a:lnTo>
                  <a:pt x="414349" y="137749"/>
                </a:lnTo>
                <a:lnTo>
                  <a:pt x="426911" y="180090"/>
                </a:lnTo>
                <a:lnTo>
                  <a:pt x="431291" y="225551"/>
                </a:lnTo>
                <a:lnTo>
                  <a:pt x="426911" y="271013"/>
                </a:lnTo>
                <a:lnTo>
                  <a:pt x="414349" y="313354"/>
                </a:lnTo>
                <a:lnTo>
                  <a:pt x="394470" y="351668"/>
                </a:lnTo>
                <a:lnTo>
                  <a:pt x="368141" y="385048"/>
                </a:lnTo>
                <a:lnTo>
                  <a:pt x="336228" y="412588"/>
                </a:lnTo>
                <a:lnTo>
                  <a:pt x="299596" y="433381"/>
                </a:lnTo>
                <a:lnTo>
                  <a:pt x="259114" y="446522"/>
                </a:lnTo>
                <a:lnTo>
                  <a:pt x="215645" y="451103"/>
                </a:lnTo>
                <a:lnTo>
                  <a:pt x="172177" y="446522"/>
                </a:lnTo>
                <a:lnTo>
                  <a:pt x="131695" y="433381"/>
                </a:lnTo>
                <a:lnTo>
                  <a:pt x="95063" y="412588"/>
                </a:lnTo>
                <a:lnTo>
                  <a:pt x="63150" y="385048"/>
                </a:lnTo>
                <a:lnTo>
                  <a:pt x="36821" y="351668"/>
                </a:lnTo>
                <a:lnTo>
                  <a:pt x="16942" y="313354"/>
                </a:lnTo>
                <a:lnTo>
                  <a:pt x="4380" y="271013"/>
                </a:lnTo>
                <a:lnTo>
                  <a:pt x="0" y="22555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36419" y="2233422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55591" y="1556003"/>
            <a:ext cx="433070" cy="451484"/>
          </a:xfrm>
          <a:custGeom>
            <a:avLst/>
            <a:gdLst/>
            <a:ahLst/>
            <a:cxnLst/>
            <a:rect l="l" t="t" r="r" b="b"/>
            <a:pathLst>
              <a:path w="433070" h="451485">
                <a:moveTo>
                  <a:pt x="0" y="225551"/>
                </a:moveTo>
                <a:lnTo>
                  <a:pt x="4397" y="180090"/>
                </a:lnTo>
                <a:lnTo>
                  <a:pt x="17008" y="137749"/>
                </a:lnTo>
                <a:lnTo>
                  <a:pt x="36962" y="99435"/>
                </a:lnTo>
                <a:lnTo>
                  <a:pt x="63388" y="66055"/>
                </a:lnTo>
                <a:lnTo>
                  <a:pt x="95417" y="38515"/>
                </a:lnTo>
                <a:lnTo>
                  <a:pt x="132177" y="17722"/>
                </a:lnTo>
                <a:lnTo>
                  <a:pt x="172797" y="4581"/>
                </a:lnTo>
                <a:lnTo>
                  <a:pt x="216408" y="0"/>
                </a:lnTo>
                <a:lnTo>
                  <a:pt x="260018" y="4581"/>
                </a:lnTo>
                <a:lnTo>
                  <a:pt x="300638" y="17722"/>
                </a:lnTo>
                <a:lnTo>
                  <a:pt x="337398" y="38515"/>
                </a:lnTo>
                <a:lnTo>
                  <a:pt x="369427" y="66055"/>
                </a:lnTo>
                <a:lnTo>
                  <a:pt x="395853" y="99435"/>
                </a:lnTo>
                <a:lnTo>
                  <a:pt x="415807" y="137749"/>
                </a:lnTo>
                <a:lnTo>
                  <a:pt x="428418" y="180090"/>
                </a:lnTo>
                <a:lnTo>
                  <a:pt x="432816" y="225551"/>
                </a:lnTo>
                <a:lnTo>
                  <a:pt x="428418" y="271013"/>
                </a:lnTo>
                <a:lnTo>
                  <a:pt x="415807" y="313354"/>
                </a:lnTo>
                <a:lnTo>
                  <a:pt x="395853" y="351668"/>
                </a:lnTo>
                <a:lnTo>
                  <a:pt x="369427" y="385048"/>
                </a:lnTo>
                <a:lnTo>
                  <a:pt x="337398" y="412588"/>
                </a:lnTo>
                <a:lnTo>
                  <a:pt x="300638" y="433381"/>
                </a:lnTo>
                <a:lnTo>
                  <a:pt x="260018" y="446522"/>
                </a:lnTo>
                <a:lnTo>
                  <a:pt x="216408" y="451104"/>
                </a:lnTo>
                <a:lnTo>
                  <a:pt x="172797" y="446522"/>
                </a:lnTo>
                <a:lnTo>
                  <a:pt x="132177" y="433381"/>
                </a:lnTo>
                <a:lnTo>
                  <a:pt x="95417" y="412588"/>
                </a:lnTo>
                <a:lnTo>
                  <a:pt x="63388" y="385048"/>
                </a:lnTo>
                <a:lnTo>
                  <a:pt x="36962" y="351668"/>
                </a:lnTo>
                <a:lnTo>
                  <a:pt x="17008" y="313354"/>
                </a:lnTo>
                <a:lnTo>
                  <a:pt x="4397" y="271013"/>
                </a:lnTo>
                <a:lnTo>
                  <a:pt x="0" y="22555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98975" y="1614042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59304" y="1504314"/>
            <a:ext cx="1861185" cy="1009015"/>
          </a:xfrm>
          <a:custGeom>
            <a:avLst/>
            <a:gdLst/>
            <a:ahLst/>
            <a:cxnLst/>
            <a:rect l="l" t="t" r="r" b="b"/>
            <a:pathLst>
              <a:path w="1861185" h="1009014">
                <a:moveTo>
                  <a:pt x="572389" y="51689"/>
                </a:moveTo>
                <a:lnTo>
                  <a:pt x="561492" y="45339"/>
                </a:lnTo>
                <a:lnTo>
                  <a:pt x="483743" y="0"/>
                </a:lnTo>
                <a:lnTo>
                  <a:pt x="479806" y="1016"/>
                </a:lnTo>
                <a:lnTo>
                  <a:pt x="476250" y="7112"/>
                </a:lnTo>
                <a:lnTo>
                  <a:pt x="477266" y="10922"/>
                </a:lnTo>
                <a:lnTo>
                  <a:pt x="536244" y="45339"/>
                </a:lnTo>
                <a:lnTo>
                  <a:pt x="81788" y="45339"/>
                </a:lnTo>
                <a:lnTo>
                  <a:pt x="81788" y="58039"/>
                </a:lnTo>
                <a:lnTo>
                  <a:pt x="536244" y="58039"/>
                </a:lnTo>
                <a:lnTo>
                  <a:pt x="477266" y="92456"/>
                </a:lnTo>
                <a:lnTo>
                  <a:pt x="476250" y="96266"/>
                </a:lnTo>
                <a:lnTo>
                  <a:pt x="479806" y="102362"/>
                </a:lnTo>
                <a:lnTo>
                  <a:pt x="483743" y="103378"/>
                </a:lnTo>
                <a:lnTo>
                  <a:pt x="561492" y="58039"/>
                </a:lnTo>
                <a:lnTo>
                  <a:pt x="572389" y="51689"/>
                </a:lnTo>
                <a:close/>
              </a:path>
              <a:path w="1861185" h="1009014">
                <a:moveTo>
                  <a:pt x="635889" y="210185"/>
                </a:moveTo>
                <a:lnTo>
                  <a:pt x="538226" y="226695"/>
                </a:lnTo>
                <a:lnTo>
                  <a:pt x="534670" y="227203"/>
                </a:lnTo>
                <a:lnTo>
                  <a:pt x="532384" y="230505"/>
                </a:lnTo>
                <a:lnTo>
                  <a:pt x="533019" y="233934"/>
                </a:lnTo>
                <a:lnTo>
                  <a:pt x="533527" y="237490"/>
                </a:lnTo>
                <a:lnTo>
                  <a:pt x="536829" y="239776"/>
                </a:lnTo>
                <a:lnTo>
                  <a:pt x="540258" y="239141"/>
                </a:lnTo>
                <a:lnTo>
                  <a:pt x="604113" y="228422"/>
                </a:lnTo>
                <a:lnTo>
                  <a:pt x="0" y="732409"/>
                </a:lnTo>
                <a:lnTo>
                  <a:pt x="8128" y="742061"/>
                </a:lnTo>
                <a:lnTo>
                  <a:pt x="612203" y="238239"/>
                </a:lnTo>
                <a:lnTo>
                  <a:pt x="590169" y="298958"/>
                </a:lnTo>
                <a:lnTo>
                  <a:pt x="589026" y="302260"/>
                </a:lnTo>
                <a:lnTo>
                  <a:pt x="590677" y="305943"/>
                </a:lnTo>
                <a:lnTo>
                  <a:pt x="593979" y="307213"/>
                </a:lnTo>
                <a:lnTo>
                  <a:pt x="597281" y="308356"/>
                </a:lnTo>
                <a:lnTo>
                  <a:pt x="600964" y="306705"/>
                </a:lnTo>
                <a:lnTo>
                  <a:pt x="602107" y="303403"/>
                </a:lnTo>
                <a:lnTo>
                  <a:pt x="634733" y="213360"/>
                </a:lnTo>
                <a:lnTo>
                  <a:pt x="635889" y="210185"/>
                </a:lnTo>
                <a:close/>
              </a:path>
              <a:path w="1861185" h="1009014">
                <a:moveTo>
                  <a:pt x="765048" y="965835"/>
                </a:moveTo>
                <a:lnTo>
                  <a:pt x="684911" y="907669"/>
                </a:lnTo>
                <a:lnTo>
                  <a:pt x="681990" y="905510"/>
                </a:lnTo>
                <a:lnTo>
                  <a:pt x="678053" y="906145"/>
                </a:lnTo>
                <a:lnTo>
                  <a:pt x="676021" y="909066"/>
                </a:lnTo>
                <a:lnTo>
                  <a:pt x="673989" y="911860"/>
                </a:lnTo>
                <a:lnTo>
                  <a:pt x="674624" y="915797"/>
                </a:lnTo>
                <a:lnTo>
                  <a:pt x="677418" y="917956"/>
                </a:lnTo>
                <a:lnTo>
                  <a:pt x="729640" y="955878"/>
                </a:lnTo>
                <a:lnTo>
                  <a:pt x="67183" y="889635"/>
                </a:lnTo>
                <a:lnTo>
                  <a:pt x="65913" y="902335"/>
                </a:lnTo>
                <a:lnTo>
                  <a:pt x="728586" y="968578"/>
                </a:lnTo>
                <a:lnTo>
                  <a:pt x="669671" y="995426"/>
                </a:lnTo>
                <a:lnTo>
                  <a:pt x="666496" y="996950"/>
                </a:lnTo>
                <a:lnTo>
                  <a:pt x="665099" y="1000633"/>
                </a:lnTo>
                <a:lnTo>
                  <a:pt x="666496" y="1003808"/>
                </a:lnTo>
                <a:lnTo>
                  <a:pt x="668020" y="1007110"/>
                </a:lnTo>
                <a:lnTo>
                  <a:pt x="671703" y="1008507"/>
                </a:lnTo>
                <a:lnTo>
                  <a:pt x="674878" y="1006983"/>
                </a:lnTo>
                <a:lnTo>
                  <a:pt x="753910" y="970915"/>
                </a:lnTo>
                <a:lnTo>
                  <a:pt x="765048" y="965835"/>
                </a:lnTo>
                <a:close/>
              </a:path>
              <a:path w="1861185" h="1009014">
                <a:moveTo>
                  <a:pt x="986917" y="738378"/>
                </a:moveTo>
                <a:lnTo>
                  <a:pt x="808570" y="308076"/>
                </a:lnTo>
                <a:lnTo>
                  <a:pt x="860171" y="347345"/>
                </a:lnTo>
                <a:lnTo>
                  <a:pt x="862965" y="349377"/>
                </a:lnTo>
                <a:lnTo>
                  <a:pt x="866902" y="348869"/>
                </a:lnTo>
                <a:lnTo>
                  <a:pt x="869061" y="346075"/>
                </a:lnTo>
                <a:lnTo>
                  <a:pt x="871093" y="343281"/>
                </a:lnTo>
                <a:lnTo>
                  <a:pt x="870585" y="339344"/>
                </a:lnTo>
                <a:lnTo>
                  <a:pt x="867791" y="337185"/>
                </a:lnTo>
                <a:lnTo>
                  <a:pt x="800950" y="286385"/>
                </a:lnTo>
                <a:lnTo>
                  <a:pt x="788924" y="277241"/>
                </a:lnTo>
                <a:lnTo>
                  <a:pt x="775589" y="375412"/>
                </a:lnTo>
                <a:lnTo>
                  <a:pt x="775081" y="378841"/>
                </a:lnTo>
                <a:lnTo>
                  <a:pt x="777494" y="382143"/>
                </a:lnTo>
                <a:lnTo>
                  <a:pt x="781050" y="382524"/>
                </a:lnTo>
                <a:lnTo>
                  <a:pt x="784479" y="383032"/>
                </a:lnTo>
                <a:lnTo>
                  <a:pt x="787654" y="380619"/>
                </a:lnTo>
                <a:lnTo>
                  <a:pt x="788162" y="377063"/>
                </a:lnTo>
                <a:lnTo>
                  <a:pt x="796836" y="312902"/>
                </a:lnTo>
                <a:lnTo>
                  <a:pt x="975106" y="743204"/>
                </a:lnTo>
                <a:lnTo>
                  <a:pt x="986917" y="738378"/>
                </a:lnTo>
                <a:close/>
              </a:path>
              <a:path w="1861185" h="1009014">
                <a:moveTo>
                  <a:pt x="1797558" y="277114"/>
                </a:moveTo>
                <a:lnTo>
                  <a:pt x="1728851" y="205613"/>
                </a:lnTo>
                <a:lnTo>
                  <a:pt x="1726438" y="203073"/>
                </a:lnTo>
                <a:lnTo>
                  <a:pt x="1722374" y="203073"/>
                </a:lnTo>
                <a:lnTo>
                  <a:pt x="1717294" y="207899"/>
                </a:lnTo>
                <a:lnTo>
                  <a:pt x="1717294" y="211963"/>
                </a:lnTo>
                <a:lnTo>
                  <a:pt x="1719707" y="214503"/>
                </a:lnTo>
                <a:lnTo>
                  <a:pt x="1764474" y="261150"/>
                </a:lnTo>
                <a:lnTo>
                  <a:pt x="1007110" y="45593"/>
                </a:lnTo>
                <a:lnTo>
                  <a:pt x="1003554" y="57785"/>
                </a:lnTo>
                <a:lnTo>
                  <a:pt x="1761032" y="273329"/>
                </a:lnTo>
                <a:lnTo>
                  <a:pt x="1694942" y="290322"/>
                </a:lnTo>
                <a:lnTo>
                  <a:pt x="1692910" y="293751"/>
                </a:lnTo>
                <a:lnTo>
                  <a:pt x="1693799" y="297180"/>
                </a:lnTo>
                <a:lnTo>
                  <a:pt x="1694688" y="300482"/>
                </a:lnTo>
                <a:lnTo>
                  <a:pt x="1698117" y="302641"/>
                </a:lnTo>
                <a:lnTo>
                  <a:pt x="1787156" y="279781"/>
                </a:lnTo>
                <a:lnTo>
                  <a:pt x="1797558" y="277114"/>
                </a:lnTo>
                <a:close/>
              </a:path>
              <a:path w="1861185" h="1009014">
                <a:moveTo>
                  <a:pt x="1860931" y="435737"/>
                </a:moveTo>
                <a:lnTo>
                  <a:pt x="1759458" y="450596"/>
                </a:lnTo>
                <a:lnTo>
                  <a:pt x="1757045" y="453898"/>
                </a:lnTo>
                <a:lnTo>
                  <a:pt x="1758061" y="460883"/>
                </a:lnTo>
                <a:lnTo>
                  <a:pt x="1761236" y="463169"/>
                </a:lnTo>
                <a:lnTo>
                  <a:pt x="1828825" y="453250"/>
                </a:lnTo>
                <a:lnTo>
                  <a:pt x="1193419" y="961009"/>
                </a:lnTo>
                <a:lnTo>
                  <a:pt x="1201293" y="970915"/>
                </a:lnTo>
                <a:lnTo>
                  <a:pt x="1836724" y="463232"/>
                </a:lnTo>
                <a:lnTo>
                  <a:pt x="1812163" y="526923"/>
                </a:lnTo>
                <a:lnTo>
                  <a:pt x="1813814" y="530479"/>
                </a:lnTo>
                <a:lnTo>
                  <a:pt x="1816989" y="531749"/>
                </a:lnTo>
                <a:lnTo>
                  <a:pt x="1820291" y="533019"/>
                </a:lnTo>
                <a:lnTo>
                  <a:pt x="1823974" y="531495"/>
                </a:lnTo>
                <a:lnTo>
                  <a:pt x="1859800" y="438658"/>
                </a:lnTo>
                <a:lnTo>
                  <a:pt x="1860931" y="435737"/>
                </a:lnTo>
                <a:close/>
              </a:path>
            </a:pathLst>
          </a:custGeom>
          <a:solidFill>
            <a:srgbClr val="3E3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50442" y="3180776"/>
            <a:ext cx="7520305" cy="17018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35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정의</a:t>
            </a:r>
            <a:r>
              <a:rPr dirty="0" sz="2000" spc="229">
                <a:solidFill>
                  <a:srgbClr val="3E3D00"/>
                </a:solidFill>
                <a:latin typeface="Malgun Gothic"/>
                <a:cs typeface="Malgun Gothic"/>
              </a:rPr>
              <a:t>: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에서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가는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arc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있을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때</a:t>
            </a:r>
            <a:r>
              <a:rPr dirty="0" sz="2000" spc="29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0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j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보다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먼저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오는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 marL="354965" indent="-342900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물리적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인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위치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아니라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노드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는</a:t>
            </a:r>
            <a:r>
              <a:rPr dirty="0" sz="2000" spc="-229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하나의</a:t>
            </a:r>
            <a:r>
              <a:rPr dirty="0" sz="2000" spc="-22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작업이라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고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간주</a:t>
            </a:r>
            <a:endParaRPr sz="2000">
              <a:latin typeface="Malgun Gothic"/>
              <a:cs typeface="Malgun Gothic"/>
            </a:endParaRPr>
          </a:p>
          <a:p>
            <a:pPr marL="354965" indent="-342900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토지구입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인허가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과정을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두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노드의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관계로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표시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5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tabLst>
                <a:tab pos="157607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(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예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)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1 -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2 -</a:t>
            </a:r>
            <a:r>
              <a:rPr dirty="0" sz="2000" spc="-2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4</a:t>
            </a: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	3</a:t>
            </a:r>
            <a:r>
              <a:rPr dirty="0" sz="2000" spc="-3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-</a:t>
            </a:r>
            <a:r>
              <a:rPr dirty="0" sz="2000" spc="-3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85800"/>
            <a:ext cx="7917180" cy="5248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3153" y="276184"/>
            <a:ext cx="1539240" cy="2175510"/>
            <a:chOff x="6943153" y="276184"/>
            <a:chExt cx="1539240" cy="2175510"/>
          </a:xfrm>
        </p:grpSpPr>
        <p:sp>
          <p:nvSpPr>
            <p:cNvPr id="3" name="object 3"/>
            <p:cNvSpPr/>
            <p:nvPr/>
          </p:nvSpPr>
          <p:spPr>
            <a:xfrm>
              <a:off x="7254685" y="276184"/>
              <a:ext cx="1228090" cy="2175510"/>
            </a:xfrm>
            <a:custGeom>
              <a:avLst/>
              <a:gdLst/>
              <a:ahLst/>
              <a:cxnLst/>
              <a:rect l="l" t="t" r="r" b="b"/>
              <a:pathLst>
                <a:path w="1228090" h="2175510">
                  <a:moveTo>
                    <a:pt x="177818" y="0"/>
                  </a:moveTo>
                  <a:lnTo>
                    <a:pt x="130956" y="4538"/>
                  </a:lnTo>
                  <a:lnTo>
                    <a:pt x="89827" y="23832"/>
                  </a:lnTo>
                  <a:lnTo>
                    <a:pt x="56377" y="56969"/>
                  </a:lnTo>
                  <a:lnTo>
                    <a:pt x="30784" y="102921"/>
                  </a:lnTo>
                  <a:lnTo>
                    <a:pt x="12934" y="160757"/>
                  </a:lnTo>
                  <a:lnTo>
                    <a:pt x="2711" y="229548"/>
                  </a:lnTo>
                  <a:lnTo>
                    <a:pt x="424" y="267761"/>
                  </a:lnTo>
                  <a:lnTo>
                    <a:pt x="0" y="308364"/>
                  </a:lnTo>
                  <a:lnTo>
                    <a:pt x="1424" y="351241"/>
                  </a:lnTo>
                  <a:lnTo>
                    <a:pt x="4683" y="396275"/>
                  </a:lnTo>
                  <a:lnTo>
                    <a:pt x="9761" y="443350"/>
                  </a:lnTo>
                  <a:lnTo>
                    <a:pt x="16645" y="492350"/>
                  </a:lnTo>
                  <a:lnTo>
                    <a:pt x="25320" y="543159"/>
                  </a:lnTo>
                  <a:lnTo>
                    <a:pt x="35772" y="595660"/>
                  </a:lnTo>
                  <a:lnTo>
                    <a:pt x="47985" y="649737"/>
                  </a:lnTo>
                  <a:lnTo>
                    <a:pt x="61946" y="705275"/>
                  </a:lnTo>
                  <a:lnTo>
                    <a:pt x="77640" y="762156"/>
                  </a:lnTo>
                  <a:lnTo>
                    <a:pt x="95052" y="820264"/>
                  </a:lnTo>
                  <a:lnTo>
                    <a:pt x="114168" y="879484"/>
                  </a:lnTo>
                  <a:lnTo>
                    <a:pt x="134974" y="939698"/>
                  </a:lnTo>
                  <a:lnTo>
                    <a:pt x="157455" y="1000791"/>
                  </a:lnTo>
                  <a:lnTo>
                    <a:pt x="181597" y="1062647"/>
                  </a:lnTo>
                  <a:lnTo>
                    <a:pt x="207385" y="1125149"/>
                  </a:lnTo>
                  <a:lnTo>
                    <a:pt x="234804" y="1188180"/>
                  </a:lnTo>
                  <a:lnTo>
                    <a:pt x="263841" y="1251625"/>
                  </a:lnTo>
                  <a:lnTo>
                    <a:pt x="294053" y="1314514"/>
                  </a:lnTo>
                  <a:lnTo>
                    <a:pt x="324982" y="1375894"/>
                  </a:lnTo>
                  <a:lnTo>
                    <a:pt x="356547" y="1435682"/>
                  </a:lnTo>
                  <a:lnTo>
                    <a:pt x="388668" y="1493792"/>
                  </a:lnTo>
                  <a:lnTo>
                    <a:pt x="421266" y="1550137"/>
                  </a:lnTo>
                  <a:lnTo>
                    <a:pt x="454260" y="1604633"/>
                  </a:lnTo>
                  <a:lnTo>
                    <a:pt x="487569" y="1657194"/>
                  </a:lnTo>
                  <a:lnTo>
                    <a:pt x="521114" y="1707735"/>
                  </a:lnTo>
                  <a:lnTo>
                    <a:pt x="554814" y="1756169"/>
                  </a:lnTo>
                  <a:lnTo>
                    <a:pt x="588589" y="1802413"/>
                  </a:lnTo>
                  <a:lnTo>
                    <a:pt x="622359" y="1846379"/>
                  </a:lnTo>
                  <a:lnTo>
                    <a:pt x="656043" y="1887983"/>
                  </a:lnTo>
                  <a:lnTo>
                    <a:pt x="689562" y="1927139"/>
                  </a:lnTo>
                  <a:lnTo>
                    <a:pt x="722835" y="1963762"/>
                  </a:lnTo>
                  <a:lnTo>
                    <a:pt x="755781" y="1997766"/>
                  </a:lnTo>
                  <a:lnTo>
                    <a:pt x="788322" y="2029065"/>
                  </a:lnTo>
                  <a:lnTo>
                    <a:pt x="820376" y="2057575"/>
                  </a:lnTo>
                  <a:lnTo>
                    <a:pt x="851863" y="2083209"/>
                  </a:lnTo>
                  <a:lnTo>
                    <a:pt x="882703" y="2105883"/>
                  </a:lnTo>
                  <a:lnTo>
                    <a:pt x="942122" y="2142005"/>
                  </a:lnTo>
                  <a:lnTo>
                    <a:pt x="997990" y="2165257"/>
                  </a:lnTo>
                  <a:lnTo>
                    <a:pt x="1049666" y="2174956"/>
                  </a:lnTo>
                  <a:lnTo>
                    <a:pt x="1073731" y="2174510"/>
                  </a:lnTo>
                  <a:lnTo>
                    <a:pt x="1117916" y="2162596"/>
                  </a:lnTo>
                  <a:lnTo>
                    <a:pt x="1155341" y="2136216"/>
                  </a:lnTo>
                  <a:lnTo>
                    <a:pt x="1184853" y="2096555"/>
                  </a:lnTo>
                  <a:lnTo>
                    <a:pt x="1206568" y="2044545"/>
                  </a:lnTo>
                  <a:lnTo>
                    <a:pt x="1220600" y="1981115"/>
                  </a:lnTo>
                  <a:lnTo>
                    <a:pt x="1227065" y="1907195"/>
                  </a:lnTo>
                  <a:lnTo>
                    <a:pt x="1227495" y="1866592"/>
                  </a:lnTo>
                  <a:lnTo>
                    <a:pt x="1226078" y="1823715"/>
                  </a:lnTo>
                  <a:lnTo>
                    <a:pt x="1222825" y="1778681"/>
                  </a:lnTo>
                  <a:lnTo>
                    <a:pt x="1217754" y="1731606"/>
                  </a:lnTo>
                  <a:lnTo>
                    <a:pt x="1210876" y="1682606"/>
                  </a:lnTo>
                  <a:lnTo>
                    <a:pt x="1202208" y="1631797"/>
                  </a:lnTo>
                  <a:lnTo>
                    <a:pt x="1191763" y="1579296"/>
                  </a:lnTo>
                  <a:lnTo>
                    <a:pt x="1179557" y="1525219"/>
                  </a:lnTo>
                  <a:lnTo>
                    <a:pt x="1165602" y="1469681"/>
                  </a:lnTo>
                  <a:lnTo>
                    <a:pt x="1149914" y="1412800"/>
                  </a:lnTo>
                  <a:lnTo>
                    <a:pt x="1132507" y="1354692"/>
                  </a:lnTo>
                  <a:lnTo>
                    <a:pt x="1113395" y="1295472"/>
                  </a:lnTo>
                  <a:lnTo>
                    <a:pt x="1092594" y="1235258"/>
                  </a:lnTo>
                  <a:lnTo>
                    <a:pt x="1070116" y="1174165"/>
                  </a:lnTo>
                  <a:lnTo>
                    <a:pt x="1045978" y="1112309"/>
                  </a:lnTo>
                  <a:lnTo>
                    <a:pt x="1020192" y="1049807"/>
                  </a:lnTo>
                  <a:lnTo>
                    <a:pt x="992774" y="986776"/>
                  </a:lnTo>
                  <a:lnTo>
                    <a:pt x="963738" y="923330"/>
                  </a:lnTo>
                  <a:lnTo>
                    <a:pt x="933513" y="860442"/>
                  </a:lnTo>
                  <a:lnTo>
                    <a:pt x="902574" y="799062"/>
                  </a:lnTo>
                  <a:lnTo>
                    <a:pt x="870999" y="739274"/>
                  </a:lnTo>
                  <a:lnTo>
                    <a:pt x="838870" y="681164"/>
                  </a:lnTo>
                  <a:lnTo>
                    <a:pt x="806266" y="624819"/>
                  </a:lnTo>
                  <a:lnTo>
                    <a:pt x="773267" y="570323"/>
                  </a:lnTo>
                  <a:lnTo>
                    <a:pt x="739954" y="517762"/>
                  </a:lnTo>
                  <a:lnTo>
                    <a:pt x="706406" y="467221"/>
                  </a:lnTo>
                  <a:lnTo>
                    <a:pt x="672704" y="418787"/>
                  </a:lnTo>
                  <a:lnTo>
                    <a:pt x="638928" y="372543"/>
                  </a:lnTo>
                  <a:lnTo>
                    <a:pt x="605157" y="328577"/>
                  </a:lnTo>
                  <a:lnTo>
                    <a:pt x="571472" y="286973"/>
                  </a:lnTo>
                  <a:lnTo>
                    <a:pt x="537953" y="247817"/>
                  </a:lnTo>
                  <a:lnTo>
                    <a:pt x="504680" y="211194"/>
                  </a:lnTo>
                  <a:lnTo>
                    <a:pt x="471734" y="177190"/>
                  </a:lnTo>
                  <a:lnTo>
                    <a:pt x="439193" y="145891"/>
                  </a:lnTo>
                  <a:lnTo>
                    <a:pt x="407139" y="117381"/>
                  </a:lnTo>
                  <a:lnTo>
                    <a:pt x="375651" y="91747"/>
                  </a:lnTo>
                  <a:lnTo>
                    <a:pt x="344809" y="69073"/>
                  </a:lnTo>
                  <a:lnTo>
                    <a:pt x="285385" y="32951"/>
                  </a:lnTo>
                  <a:lnTo>
                    <a:pt x="229508" y="9699"/>
                  </a:lnTo>
                  <a:lnTo>
                    <a:pt x="177818" y="0"/>
                  </a:lnTo>
                  <a:close/>
                </a:path>
              </a:pathLst>
            </a:custGeom>
            <a:solidFill>
              <a:srgbClr val="FFFA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947916" y="143103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7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9524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317483" y="6289040"/>
            <a:ext cx="21462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80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6483" y="2787395"/>
            <a:ext cx="5939155" cy="2750820"/>
          </a:xfrm>
          <a:custGeom>
            <a:avLst/>
            <a:gdLst/>
            <a:ahLst/>
            <a:cxnLst/>
            <a:rect l="l" t="t" r="r" b="b"/>
            <a:pathLst>
              <a:path w="5939155" h="2750820">
                <a:moveTo>
                  <a:pt x="5939027" y="0"/>
                </a:moveTo>
                <a:lnTo>
                  <a:pt x="0" y="0"/>
                </a:lnTo>
                <a:lnTo>
                  <a:pt x="0" y="2750819"/>
                </a:lnTo>
                <a:lnTo>
                  <a:pt x="5939027" y="2750819"/>
                </a:lnTo>
                <a:lnTo>
                  <a:pt x="5939027" y="0"/>
                </a:lnTo>
                <a:close/>
              </a:path>
            </a:pathLst>
          </a:custGeom>
          <a:solidFill>
            <a:srgbClr val="FF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64970" y="2755163"/>
            <a:ext cx="3713479" cy="13703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void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dfs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(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vertex</a:t>
            </a:r>
            <a:r>
              <a:rPr dirty="0" sz="1600" spc="-1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v){</a:t>
            </a:r>
            <a:endParaRPr sz="1600">
              <a:latin typeface="Courier New"/>
              <a:cs typeface="Courier New"/>
            </a:endParaRPr>
          </a:p>
          <a:p>
            <a:pPr marL="281940" marR="2203450">
              <a:lnSpc>
                <a:spcPct val="110000"/>
              </a:lnSpc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stack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 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push(v,</a:t>
            </a:r>
            <a:r>
              <a:rPr dirty="0" sz="1600" spc="-8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S)</a:t>
            </a:r>
            <a:endParaRPr sz="16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mark[v]=visited;</a:t>
            </a:r>
            <a:endParaRPr sz="1600">
              <a:latin typeface="Courier New"/>
              <a:cs typeface="Courier New"/>
            </a:endParaRPr>
          </a:p>
          <a:p>
            <a:pPr marL="281940">
              <a:lnSpc>
                <a:spcPct val="100000"/>
              </a:lnSpc>
              <a:spcBef>
                <a:spcPts val="21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for each vertex w</a:t>
            </a: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on</a:t>
            </a:r>
            <a:r>
              <a:rPr dirty="0" sz="1600" spc="-1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L[v] 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8114" y="3856482"/>
            <a:ext cx="1601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//</a:t>
            </a:r>
            <a:r>
              <a:rPr dirty="0" sz="1600" spc="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adjacent</a:t>
            </a:r>
            <a:r>
              <a:rPr dirty="0" sz="1600" spc="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Times New Roman"/>
                <a:cs typeface="Times New Roman"/>
              </a:rPr>
              <a:t>nodes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4717" y="4096664"/>
            <a:ext cx="3931285" cy="1367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5090" marR="5080" indent="-611505">
              <a:lnSpc>
                <a:spcPct val="110000"/>
              </a:lnSpc>
              <a:spcBef>
                <a:spcPts val="10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if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mark[w]= unvisited then </a:t>
            </a:r>
            <a:r>
              <a:rPr dirty="0" sz="1600" spc="-95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dfs(w)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print</a:t>
            </a:r>
            <a:r>
              <a:rPr dirty="0" sz="1600" spc="-5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Top(S)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Pop(S)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4270" y="5844946"/>
            <a:ext cx="3857625" cy="6959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3E3D0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[</a:t>
            </a:r>
            <a:r>
              <a:rPr dirty="0" sz="2000" spc="-5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v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neig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h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b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o</a:t>
            </a:r>
            <a:r>
              <a:rPr dirty="0" sz="2000" spc="-1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1F407E"/>
              </a:buClr>
              <a:buSzPct val="8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topolog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i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cal</a:t>
            </a:r>
            <a:r>
              <a:rPr dirty="0" sz="2000" spc="-40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so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r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4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역순으로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출력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5816" y="434340"/>
            <a:ext cx="3519170" cy="166878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444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proc</a:t>
            </a:r>
            <a:r>
              <a:rPr dirty="0" sz="1600" spc="-45" b="1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topological_sort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v=1</a:t>
            </a:r>
            <a:r>
              <a:rPr dirty="0" sz="1600" spc="-2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to</a:t>
            </a:r>
            <a:r>
              <a:rPr dirty="0" sz="1600" spc="-3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92075" marR="612140" indent="731520">
              <a:lnSpc>
                <a:spcPct val="110000"/>
              </a:lnSpc>
            </a:pP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m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a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r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k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[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]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=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u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s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ed 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for</a:t>
            </a:r>
            <a:r>
              <a:rPr dirty="0" sz="1600" spc="-10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v=1</a:t>
            </a:r>
            <a:r>
              <a:rPr dirty="0" sz="1600" spc="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to n</a:t>
            </a:r>
            <a:endParaRPr sz="160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  <a:spcBef>
                <a:spcPts val="190"/>
              </a:spcBef>
            </a:pPr>
            <a:r>
              <a:rPr dirty="0" sz="1600">
                <a:solidFill>
                  <a:srgbClr val="3E3D00"/>
                </a:solidFill>
                <a:latin typeface="Courier New"/>
                <a:cs typeface="Courier New"/>
              </a:rPr>
              <a:t>if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mark[v]</a:t>
            </a:r>
            <a:r>
              <a:rPr dirty="0" sz="1600" spc="-25">
                <a:solidFill>
                  <a:srgbClr val="3E3D00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unvisited</a:t>
            </a:r>
            <a:endParaRPr sz="1600">
              <a:latin typeface="Courier New"/>
              <a:cs typeface="Courier New"/>
            </a:endParaRPr>
          </a:p>
          <a:p>
            <a:pPr marL="1435100">
              <a:lnSpc>
                <a:spcPct val="100000"/>
              </a:lnSpc>
              <a:spcBef>
                <a:spcPts val="195"/>
              </a:spcBef>
            </a:pPr>
            <a:r>
              <a:rPr dirty="0" sz="1600" spc="-5">
                <a:solidFill>
                  <a:srgbClr val="3E3D00"/>
                </a:solidFill>
                <a:latin typeface="Courier New"/>
                <a:cs typeface="Courier New"/>
              </a:rPr>
              <a:t>dfs(v)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50632" y="3640835"/>
            <a:ext cx="1301115" cy="469900"/>
          </a:xfrm>
          <a:custGeom>
            <a:avLst/>
            <a:gdLst/>
            <a:ahLst/>
            <a:cxnLst/>
            <a:rect l="l" t="t" r="r" b="b"/>
            <a:pathLst>
              <a:path w="1301115" h="469900">
                <a:moveTo>
                  <a:pt x="293750" y="78231"/>
                </a:moveTo>
                <a:lnTo>
                  <a:pt x="299902" y="47791"/>
                </a:lnTo>
                <a:lnTo>
                  <a:pt x="316674" y="22923"/>
                </a:lnTo>
                <a:lnTo>
                  <a:pt x="341542" y="6151"/>
                </a:lnTo>
                <a:lnTo>
                  <a:pt x="371983" y="0"/>
                </a:lnTo>
                <a:lnTo>
                  <a:pt x="461645" y="0"/>
                </a:lnTo>
                <a:lnTo>
                  <a:pt x="713486" y="0"/>
                </a:lnTo>
                <a:lnTo>
                  <a:pt x="1222883" y="0"/>
                </a:lnTo>
                <a:lnTo>
                  <a:pt x="1253323" y="6151"/>
                </a:lnTo>
                <a:lnTo>
                  <a:pt x="1278191" y="22923"/>
                </a:lnTo>
                <a:lnTo>
                  <a:pt x="1294963" y="47791"/>
                </a:lnTo>
                <a:lnTo>
                  <a:pt x="1301115" y="78231"/>
                </a:lnTo>
                <a:lnTo>
                  <a:pt x="1301115" y="273812"/>
                </a:lnTo>
                <a:lnTo>
                  <a:pt x="1301115" y="391159"/>
                </a:lnTo>
                <a:lnTo>
                  <a:pt x="1294963" y="421600"/>
                </a:lnTo>
                <a:lnTo>
                  <a:pt x="1278191" y="446468"/>
                </a:lnTo>
                <a:lnTo>
                  <a:pt x="1253323" y="463240"/>
                </a:lnTo>
                <a:lnTo>
                  <a:pt x="1222883" y="469391"/>
                </a:lnTo>
                <a:lnTo>
                  <a:pt x="713486" y="469391"/>
                </a:lnTo>
                <a:lnTo>
                  <a:pt x="461645" y="469391"/>
                </a:lnTo>
                <a:lnTo>
                  <a:pt x="371983" y="469391"/>
                </a:lnTo>
                <a:lnTo>
                  <a:pt x="341542" y="463240"/>
                </a:lnTo>
                <a:lnTo>
                  <a:pt x="316674" y="446468"/>
                </a:lnTo>
                <a:lnTo>
                  <a:pt x="299902" y="421600"/>
                </a:lnTo>
                <a:lnTo>
                  <a:pt x="293750" y="391159"/>
                </a:lnTo>
                <a:lnTo>
                  <a:pt x="0" y="385825"/>
                </a:lnTo>
                <a:lnTo>
                  <a:pt x="293750" y="273812"/>
                </a:lnTo>
                <a:lnTo>
                  <a:pt x="293750" y="78231"/>
                </a:lnTo>
                <a:close/>
              </a:path>
            </a:pathLst>
          </a:custGeom>
          <a:ln w="9525">
            <a:solidFill>
              <a:srgbClr val="3E3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767319" y="3664966"/>
            <a:ext cx="760095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242570" marR="5080" indent="-230504">
              <a:lnSpc>
                <a:spcPts val="1300"/>
              </a:lnSpc>
              <a:spcBef>
                <a:spcPts val="259"/>
              </a:spcBef>
            </a:pP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or</a:t>
            </a:r>
            <a:r>
              <a:rPr dirty="0" sz="1200" spc="10" b="1">
                <a:solidFill>
                  <a:srgbClr val="3E3D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gi</a:t>
            </a:r>
            <a:r>
              <a:rPr dirty="0" sz="1200" spc="10" b="1">
                <a:solidFill>
                  <a:srgbClr val="3E3D00"/>
                </a:solidFill>
                <a:latin typeface="Courier New"/>
                <a:cs typeface="Courier New"/>
              </a:rPr>
              <a:t>n</a:t>
            </a: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al  </a:t>
            </a:r>
            <a:r>
              <a:rPr dirty="0" sz="1200" spc="-5" b="1">
                <a:solidFill>
                  <a:srgbClr val="3E3D00"/>
                </a:solidFill>
                <a:latin typeface="Courier New"/>
                <a:cs typeface="Courier New"/>
              </a:rPr>
              <a:t>dfs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8781" y="1437512"/>
            <a:ext cx="147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E3D00"/>
                </a:solidFill>
                <a:latin typeface="Courier New"/>
                <a:cs typeface="Courier New"/>
              </a:rPr>
              <a:t>v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10109" y="549973"/>
            <a:ext cx="1967864" cy="1759585"/>
            <a:chOff x="6210109" y="549973"/>
            <a:chExt cx="1967864" cy="1759585"/>
          </a:xfrm>
        </p:grpSpPr>
        <p:sp>
          <p:nvSpPr>
            <p:cNvPr id="16" name="object 16"/>
            <p:cNvSpPr/>
            <p:nvPr/>
          </p:nvSpPr>
          <p:spPr>
            <a:xfrm>
              <a:off x="7356347" y="554736"/>
              <a:ext cx="817244" cy="1542415"/>
            </a:xfrm>
            <a:custGeom>
              <a:avLst/>
              <a:gdLst/>
              <a:ahLst/>
              <a:cxnLst/>
              <a:rect l="l" t="t" r="r" b="b"/>
              <a:pathLst>
                <a:path w="817245" h="1542414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5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  <a:path w="817245" h="1542414">
                  <a:moveTo>
                    <a:pt x="384048" y="691896"/>
                  </a:moveTo>
                  <a:lnTo>
                    <a:pt x="391393" y="646115"/>
                  </a:lnTo>
                  <a:lnTo>
                    <a:pt x="411845" y="606369"/>
                  </a:lnTo>
                  <a:lnTo>
                    <a:pt x="443026" y="575035"/>
                  </a:lnTo>
                  <a:lnTo>
                    <a:pt x="482559" y="554492"/>
                  </a:lnTo>
                  <a:lnTo>
                    <a:pt x="528066" y="547115"/>
                  </a:lnTo>
                  <a:lnTo>
                    <a:pt x="573572" y="554492"/>
                  </a:lnTo>
                  <a:lnTo>
                    <a:pt x="613105" y="575035"/>
                  </a:lnTo>
                  <a:lnTo>
                    <a:pt x="644286" y="606369"/>
                  </a:lnTo>
                  <a:lnTo>
                    <a:pt x="664738" y="646115"/>
                  </a:lnTo>
                  <a:lnTo>
                    <a:pt x="672083" y="691896"/>
                  </a:lnTo>
                  <a:lnTo>
                    <a:pt x="664738" y="737676"/>
                  </a:lnTo>
                  <a:lnTo>
                    <a:pt x="644286" y="777422"/>
                  </a:lnTo>
                  <a:lnTo>
                    <a:pt x="613105" y="808756"/>
                  </a:lnTo>
                  <a:lnTo>
                    <a:pt x="573572" y="829299"/>
                  </a:lnTo>
                  <a:lnTo>
                    <a:pt x="528066" y="836676"/>
                  </a:lnTo>
                  <a:lnTo>
                    <a:pt x="482559" y="829299"/>
                  </a:lnTo>
                  <a:lnTo>
                    <a:pt x="443026" y="808756"/>
                  </a:lnTo>
                  <a:lnTo>
                    <a:pt x="411845" y="777422"/>
                  </a:lnTo>
                  <a:lnTo>
                    <a:pt x="391393" y="737676"/>
                  </a:lnTo>
                  <a:lnTo>
                    <a:pt x="384048" y="691896"/>
                  </a:lnTo>
                  <a:close/>
                </a:path>
                <a:path w="817245" h="1542414">
                  <a:moveTo>
                    <a:pt x="528827" y="1399031"/>
                  </a:moveTo>
                  <a:lnTo>
                    <a:pt x="536173" y="1353750"/>
                  </a:lnTo>
                  <a:lnTo>
                    <a:pt x="556625" y="1314425"/>
                  </a:lnTo>
                  <a:lnTo>
                    <a:pt x="587806" y="1283415"/>
                  </a:lnTo>
                  <a:lnTo>
                    <a:pt x="627339" y="1263079"/>
                  </a:lnTo>
                  <a:lnTo>
                    <a:pt x="672846" y="1255776"/>
                  </a:lnTo>
                  <a:lnTo>
                    <a:pt x="718352" y="1263079"/>
                  </a:lnTo>
                  <a:lnTo>
                    <a:pt x="757885" y="1283415"/>
                  </a:lnTo>
                  <a:lnTo>
                    <a:pt x="789066" y="1314425"/>
                  </a:lnTo>
                  <a:lnTo>
                    <a:pt x="809518" y="1353750"/>
                  </a:lnTo>
                  <a:lnTo>
                    <a:pt x="816863" y="1399031"/>
                  </a:lnTo>
                  <a:lnTo>
                    <a:pt x="809518" y="1444313"/>
                  </a:lnTo>
                  <a:lnTo>
                    <a:pt x="789066" y="1483638"/>
                  </a:lnTo>
                  <a:lnTo>
                    <a:pt x="757885" y="1514648"/>
                  </a:lnTo>
                  <a:lnTo>
                    <a:pt x="718352" y="1534984"/>
                  </a:lnTo>
                  <a:lnTo>
                    <a:pt x="672846" y="1542288"/>
                  </a:lnTo>
                  <a:lnTo>
                    <a:pt x="627339" y="1534984"/>
                  </a:lnTo>
                  <a:lnTo>
                    <a:pt x="587806" y="1514648"/>
                  </a:lnTo>
                  <a:lnTo>
                    <a:pt x="556625" y="1483638"/>
                  </a:lnTo>
                  <a:lnTo>
                    <a:pt x="536173" y="1444313"/>
                  </a:lnTo>
                  <a:lnTo>
                    <a:pt x="528827" y="1399031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087489" y="842771"/>
              <a:ext cx="798195" cy="1116965"/>
            </a:xfrm>
            <a:custGeom>
              <a:avLst/>
              <a:gdLst/>
              <a:ahLst/>
              <a:cxnLst/>
              <a:rect l="l" t="t" r="r" b="b"/>
              <a:pathLst>
                <a:path w="798195" h="1116964">
                  <a:moveTo>
                    <a:pt x="411607" y="0"/>
                  </a:moveTo>
                  <a:lnTo>
                    <a:pt x="336931" y="41021"/>
                  </a:lnTo>
                  <a:lnTo>
                    <a:pt x="362991" y="59055"/>
                  </a:lnTo>
                  <a:lnTo>
                    <a:pt x="0" y="583819"/>
                  </a:lnTo>
                  <a:lnTo>
                    <a:pt x="10414" y="590931"/>
                  </a:lnTo>
                  <a:lnTo>
                    <a:pt x="373507" y="66332"/>
                  </a:lnTo>
                  <a:lnTo>
                    <a:pt x="399542" y="84328"/>
                  </a:lnTo>
                  <a:lnTo>
                    <a:pt x="404647" y="48641"/>
                  </a:lnTo>
                  <a:lnTo>
                    <a:pt x="411607" y="0"/>
                  </a:lnTo>
                  <a:close/>
                </a:path>
                <a:path w="798195" h="1116964">
                  <a:moveTo>
                    <a:pt x="694563" y="504444"/>
                  </a:moveTo>
                  <a:lnTo>
                    <a:pt x="609600" y="498475"/>
                  </a:lnTo>
                  <a:lnTo>
                    <a:pt x="621779" y="527850"/>
                  </a:lnTo>
                  <a:lnTo>
                    <a:pt x="146050" y="725551"/>
                  </a:lnTo>
                  <a:lnTo>
                    <a:pt x="150876" y="737362"/>
                  </a:lnTo>
                  <a:lnTo>
                    <a:pt x="626630" y="539521"/>
                  </a:lnTo>
                  <a:lnTo>
                    <a:pt x="638810" y="568833"/>
                  </a:lnTo>
                  <a:lnTo>
                    <a:pt x="678497" y="522986"/>
                  </a:lnTo>
                  <a:lnTo>
                    <a:pt x="694563" y="504444"/>
                  </a:lnTo>
                  <a:close/>
                </a:path>
                <a:path w="798195" h="1116964">
                  <a:moveTo>
                    <a:pt x="797814" y="1109853"/>
                  </a:moveTo>
                  <a:lnTo>
                    <a:pt x="782129" y="1092200"/>
                  </a:lnTo>
                  <a:lnTo>
                    <a:pt x="741299" y="1046226"/>
                  </a:lnTo>
                  <a:lnTo>
                    <a:pt x="729500" y="1075677"/>
                  </a:lnTo>
                  <a:lnTo>
                    <a:pt x="109728" y="827786"/>
                  </a:lnTo>
                  <a:lnTo>
                    <a:pt x="104902" y="839470"/>
                  </a:lnTo>
                  <a:lnTo>
                    <a:pt x="724776" y="1087475"/>
                  </a:lnTo>
                  <a:lnTo>
                    <a:pt x="712978" y="1116965"/>
                  </a:lnTo>
                  <a:lnTo>
                    <a:pt x="797814" y="1109853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14871" y="2016252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0" y="144018"/>
                  </a:moveTo>
                  <a:lnTo>
                    <a:pt x="7303" y="98511"/>
                  </a:lnTo>
                  <a:lnTo>
                    <a:pt x="27639" y="58978"/>
                  </a:lnTo>
                  <a:lnTo>
                    <a:pt x="58649" y="27797"/>
                  </a:lnTo>
                  <a:lnTo>
                    <a:pt x="97974" y="7345"/>
                  </a:lnTo>
                  <a:lnTo>
                    <a:pt x="143255" y="0"/>
                  </a:lnTo>
                  <a:lnTo>
                    <a:pt x="188537" y="7345"/>
                  </a:lnTo>
                  <a:lnTo>
                    <a:pt x="227862" y="27797"/>
                  </a:lnTo>
                  <a:lnTo>
                    <a:pt x="258872" y="58978"/>
                  </a:lnTo>
                  <a:lnTo>
                    <a:pt x="279208" y="98511"/>
                  </a:lnTo>
                  <a:lnTo>
                    <a:pt x="286512" y="144018"/>
                  </a:lnTo>
                  <a:lnTo>
                    <a:pt x="279208" y="189524"/>
                  </a:lnTo>
                  <a:lnTo>
                    <a:pt x="258872" y="229057"/>
                  </a:lnTo>
                  <a:lnTo>
                    <a:pt x="227862" y="260238"/>
                  </a:lnTo>
                  <a:lnTo>
                    <a:pt x="188537" y="280690"/>
                  </a:lnTo>
                  <a:lnTo>
                    <a:pt x="143255" y="288036"/>
                  </a:lnTo>
                  <a:lnTo>
                    <a:pt x="97974" y="280690"/>
                  </a:lnTo>
                  <a:lnTo>
                    <a:pt x="58649" y="260238"/>
                  </a:lnTo>
                  <a:lnTo>
                    <a:pt x="27639" y="229057"/>
                  </a:lnTo>
                  <a:lnTo>
                    <a:pt x="7303" y="189524"/>
                  </a:lnTo>
                  <a:lnTo>
                    <a:pt x="0" y="144018"/>
                  </a:lnTo>
                  <a:close/>
                </a:path>
              </a:pathLst>
            </a:custGeom>
            <a:ln w="9525">
              <a:solidFill>
                <a:srgbClr val="3E3D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55028" y="1676400"/>
              <a:ext cx="535305" cy="387350"/>
            </a:xfrm>
            <a:custGeom>
              <a:avLst/>
              <a:gdLst/>
              <a:ahLst/>
              <a:cxnLst/>
              <a:rect l="l" t="t" r="r" b="b"/>
              <a:pathLst>
                <a:path w="535304" h="387350">
                  <a:moveTo>
                    <a:pt x="469209" y="39311"/>
                  </a:moveTo>
                  <a:lnTo>
                    <a:pt x="0" y="376554"/>
                  </a:lnTo>
                  <a:lnTo>
                    <a:pt x="7366" y="386841"/>
                  </a:lnTo>
                  <a:lnTo>
                    <a:pt x="476592" y="49585"/>
                  </a:lnTo>
                  <a:lnTo>
                    <a:pt x="469209" y="39311"/>
                  </a:lnTo>
                  <a:close/>
                </a:path>
                <a:path w="535304" h="387350">
                  <a:moveTo>
                    <a:pt x="518053" y="31876"/>
                  </a:moveTo>
                  <a:lnTo>
                    <a:pt x="479551" y="31876"/>
                  </a:lnTo>
                  <a:lnTo>
                    <a:pt x="486918" y="42163"/>
                  </a:lnTo>
                  <a:lnTo>
                    <a:pt x="476592" y="49585"/>
                  </a:lnTo>
                  <a:lnTo>
                    <a:pt x="495173" y="75437"/>
                  </a:lnTo>
                  <a:lnTo>
                    <a:pt x="518053" y="31876"/>
                  </a:lnTo>
                  <a:close/>
                </a:path>
                <a:path w="535304" h="387350">
                  <a:moveTo>
                    <a:pt x="479551" y="31876"/>
                  </a:moveTo>
                  <a:lnTo>
                    <a:pt x="469209" y="39311"/>
                  </a:lnTo>
                  <a:lnTo>
                    <a:pt x="476592" y="49585"/>
                  </a:lnTo>
                  <a:lnTo>
                    <a:pt x="486918" y="42163"/>
                  </a:lnTo>
                  <a:lnTo>
                    <a:pt x="479551" y="31876"/>
                  </a:lnTo>
                  <a:close/>
                </a:path>
                <a:path w="535304" h="387350">
                  <a:moveTo>
                    <a:pt x="534797" y="0"/>
                  </a:moveTo>
                  <a:lnTo>
                    <a:pt x="450723" y="13588"/>
                  </a:lnTo>
                  <a:lnTo>
                    <a:pt x="469209" y="39311"/>
                  </a:lnTo>
                  <a:lnTo>
                    <a:pt x="479551" y="31876"/>
                  </a:lnTo>
                  <a:lnTo>
                    <a:pt x="518053" y="31876"/>
                  </a:lnTo>
                  <a:lnTo>
                    <a:pt x="534797" y="0"/>
                  </a:lnTo>
                  <a:close/>
                </a:path>
              </a:pathLst>
            </a:custGeom>
            <a:solidFill>
              <a:srgbClr val="3E3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262366" y="763905"/>
            <a:ext cx="464184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L(</a:t>
            </a:r>
            <a:r>
              <a:rPr dirty="0" sz="2000">
                <a:solidFill>
                  <a:srgbClr val="3E3D00"/>
                </a:solidFill>
                <a:latin typeface="Arial MT"/>
                <a:cs typeface="Arial MT"/>
              </a:rPr>
              <a:t>v)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0183" y="6325046"/>
            <a:ext cx="1892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95"/>
              </a:lnSpc>
            </a:pPr>
            <a:r>
              <a:rPr dirty="0" sz="1300" spc="20">
                <a:solidFill>
                  <a:srgbClr val="3E3D00"/>
                </a:solidFill>
                <a:latin typeface="Malgun Gothic"/>
                <a:cs typeface="Malgun Gothic"/>
              </a:rPr>
              <a:t>81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" y="7618"/>
            <a:ext cx="9122664" cy="68503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55796" y="2669539"/>
            <a:ext cx="14643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001F5F"/>
                </a:solidFill>
                <a:latin typeface="Arial"/>
                <a:cs typeface="Arial"/>
              </a:rPr>
              <a:t>7</a:t>
            </a:r>
            <a:r>
              <a:rPr dirty="0" sz="4000" spc="-5" b="1">
                <a:solidFill>
                  <a:srgbClr val="001F5F"/>
                </a:solidFill>
                <a:latin typeface="Malgun Gothic"/>
                <a:cs typeface="Malgun Gothic"/>
              </a:rPr>
              <a:t>장</a:t>
            </a:r>
            <a:r>
              <a:rPr dirty="0" sz="4000" spc="-295" b="1">
                <a:solidFill>
                  <a:srgbClr val="001F5F"/>
                </a:solidFill>
                <a:latin typeface="Malgun Gothic"/>
                <a:cs typeface="Malgun Gothic"/>
              </a:rPr>
              <a:t> </a:t>
            </a:r>
            <a:r>
              <a:rPr dirty="0" sz="4000" spc="-5" b="1">
                <a:solidFill>
                  <a:srgbClr val="001F5F"/>
                </a:solidFill>
                <a:latin typeface="Malgun Gothic"/>
                <a:cs typeface="Malgun Gothic"/>
              </a:rPr>
              <a:t>끝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3158" y="4145407"/>
            <a:ext cx="371982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solidFill>
                  <a:srgbClr val="FFFF00"/>
                </a:solidFill>
                <a:latin typeface="Malgun Gothic"/>
                <a:cs typeface="Malgun Gothic"/>
              </a:rPr>
              <a:t>수고하셨습니</a:t>
            </a:r>
            <a:r>
              <a:rPr dirty="0" sz="4000" b="1">
                <a:solidFill>
                  <a:srgbClr val="FFFF00"/>
                </a:solidFill>
                <a:latin typeface="Malgun Gothic"/>
                <a:cs typeface="Malgun Gothic"/>
              </a:rPr>
              <a:t>다</a:t>
            </a:r>
            <a:r>
              <a:rPr dirty="0" sz="4000" spc="-5" b="1">
                <a:solidFill>
                  <a:srgbClr val="FFFF00"/>
                </a:solidFill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637" y="309753"/>
            <a:ext cx="6718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삽입정렬</a:t>
            </a:r>
            <a:r>
              <a:rPr dirty="0" spc="-365"/>
              <a:t> </a:t>
            </a:r>
            <a:r>
              <a:rPr dirty="0"/>
              <a:t>알고리즘</a:t>
            </a:r>
            <a:r>
              <a:rPr dirty="0" spc="-365"/>
              <a:t> </a:t>
            </a:r>
            <a:r>
              <a:rPr dirty="0">
                <a:latin typeface="Times New Roman"/>
                <a:cs typeface="Times New Roman"/>
              </a:rPr>
              <a:t>(Insertion Sort)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242618"/>
            <a:ext cx="121513" cy="130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6440" y="1038580"/>
            <a:ext cx="707707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이미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정렬된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배열에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항목을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끼워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넣음으로써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정렬하는</a:t>
            </a:r>
            <a:r>
              <a:rPr dirty="0" sz="2000" spc="-22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알고리즘 </a:t>
            </a:r>
            <a:r>
              <a:rPr dirty="0" sz="2000" spc="-68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-25" b="1">
                <a:solidFill>
                  <a:srgbClr val="3E3D00"/>
                </a:solidFill>
                <a:latin typeface="Malgun Gothic"/>
                <a:cs typeface="Malgun Gothic"/>
              </a:rPr>
              <a:t>알고리즘</a:t>
            </a:r>
            <a:r>
              <a:rPr dirty="0" sz="2000" spc="-25" b="1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45" b="1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>
                <a:solidFill>
                  <a:srgbClr val="3E3D00"/>
                </a:solidFill>
                <a:latin typeface="Malgun Gothic"/>
                <a:cs typeface="Malgun Gothic"/>
              </a:rPr>
              <a:t>삽입정렬</a:t>
            </a:r>
            <a:endParaRPr sz="20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문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제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비내림차순으로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개의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키를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</a:t>
            </a:r>
            <a:endParaRPr sz="2000">
              <a:latin typeface="Malgun Gothic"/>
              <a:cs typeface="Malgun Gothic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입력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양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정수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;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</a:t>
            </a:r>
            <a:r>
              <a:rPr dirty="0" sz="2000" spc="5">
                <a:solidFill>
                  <a:srgbClr val="3E3D00"/>
                </a:solidFill>
                <a:latin typeface="Malgun Gothic"/>
                <a:cs typeface="Malgun Gothic"/>
              </a:rPr>
              <a:t>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S[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413384" indent="-287020">
              <a:lnSpc>
                <a:spcPct val="100000"/>
              </a:lnSpc>
              <a:spcBef>
                <a:spcPts val="480"/>
              </a:spcBef>
              <a:buClr>
                <a:srgbClr val="FF9933"/>
              </a:buClr>
              <a:buSzPct val="80000"/>
              <a:buFont typeface="Wingdings"/>
              <a:buChar char=""/>
              <a:tabLst>
                <a:tab pos="413384" algn="l"/>
                <a:tab pos="414020" algn="l"/>
              </a:tabLst>
            </a:pP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출</a:t>
            </a:r>
            <a:r>
              <a:rPr dirty="0" sz="2000" spc="-5">
                <a:solidFill>
                  <a:srgbClr val="3E3D00"/>
                </a:solidFill>
                <a:latin typeface="Malgun Gothic"/>
                <a:cs typeface="Malgun Gothic"/>
              </a:rPr>
              <a:t>력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:</a:t>
            </a:r>
            <a:r>
              <a:rPr dirty="0" sz="2000" spc="-15">
                <a:solidFill>
                  <a:srgbClr val="3E3D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비내림차순으로</a:t>
            </a:r>
            <a:r>
              <a:rPr dirty="0" sz="2000" spc="-23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정렬된</a:t>
            </a:r>
            <a:r>
              <a:rPr dirty="0" sz="2000" spc="-210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키의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Malgun Gothic"/>
                <a:cs typeface="Malgun Gothic"/>
              </a:rPr>
              <a:t>배열</a:t>
            </a:r>
            <a:r>
              <a:rPr dirty="0" sz="2000" spc="-215">
                <a:solidFill>
                  <a:srgbClr val="3E3D00"/>
                </a:solidFill>
                <a:latin typeface="Malgun Gothic"/>
                <a:cs typeface="Malgun Gothic"/>
              </a:rPr>
              <a:t> 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S[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1</a:t>
            </a:r>
            <a:r>
              <a:rPr dirty="0" sz="2000" spc="5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10">
                <a:solidFill>
                  <a:srgbClr val="3E3D00"/>
                </a:solidFill>
                <a:latin typeface="Times New Roman"/>
                <a:cs typeface="Times New Roman"/>
              </a:rPr>
              <a:t>.</a:t>
            </a:r>
            <a:r>
              <a:rPr dirty="0" sz="2000" spc="5" i="1">
                <a:solidFill>
                  <a:srgbClr val="3E3D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E3D00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934" y="1608378"/>
            <a:ext cx="121513" cy="130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3267" y="3089148"/>
            <a:ext cx="4495800" cy="30205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91811" y="3575303"/>
            <a:ext cx="502920" cy="288290"/>
          </a:xfrm>
          <a:prstGeom prst="rect">
            <a:avLst/>
          </a:prstGeom>
          <a:solidFill>
            <a:srgbClr val="FFFF33"/>
          </a:solidFill>
          <a:ln w="9525">
            <a:solidFill>
              <a:srgbClr val="3E3D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220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70"/>
              </a:lnSpc>
            </a:pPr>
            <a:fld id="{81D60167-4931-47E6-BA6A-407CBD079E47}" type="slidenum">
              <a:rPr dirty="0" spc="25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915411" y="5564123"/>
            <a:ext cx="504825" cy="288290"/>
          </a:xfrm>
          <a:prstGeom prst="rect">
            <a:avLst/>
          </a:prstGeom>
          <a:solidFill>
            <a:srgbClr val="FFFF33"/>
          </a:solidFill>
          <a:ln w="9525">
            <a:solidFill>
              <a:srgbClr val="3E3D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25"/>
              </a:spcBef>
            </a:pPr>
            <a:r>
              <a:rPr dirty="0" sz="1200" b="1">
                <a:solidFill>
                  <a:srgbClr val="3E3D00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</dc:creator>
  <dc:title>서막</dc:title>
  <dcterms:created xsi:type="dcterms:W3CDTF">2024-03-17T04:34:29Z</dcterms:created>
  <dcterms:modified xsi:type="dcterms:W3CDTF">2024-03-17T04:34:29Z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2024-03-17T00:00:00Z</vt:filetime>
  </property>
</Properties>
</file>