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3E7"/>
    <a:srgbClr val="EEA0AD"/>
    <a:srgbClr val="FDF1F3"/>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8353-63C7-FAD9-275E-E2C6D5C16D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824B05-9D44-19BF-D746-E3C3F0C2F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7F7478-E8A6-B009-7683-F2129C384B89}"/>
              </a:ext>
            </a:extLst>
          </p:cNvPr>
          <p:cNvSpPr>
            <a:spLocks noGrp="1"/>
          </p:cNvSpPr>
          <p:nvPr>
            <p:ph type="dt" sz="half" idx="10"/>
          </p:nvPr>
        </p:nvSpPr>
        <p:spPr/>
        <p:txBody>
          <a:bodyPr/>
          <a:lstStyle/>
          <a:p>
            <a:fld id="{D7BEA635-5942-40A6-A515-116CA2951EF0}" type="datetimeFigureOut">
              <a:rPr lang="en-US" smtClean="0"/>
              <a:t>2/4/2025</a:t>
            </a:fld>
            <a:endParaRPr lang="en-US"/>
          </a:p>
        </p:txBody>
      </p:sp>
      <p:sp>
        <p:nvSpPr>
          <p:cNvPr id="5" name="Footer Placeholder 4">
            <a:extLst>
              <a:ext uri="{FF2B5EF4-FFF2-40B4-BE49-F238E27FC236}">
                <a16:creationId xmlns:a16="http://schemas.microsoft.com/office/drawing/2014/main" id="{C7EA2733-0CFB-E7C8-1604-1E8595C14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9CEC9-1148-0F10-0B91-C71AF43DA770}"/>
              </a:ext>
            </a:extLst>
          </p:cNvPr>
          <p:cNvSpPr>
            <a:spLocks noGrp="1"/>
          </p:cNvSpPr>
          <p:nvPr>
            <p:ph type="sldNum" sz="quarter" idx="12"/>
          </p:nvPr>
        </p:nvSpPr>
        <p:spPr/>
        <p:txBody>
          <a:bodyPr/>
          <a:lstStyle/>
          <a:p>
            <a:fld id="{581FA0AA-ED63-4340-BA28-DEA3773BA620}" type="slidenum">
              <a:rPr lang="en-US" smtClean="0"/>
              <a:t>‹#›</a:t>
            </a:fld>
            <a:endParaRPr lang="en-US"/>
          </a:p>
        </p:txBody>
      </p:sp>
    </p:spTree>
    <p:extLst>
      <p:ext uri="{BB962C8B-B14F-4D97-AF65-F5344CB8AC3E}">
        <p14:creationId xmlns:p14="http://schemas.microsoft.com/office/powerpoint/2010/main" val="111983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704A-3B37-AA74-CDA7-E107E90D7B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6E1EA6-7BEC-C982-22CC-531161CAF7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F6818-3A43-7A11-A31E-610FA199B261}"/>
              </a:ext>
            </a:extLst>
          </p:cNvPr>
          <p:cNvSpPr>
            <a:spLocks noGrp="1"/>
          </p:cNvSpPr>
          <p:nvPr>
            <p:ph type="dt" sz="half" idx="10"/>
          </p:nvPr>
        </p:nvSpPr>
        <p:spPr/>
        <p:txBody>
          <a:bodyPr/>
          <a:lstStyle/>
          <a:p>
            <a:fld id="{D7BEA635-5942-40A6-A515-116CA2951EF0}" type="datetimeFigureOut">
              <a:rPr lang="en-US" smtClean="0"/>
              <a:t>2/4/2025</a:t>
            </a:fld>
            <a:endParaRPr lang="en-US"/>
          </a:p>
        </p:txBody>
      </p:sp>
      <p:sp>
        <p:nvSpPr>
          <p:cNvPr id="5" name="Footer Placeholder 4">
            <a:extLst>
              <a:ext uri="{FF2B5EF4-FFF2-40B4-BE49-F238E27FC236}">
                <a16:creationId xmlns:a16="http://schemas.microsoft.com/office/drawing/2014/main" id="{F5FCB741-8167-A73E-22AA-57C104574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850D6-1696-C8DC-0598-69455C07BF60}"/>
              </a:ext>
            </a:extLst>
          </p:cNvPr>
          <p:cNvSpPr>
            <a:spLocks noGrp="1"/>
          </p:cNvSpPr>
          <p:nvPr>
            <p:ph type="sldNum" sz="quarter" idx="12"/>
          </p:nvPr>
        </p:nvSpPr>
        <p:spPr/>
        <p:txBody>
          <a:bodyPr/>
          <a:lstStyle/>
          <a:p>
            <a:fld id="{581FA0AA-ED63-4340-BA28-DEA3773BA620}" type="slidenum">
              <a:rPr lang="en-US" smtClean="0"/>
              <a:t>‹#›</a:t>
            </a:fld>
            <a:endParaRPr lang="en-US"/>
          </a:p>
        </p:txBody>
      </p:sp>
    </p:spTree>
    <p:extLst>
      <p:ext uri="{BB962C8B-B14F-4D97-AF65-F5344CB8AC3E}">
        <p14:creationId xmlns:p14="http://schemas.microsoft.com/office/powerpoint/2010/main" val="421616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08E36-7258-A780-412A-A33912DDA1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1F7B1A-F2E7-A6BF-6E3B-F7EE3C98B2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D0422-1E71-8BBB-D19F-DB5F2D2DBAD8}"/>
              </a:ext>
            </a:extLst>
          </p:cNvPr>
          <p:cNvSpPr>
            <a:spLocks noGrp="1"/>
          </p:cNvSpPr>
          <p:nvPr>
            <p:ph type="dt" sz="half" idx="10"/>
          </p:nvPr>
        </p:nvSpPr>
        <p:spPr/>
        <p:txBody>
          <a:bodyPr/>
          <a:lstStyle/>
          <a:p>
            <a:fld id="{D7BEA635-5942-40A6-A515-116CA2951EF0}" type="datetimeFigureOut">
              <a:rPr lang="en-US" smtClean="0"/>
              <a:t>2/4/2025</a:t>
            </a:fld>
            <a:endParaRPr lang="en-US"/>
          </a:p>
        </p:txBody>
      </p:sp>
      <p:sp>
        <p:nvSpPr>
          <p:cNvPr id="5" name="Footer Placeholder 4">
            <a:extLst>
              <a:ext uri="{FF2B5EF4-FFF2-40B4-BE49-F238E27FC236}">
                <a16:creationId xmlns:a16="http://schemas.microsoft.com/office/drawing/2014/main" id="{DB32A015-E93E-303E-928F-7EFD3379E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F4951-E681-1CA9-B2A3-6B65691D8B82}"/>
              </a:ext>
            </a:extLst>
          </p:cNvPr>
          <p:cNvSpPr>
            <a:spLocks noGrp="1"/>
          </p:cNvSpPr>
          <p:nvPr>
            <p:ph type="sldNum" sz="quarter" idx="12"/>
          </p:nvPr>
        </p:nvSpPr>
        <p:spPr/>
        <p:txBody>
          <a:bodyPr/>
          <a:lstStyle/>
          <a:p>
            <a:fld id="{581FA0AA-ED63-4340-BA28-DEA3773BA620}" type="slidenum">
              <a:rPr lang="en-US" smtClean="0"/>
              <a:t>‹#›</a:t>
            </a:fld>
            <a:endParaRPr lang="en-US"/>
          </a:p>
        </p:txBody>
      </p:sp>
    </p:spTree>
    <p:extLst>
      <p:ext uri="{BB962C8B-B14F-4D97-AF65-F5344CB8AC3E}">
        <p14:creationId xmlns:p14="http://schemas.microsoft.com/office/powerpoint/2010/main" val="362054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C4FB-B966-2E7B-6CA1-F10F3AF1B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A2D4E4-4873-5944-14D8-DFB1EC8DC1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7FE51-DDD0-4E62-4458-DBA7C326F8B3}"/>
              </a:ext>
            </a:extLst>
          </p:cNvPr>
          <p:cNvSpPr>
            <a:spLocks noGrp="1"/>
          </p:cNvSpPr>
          <p:nvPr>
            <p:ph type="dt" sz="half" idx="10"/>
          </p:nvPr>
        </p:nvSpPr>
        <p:spPr/>
        <p:txBody>
          <a:bodyPr/>
          <a:lstStyle/>
          <a:p>
            <a:fld id="{D7BEA635-5942-40A6-A515-116CA2951EF0}" type="datetimeFigureOut">
              <a:rPr lang="en-US" smtClean="0"/>
              <a:t>2/4/2025</a:t>
            </a:fld>
            <a:endParaRPr lang="en-US"/>
          </a:p>
        </p:txBody>
      </p:sp>
      <p:sp>
        <p:nvSpPr>
          <p:cNvPr id="5" name="Footer Placeholder 4">
            <a:extLst>
              <a:ext uri="{FF2B5EF4-FFF2-40B4-BE49-F238E27FC236}">
                <a16:creationId xmlns:a16="http://schemas.microsoft.com/office/drawing/2014/main" id="{CAA16BC3-0C3E-2013-D97B-75CA229B9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12978-F496-EE21-7BC5-DD786F2C26CC}"/>
              </a:ext>
            </a:extLst>
          </p:cNvPr>
          <p:cNvSpPr>
            <a:spLocks noGrp="1"/>
          </p:cNvSpPr>
          <p:nvPr>
            <p:ph type="sldNum" sz="quarter" idx="12"/>
          </p:nvPr>
        </p:nvSpPr>
        <p:spPr/>
        <p:txBody>
          <a:bodyPr/>
          <a:lstStyle/>
          <a:p>
            <a:fld id="{581FA0AA-ED63-4340-BA28-DEA3773BA620}" type="slidenum">
              <a:rPr lang="en-US" smtClean="0"/>
              <a:t>‹#›</a:t>
            </a:fld>
            <a:endParaRPr lang="en-US"/>
          </a:p>
        </p:txBody>
      </p:sp>
    </p:spTree>
    <p:extLst>
      <p:ext uri="{BB962C8B-B14F-4D97-AF65-F5344CB8AC3E}">
        <p14:creationId xmlns:p14="http://schemas.microsoft.com/office/powerpoint/2010/main" val="112551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D44F-628A-63B2-5013-E5D79E75C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76D5B4-26B5-86AA-C16F-A8052816F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7278F-C0C3-EAD6-1B8B-4AC6F8773E20}"/>
              </a:ext>
            </a:extLst>
          </p:cNvPr>
          <p:cNvSpPr>
            <a:spLocks noGrp="1"/>
          </p:cNvSpPr>
          <p:nvPr>
            <p:ph type="dt" sz="half" idx="10"/>
          </p:nvPr>
        </p:nvSpPr>
        <p:spPr/>
        <p:txBody>
          <a:bodyPr/>
          <a:lstStyle/>
          <a:p>
            <a:fld id="{D7BEA635-5942-40A6-A515-116CA2951EF0}" type="datetimeFigureOut">
              <a:rPr lang="en-US" smtClean="0"/>
              <a:t>2/4/2025</a:t>
            </a:fld>
            <a:endParaRPr lang="en-US"/>
          </a:p>
        </p:txBody>
      </p:sp>
      <p:sp>
        <p:nvSpPr>
          <p:cNvPr id="5" name="Footer Placeholder 4">
            <a:extLst>
              <a:ext uri="{FF2B5EF4-FFF2-40B4-BE49-F238E27FC236}">
                <a16:creationId xmlns:a16="http://schemas.microsoft.com/office/drawing/2014/main" id="{1D57BBB2-C10B-05E4-597E-7CEF37EED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2BD82-7BC4-DD56-D9DE-E287F8803943}"/>
              </a:ext>
            </a:extLst>
          </p:cNvPr>
          <p:cNvSpPr>
            <a:spLocks noGrp="1"/>
          </p:cNvSpPr>
          <p:nvPr>
            <p:ph type="sldNum" sz="quarter" idx="12"/>
          </p:nvPr>
        </p:nvSpPr>
        <p:spPr/>
        <p:txBody>
          <a:bodyPr/>
          <a:lstStyle/>
          <a:p>
            <a:fld id="{581FA0AA-ED63-4340-BA28-DEA3773BA620}" type="slidenum">
              <a:rPr lang="en-US" smtClean="0"/>
              <a:t>‹#›</a:t>
            </a:fld>
            <a:endParaRPr lang="en-US"/>
          </a:p>
        </p:txBody>
      </p:sp>
    </p:spTree>
    <p:extLst>
      <p:ext uri="{BB962C8B-B14F-4D97-AF65-F5344CB8AC3E}">
        <p14:creationId xmlns:p14="http://schemas.microsoft.com/office/powerpoint/2010/main" val="266666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C851-1E80-8826-F4E2-5799701A32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32924-B523-3F43-B51A-A3C1AB1949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8D82AB-8EF3-D48C-B27A-A7C9D9BBC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5587CA-32BC-83DF-3A3C-7F189E52DB3B}"/>
              </a:ext>
            </a:extLst>
          </p:cNvPr>
          <p:cNvSpPr>
            <a:spLocks noGrp="1"/>
          </p:cNvSpPr>
          <p:nvPr>
            <p:ph type="dt" sz="half" idx="10"/>
          </p:nvPr>
        </p:nvSpPr>
        <p:spPr/>
        <p:txBody>
          <a:bodyPr/>
          <a:lstStyle/>
          <a:p>
            <a:fld id="{D7BEA635-5942-40A6-A515-116CA2951EF0}" type="datetimeFigureOut">
              <a:rPr lang="en-US" smtClean="0"/>
              <a:t>2/4/2025</a:t>
            </a:fld>
            <a:endParaRPr lang="en-US"/>
          </a:p>
        </p:txBody>
      </p:sp>
      <p:sp>
        <p:nvSpPr>
          <p:cNvPr id="6" name="Footer Placeholder 5">
            <a:extLst>
              <a:ext uri="{FF2B5EF4-FFF2-40B4-BE49-F238E27FC236}">
                <a16:creationId xmlns:a16="http://schemas.microsoft.com/office/drawing/2014/main" id="{F03EFB1D-DDBC-6AF0-8919-75D9CBF872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A3040-6A4E-37E5-ECA0-9F790CA8AAFE}"/>
              </a:ext>
            </a:extLst>
          </p:cNvPr>
          <p:cNvSpPr>
            <a:spLocks noGrp="1"/>
          </p:cNvSpPr>
          <p:nvPr>
            <p:ph type="sldNum" sz="quarter" idx="12"/>
          </p:nvPr>
        </p:nvSpPr>
        <p:spPr/>
        <p:txBody>
          <a:bodyPr/>
          <a:lstStyle/>
          <a:p>
            <a:fld id="{581FA0AA-ED63-4340-BA28-DEA3773BA620}" type="slidenum">
              <a:rPr lang="en-US" smtClean="0"/>
              <a:t>‹#›</a:t>
            </a:fld>
            <a:endParaRPr lang="en-US"/>
          </a:p>
        </p:txBody>
      </p:sp>
    </p:spTree>
    <p:extLst>
      <p:ext uri="{BB962C8B-B14F-4D97-AF65-F5344CB8AC3E}">
        <p14:creationId xmlns:p14="http://schemas.microsoft.com/office/powerpoint/2010/main" val="792973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C21B-E169-DF52-4055-9470C96653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DBAFB9-CF87-2804-37E2-7A5D13431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5280-CE79-97C2-5452-D2EE1D46F8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726654-E7A2-D4A2-7BCB-D8149A116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CE69C7-6402-2318-7F89-997B2E155F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934651-A987-2314-1164-C40E0E5ADDFF}"/>
              </a:ext>
            </a:extLst>
          </p:cNvPr>
          <p:cNvSpPr>
            <a:spLocks noGrp="1"/>
          </p:cNvSpPr>
          <p:nvPr>
            <p:ph type="dt" sz="half" idx="10"/>
          </p:nvPr>
        </p:nvSpPr>
        <p:spPr/>
        <p:txBody>
          <a:bodyPr/>
          <a:lstStyle/>
          <a:p>
            <a:fld id="{D7BEA635-5942-40A6-A515-116CA2951EF0}" type="datetimeFigureOut">
              <a:rPr lang="en-US" smtClean="0"/>
              <a:t>2/4/2025</a:t>
            </a:fld>
            <a:endParaRPr lang="en-US"/>
          </a:p>
        </p:txBody>
      </p:sp>
      <p:sp>
        <p:nvSpPr>
          <p:cNvPr id="8" name="Footer Placeholder 7">
            <a:extLst>
              <a:ext uri="{FF2B5EF4-FFF2-40B4-BE49-F238E27FC236}">
                <a16:creationId xmlns:a16="http://schemas.microsoft.com/office/drawing/2014/main" id="{A1CB67EC-33CD-0B56-9F69-86D4F699E8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542DBF-579E-40D3-455C-8E3F7D3185CF}"/>
              </a:ext>
            </a:extLst>
          </p:cNvPr>
          <p:cNvSpPr>
            <a:spLocks noGrp="1"/>
          </p:cNvSpPr>
          <p:nvPr>
            <p:ph type="sldNum" sz="quarter" idx="12"/>
          </p:nvPr>
        </p:nvSpPr>
        <p:spPr/>
        <p:txBody>
          <a:bodyPr/>
          <a:lstStyle/>
          <a:p>
            <a:fld id="{581FA0AA-ED63-4340-BA28-DEA3773BA620}" type="slidenum">
              <a:rPr lang="en-US" smtClean="0"/>
              <a:t>‹#›</a:t>
            </a:fld>
            <a:endParaRPr lang="en-US"/>
          </a:p>
        </p:txBody>
      </p:sp>
    </p:spTree>
    <p:extLst>
      <p:ext uri="{BB962C8B-B14F-4D97-AF65-F5344CB8AC3E}">
        <p14:creationId xmlns:p14="http://schemas.microsoft.com/office/powerpoint/2010/main" val="47962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2D65-3A5F-81DC-1F4B-1A2AF3826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8C4F9C-E03A-0B54-4617-F590FC157180}"/>
              </a:ext>
            </a:extLst>
          </p:cNvPr>
          <p:cNvSpPr>
            <a:spLocks noGrp="1"/>
          </p:cNvSpPr>
          <p:nvPr>
            <p:ph type="dt" sz="half" idx="10"/>
          </p:nvPr>
        </p:nvSpPr>
        <p:spPr/>
        <p:txBody>
          <a:bodyPr/>
          <a:lstStyle/>
          <a:p>
            <a:fld id="{D7BEA635-5942-40A6-A515-116CA2951EF0}" type="datetimeFigureOut">
              <a:rPr lang="en-US" smtClean="0"/>
              <a:t>2/4/2025</a:t>
            </a:fld>
            <a:endParaRPr lang="en-US"/>
          </a:p>
        </p:txBody>
      </p:sp>
      <p:sp>
        <p:nvSpPr>
          <p:cNvPr id="4" name="Footer Placeholder 3">
            <a:extLst>
              <a:ext uri="{FF2B5EF4-FFF2-40B4-BE49-F238E27FC236}">
                <a16:creationId xmlns:a16="http://schemas.microsoft.com/office/drawing/2014/main" id="{92B3F537-5013-8810-EEDC-5C4414D076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31E845-694B-97F6-D8E8-0F1C1269EDAA}"/>
              </a:ext>
            </a:extLst>
          </p:cNvPr>
          <p:cNvSpPr>
            <a:spLocks noGrp="1"/>
          </p:cNvSpPr>
          <p:nvPr>
            <p:ph type="sldNum" sz="quarter" idx="12"/>
          </p:nvPr>
        </p:nvSpPr>
        <p:spPr/>
        <p:txBody>
          <a:bodyPr/>
          <a:lstStyle/>
          <a:p>
            <a:fld id="{581FA0AA-ED63-4340-BA28-DEA3773BA620}" type="slidenum">
              <a:rPr lang="en-US" smtClean="0"/>
              <a:t>‹#›</a:t>
            </a:fld>
            <a:endParaRPr lang="en-US"/>
          </a:p>
        </p:txBody>
      </p:sp>
    </p:spTree>
    <p:extLst>
      <p:ext uri="{BB962C8B-B14F-4D97-AF65-F5344CB8AC3E}">
        <p14:creationId xmlns:p14="http://schemas.microsoft.com/office/powerpoint/2010/main" val="413769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2A0036-B96C-08C0-E39A-63FAE7933781}"/>
              </a:ext>
            </a:extLst>
          </p:cNvPr>
          <p:cNvSpPr>
            <a:spLocks noGrp="1"/>
          </p:cNvSpPr>
          <p:nvPr>
            <p:ph type="dt" sz="half" idx="10"/>
          </p:nvPr>
        </p:nvSpPr>
        <p:spPr/>
        <p:txBody>
          <a:bodyPr/>
          <a:lstStyle/>
          <a:p>
            <a:fld id="{D7BEA635-5942-40A6-A515-116CA2951EF0}" type="datetimeFigureOut">
              <a:rPr lang="en-US" smtClean="0"/>
              <a:t>2/4/2025</a:t>
            </a:fld>
            <a:endParaRPr lang="en-US"/>
          </a:p>
        </p:txBody>
      </p:sp>
      <p:sp>
        <p:nvSpPr>
          <p:cNvPr id="3" name="Footer Placeholder 2">
            <a:extLst>
              <a:ext uri="{FF2B5EF4-FFF2-40B4-BE49-F238E27FC236}">
                <a16:creationId xmlns:a16="http://schemas.microsoft.com/office/drawing/2014/main" id="{235965D4-EE6A-8EE2-451C-D0417D34F5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B3E021-FE62-0FD0-0A70-3441A4CAFD0C}"/>
              </a:ext>
            </a:extLst>
          </p:cNvPr>
          <p:cNvSpPr>
            <a:spLocks noGrp="1"/>
          </p:cNvSpPr>
          <p:nvPr>
            <p:ph type="sldNum" sz="quarter" idx="12"/>
          </p:nvPr>
        </p:nvSpPr>
        <p:spPr/>
        <p:txBody>
          <a:bodyPr/>
          <a:lstStyle/>
          <a:p>
            <a:fld id="{581FA0AA-ED63-4340-BA28-DEA3773BA620}" type="slidenum">
              <a:rPr lang="en-US" smtClean="0"/>
              <a:t>‹#›</a:t>
            </a:fld>
            <a:endParaRPr lang="en-US"/>
          </a:p>
        </p:txBody>
      </p:sp>
    </p:spTree>
    <p:extLst>
      <p:ext uri="{BB962C8B-B14F-4D97-AF65-F5344CB8AC3E}">
        <p14:creationId xmlns:p14="http://schemas.microsoft.com/office/powerpoint/2010/main" val="31293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C153-935F-C8F1-D037-21CF109C1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5BEC0A-C00E-82B8-4EB9-DA105F5CE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3AB35F-F54F-83EF-F3D2-AAA445C86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4E2F4-842E-5105-E4A3-2993426F98F0}"/>
              </a:ext>
            </a:extLst>
          </p:cNvPr>
          <p:cNvSpPr>
            <a:spLocks noGrp="1"/>
          </p:cNvSpPr>
          <p:nvPr>
            <p:ph type="dt" sz="half" idx="10"/>
          </p:nvPr>
        </p:nvSpPr>
        <p:spPr/>
        <p:txBody>
          <a:bodyPr/>
          <a:lstStyle/>
          <a:p>
            <a:fld id="{D7BEA635-5942-40A6-A515-116CA2951EF0}" type="datetimeFigureOut">
              <a:rPr lang="en-US" smtClean="0"/>
              <a:t>2/4/2025</a:t>
            </a:fld>
            <a:endParaRPr lang="en-US"/>
          </a:p>
        </p:txBody>
      </p:sp>
      <p:sp>
        <p:nvSpPr>
          <p:cNvPr id="6" name="Footer Placeholder 5">
            <a:extLst>
              <a:ext uri="{FF2B5EF4-FFF2-40B4-BE49-F238E27FC236}">
                <a16:creationId xmlns:a16="http://schemas.microsoft.com/office/drawing/2014/main" id="{885618BC-E211-91D6-F388-55A8280F9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F3E353-F827-78EB-FFDF-9400198CC909}"/>
              </a:ext>
            </a:extLst>
          </p:cNvPr>
          <p:cNvSpPr>
            <a:spLocks noGrp="1"/>
          </p:cNvSpPr>
          <p:nvPr>
            <p:ph type="sldNum" sz="quarter" idx="12"/>
          </p:nvPr>
        </p:nvSpPr>
        <p:spPr/>
        <p:txBody>
          <a:bodyPr/>
          <a:lstStyle/>
          <a:p>
            <a:fld id="{581FA0AA-ED63-4340-BA28-DEA3773BA620}" type="slidenum">
              <a:rPr lang="en-US" smtClean="0"/>
              <a:t>‹#›</a:t>
            </a:fld>
            <a:endParaRPr lang="en-US"/>
          </a:p>
        </p:txBody>
      </p:sp>
    </p:spTree>
    <p:extLst>
      <p:ext uri="{BB962C8B-B14F-4D97-AF65-F5344CB8AC3E}">
        <p14:creationId xmlns:p14="http://schemas.microsoft.com/office/powerpoint/2010/main" val="32881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A487-96A9-9D1B-731E-DF17D88CC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531FEB-D874-3AD7-837A-9BD06521C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6083CE-4493-ECCB-832F-54616B297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19E62-57B4-C590-1CB1-185462189FCC}"/>
              </a:ext>
            </a:extLst>
          </p:cNvPr>
          <p:cNvSpPr>
            <a:spLocks noGrp="1"/>
          </p:cNvSpPr>
          <p:nvPr>
            <p:ph type="dt" sz="half" idx="10"/>
          </p:nvPr>
        </p:nvSpPr>
        <p:spPr/>
        <p:txBody>
          <a:bodyPr/>
          <a:lstStyle/>
          <a:p>
            <a:fld id="{D7BEA635-5942-40A6-A515-116CA2951EF0}" type="datetimeFigureOut">
              <a:rPr lang="en-US" smtClean="0"/>
              <a:t>2/4/2025</a:t>
            </a:fld>
            <a:endParaRPr lang="en-US"/>
          </a:p>
        </p:txBody>
      </p:sp>
      <p:sp>
        <p:nvSpPr>
          <p:cNvPr id="6" name="Footer Placeholder 5">
            <a:extLst>
              <a:ext uri="{FF2B5EF4-FFF2-40B4-BE49-F238E27FC236}">
                <a16:creationId xmlns:a16="http://schemas.microsoft.com/office/drawing/2014/main" id="{6895790B-0886-2F67-6EC6-B3C548703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8EB5C-86A6-67AF-18ED-57ABAF4799F4}"/>
              </a:ext>
            </a:extLst>
          </p:cNvPr>
          <p:cNvSpPr>
            <a:spLocks noGrp="1"/>
          </p:cNvSpPr>
          <p:nvPr>
            <p:ph type="sldNum" sz="quarter" idx="12"/>
          </p:nvPr>
        </p:nvSpPr>
        <p:spPr/>
        <p:txBody>
          <a:bodyPr/>
          <a:lstStyle/>
          <a:p>
            <a:fld id="{581FA0AA-ED63-4340-BA28-DEA3773BA620}" type="slidenum">
              <a:rPr lang="en-US" smtClean="0"/>
              <a:t>‹#›</a:t>
            </a:fld>
            <a:endParaRPr lang="en-US"/>
          </a:p>
        </p:txBody>
      </p:sp>
    </p:spTree>
    <p:extLst>
      <p:ext uri="{BB962C8B-B14F-4D97-AF65-F5344CB8AC3E}">
        <p14:creationId xmlns:p14="http://schemas.microsoft.com/office/powerpoint/2010/main" val="331643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76F47-0BE2-4147-8DE5-E810C270DE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B23C37-3C88-1FDA-1067-F2D462AC3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23DA0-095E-F5CE-0E7F-DD74CE54A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EA635-5942-40A6-A515-116CA2951EF0}" type="datetimeFigureOut">
              <a:rPr lang="en-US" smtClean="0"/>
              <a:t>2/4/2025</a:t>
            </a:fld>
            <a:endParaRPr lang="en-US"/>
          </a:p>
        </p:txBody>
      </p:sp>
      <p:sp>
        <p:nvSpPr>
          <p:cNvPr id="5" name="Footer Placeholder 4">
            <a:extLst>
              <a:ext uri="{FF2B5EF4-FFF2-40B4-BE49-F238E27FC236}">
                <a16:creationId xmlns:a16="http://schemas.microsoft.com/office/drawing/2014/main" id="{691FCD93-D353-222D-427E-B07BF952A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406DFB-E0EA-A116-1949-C41FA00920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FA0AA-ED63-4340-BA28-DEA3773BA620}" type="slidenum">
              <a:rPr lang="en-US" smtClean="0"/>
              <a:t>‹#›</a:t>
            </a:fld>
            <a:endParaRPr lang="en-US"/>
          </a:p>
        </p:txBody>
      </p:sp>
    </p:spTree>
    <p:extLst>
      <p:ext uri="{BB962C8B-B14F-4D97-AF65-F5344CB8AC3E}">
        <p14:creationId xmlns:p14="http://schemas.microsoft.com/office/powerpoint/2010/main" val="380167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5667AB-BEA2-D49F-A64B-87FBC996E1F5}"/>
              </a:ext>
            </a:extLst>
          </p:cNvPr>
          <p:cNvPicPr>
            <a:picLocks noChangeAspect="1"/>
          </p:cNvPicPr>
          <p:nvPr/>
        </p:nvPicPr>
        <p:blipFill>
          <a:blip r:embed="rId2"/>
          <a:stretch>
            <a:fillRect/>
          </a:stretch>
        </p:blipFill>
        <p:spPr>
          <a:xfrm>
            <a:off x="5547360" y="347165"/>
            <a:ext cx="6421120" cy="6163670"/>
          </a:xfrm>
          <a:prstGeom prst="rect">
            <a:avLst/>
          </a:prstGeom>
        </p:spPr>
      </p:pic>
      <p:sp>
        <p:nvSpPr>
          <p:cNvPr id="15" name="TextBox 14">
            <a:extLst>
              <a:ext uri="{FF2B5EF4-FFF2-40B4-BE49-F238E27FC236}">
                <a16:creationId xmlns:a16="http://schemas.microsoft.com/office/drawing/2014/main" id="{AE5A9DC0-9367-2073-73EF-2E3FFC521B9C}"/>
              </a:ext>
            </a:extLst>
          </p:cNvPr>
          <p:cNvSpPr txBox="1"/>
          <p:nvPr/>
        </p:nvSpPr>
        <p:spPr>
          <a:xfrm>
            <a:off x="477520" y="2674948"/>
            <a:ext cx="4998720" cy="1508105"/>
          </a:xfrm>
          <a:prstGeom prst="rect">
            <a:avLst/>
          </a:prstGeom>
          <a:solidFill>
            <a:schemeClr val="accent4">
              <a:lumMod val="40000"/>
              <a:lumOff val="60000"/>
            </a:schemeClr>
          </a:solidFill>
        </p:spPr>
        <p:txBody>
          <a:bodyPr wrap="square" rtlCol="0">
            <a:spAutoFit/>
          </a:bodyPr>
          <a:lstStyle/>
          <a:p>
            <a:pPr algn="ctr"/>
            <a:r>
              <a:rPr lang="en-US" sz="2400" dirty="0">
                <a:solidFill>
                  <a:srgbClr val="EEA0AD"/>
                </a:solidFill>
                <a:latin typeface="Segoe UI Black" panose="020B0A02040204020203" pitchFamily="34" charset="0"/>
                <a:ea typeface="Segoe UI Black" panose="020B0A02040204020203" pitchFamily="34" charset="0"/>
              </a:rPr>
              <a:t>Danny's Diner SQL Case Study</a:t>
            </a:r>
            <a:r>
              <a:rPr lang="en-US" dirty="0">
                <a:latin typeface="Segoe UI Black" panose="020B0A02040204020203" pitchFamily="34" charset="0"/>
                <a:ea typeface="Segoe UI Black" panose="020B0A02040204020203" pitchFamily="34" charset="0"/>
              </a:rPr>
              <a:t>: </a:t>
            </a:r>
          </a:p>
          <a:p>
            <a:pPr algn="ctr"/>
            <a:r>
              <a:rPr lang="en-US" dirty="0">
                <a:ea typeface="Segoe UI Black" panose="020B0A02040204020203" pitchFamily="34" charset="0"/>
              </a:rPr>
              <a:t>An Analysis Using PostgreSQL</a:t>
            </a:r>
          </a:p>
          <a:p>
            <a:pPr algn="ctr"/>
            <a:r>
              <a:rPr lang="en-US" sz="1800" dirty="0">
                <a:latin typeface="Ink Free" panose="03080402000500000000" pitchFamily="66" charset="0"/>
                <a:ea typeface="Segoe UI Black" panose="020B0A02040204020203" pitchFamily="34" charset="0"/>
              </a:rPr>
              <a:t>BY</a:t>
            </a:r>
            <a:endParaRPr lang="en-US" dirty="0"/>
          </a:p>
          <a:p>
            <a:pPr algn="ctr"/>
            <a:r>
              <a:rPr lang="en-US" sz="3200" b="1" dirty="0">
                <a:solidFill>
                  <a:schemeClr val="accent5">
                    <a:lumMod val="75000"/>
                  </a:schemeClr>
                </a:solidFill>
                <a:latin typeface="Segoe UI Black" panose="020B0A02040204020203" pitchFamily="34" charset="0"/>
                <a:ea typeface="Segoe UI Black" panose="020B0A02040204020203" pitchFamily="34" charset="0"/>
              </a:rPr>
              <a:t>NAVEED ALI</a:t>
            </a:r>
          </a:p>
        </p:txBody>
      </p:sp>
    </p:spTree>
    <p:extLst>
      <p:ext uri="{BB962C8B-B14F-4D97-AF65-F5344CB8AC3E}">
        <p14:creationId xmlns:p14="http://schemas.microsoft.com/office/powerpoint/2010/main" val="338895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A1051-D82A-C538-C578-9AC036D8D868}"/>
              </a:ext>
            </a:extLst>
          </p:cNvPr>
          <p:cNvPicPr>
            <a:picLocks noChangeAspect="1"/>
          </p:cNvPicPr>
          <p:nvPr/>
        </p:nvPicPr>
        <p:blipFill>
          <a:blip r:embed="rId2">
            <a:alphaModFix amt="2000"/>
          </a:blip>
          <a:stretch>
            <a:fillRect/>
          </a:stretch>
        </p:blipFill>
        <p:spPr>
          <a:xfrm>
            <a:off x="2929890" y="347165"/>
            <a:ext cx="6421120" cy="6163670"/>
          </a:xfrm>
          <a:prstGeom prst="rect">
            <a:avLst/>
          </a:prstGeom>
        </p:spPr>
      </p:pic>
      <p:sp>
        <p:nvSpPr>
          <p:cNvPr id="8" name="TextBox 7">
            <a:extLst>
              <a:ext uri="{FF2B5EF4-FFF2-40B4-BE49-F238E27FC236}">
                <a16:creationId xmlns:a16="http://schemas.microsoft.com/office/drawing/2014/main" id="{253A2564-0392-BF6D-E881-660B98C8F9B8}"/>
              </a:ext>
            </a:extLst>
          </p:cNvPr>
          <p:cNvSpPr txBox="1"/>
          <p:nvPr/>
        </p:nvSpPr>
        <p:spPr>
          <a:xfrm>
            <a:off x="1089747" y="5316231"/>
            <a:ext cx="1220206" cy="523220"/>
          </a:xfrm>
          <a:prstGeom prst="rect">
            <a:avLst/>
          </a:prstGeom>
          <a:noFill/>
        </p:spPr>
        <p:txBody>
          <a:bodyPr wrap="none" rtlCol="0">
            <a:spAutoFit/>
          </a:bodyPr>
          <a:lstStyle/>
          <a:p>
            <a:r>
              <a:rPr lang="en-US" sz="2800" b="1" dirty="0">
                <a:solidFill>
                  <a:schemeClr val="accent6">
                    <a:lumMod val="60000"/>
                    <a:lumOff val="40000"/>
                  </a:schemeClr>
                </a:solidFill>
                <a:latin typeface="MV Boli" panose="02000500030200090000" pitchFamily="2" charset="0"/>
                <a:cs typeface="MV Boli" panose="02000500030200090000" pitchFamily="2" charset="0"/>
              </a:rPr>
              <a:t>Result</a:t>
            </a:r>
            <a:endParaRPr lang="en-US" b="1" dirty="0">
              <a:solidFill>
                <a:schemeClr val="accent6">
                  <a:lumMod val="60000"/>
                  <a:lumOff val="40000"/>
                </a:schemeClr>
              </a:solidFill>
              <a:latin typeface="MV Boli" panose="02000500030200090000" pitchFamily="2" charset="0"/>
              <a:cs typeface="MV Boli" panose="02000500030200090000" pitchFamily="2" charset="0"/>
            </a:endParaRPr>
          </a:p>
        </p:txBody>
      </p:sp>
      <p:pic>
        <p:nvPicPr>
          <p:cNvPr id="3" name="Picture 2">
            <a:extLst>
              <a:ext uri="{FF2B5EF4-FFF2-40B4-BE49-F238E27FC236}">
                <a16:creationId xmlns:a16="http://schemas.microsoft.com/office/drawing/2014/main" id="{48C90CB8-BFC3-47CB-F94A-AD35AA730C88}"/>
              </a:ext>
            </a:extLst>
          </p:cNvPr>
          <p:cNvPicPr>
            <a:picLocks noChangeAspect="1"/>
          </p:cNvPicPr>
          <p:nvPr/>
        </p:nvPicPr>
        <p:blipFill>
          <a:blip r:embed="rId3"/>
          <a:stretch>
            <a:fillRect/>
          </a:stretch>
        </p:blipFill>
        <p:spPr>
          <a:xfrm>
            <a:off x="1452879" y="388753"/>
            <a:ext cx="9286242" cy="4251694"/>
          </a:xfrm>
          <a:prstGeom prst="rect">
            <a:avLst/>
          </a:prstGeom>
        </p:spPr>
      </p:pic>
      <p:pic>
        <p:nvPicPr>
          <p:cNvPr id="6" name="Picture 5">
            <a:extLst>
              <a:ext uri="{FF2B5EF4-FFF2-40B4-BE49-F238E27FC236}">
                <a16:creationId xmlns:a16="http://schemas.microsoft.com/office/drawing/2014/main" id="{C6135B4B-E391-8D6F-D9DA-7FEB80725F33}"/>
              </a:ext>
            </a:extLst>
          </p:cNvPr>
          <p:cNvPicPr>
            <a:picLocks noChangeAspect="1"/>
          </p:cNvPicPr>
          <p:nvPr/>
        </p:nvPicPr>
        <p:blipFill>
          <a:blip r:embed="rId4"/>
          <a:stretch>
            <a:fillRect/>
          </a:stretch>
        </p:blipFill>
        <p:spPr>
          <a:xfrm>
            <a:off x="2980729" y="4775202"/>
            <a:ext cx="5842160" cy="1605278"/>
          </a:xfrm>
          <a:prstGeom prst="rect">
            <a:avLst/>
          </a:prstGeom>
          <a:ln w="28575">
            <a:solidFill>
              <a:srgbClr val="FF0000"/>
            </a:solidFill>
          </a:ln>
        </p:spPr>
      </p:pic>
    </p:spTree>
    <p:extLst>
      <p:ext uri="{BB962C8B-B14F-4D97-AF65-F5344CB8AC3E}">
        <p14:creationId xmlns:p14="http://schemas.microsoft.com/office/powerpoint/2010/main" val="96049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A1051-D82A-C538-C578-9AC036D8D868}"/>
              </a:ext>
            </a:extLst>
          </p:cNvPr>
          <p:cNvPicPr>
            <a:picLocks noChangeAspect="1"/>
          </p:cNvPicPr>
          <p:nvPr/>
        </p:nvPicPr>
        <p:blipFill>
          <a:blip r:embed="rId2">
            <a:alphaModFix amt="2000"/>
          </a:blip>
          <a:stretch>
            <a:fillRect/>
          </a:stretch>
        </p:blipFill>
        <p:spPr>
          <a:xfrm>
            <a:off x="2929890" y="347165"/>
            <a:ext cx="6421120" cy="6163670"/>
          </a:xfrm>
          <a:prstGeom prst="rect">
            <a:avLst/>
          </a:prstGeom>
        </p:spPr>
      </p:pic>
      <p:sp>
        <p:nvSpPr>
          <p:cNvPr id="8" name="TextBox 7">
            <a:extLst>
              <a:ext uri="{FF2B5EF4-FFF2-40B4-BE49-F238E27FC236}">
                <a16:creationId xmlns:a16="http://schemas.microsoft.com/office/drawing/2014/main" id="{253A2564-0392-BF6D-E881-660B98C8F9B8}"/>
              </a:ext>
            </a:extLst>
          </p:cNvPr>
          <p:cNvSpPr txBox="1"/>
          <p:nvPr/>
        </p:nvSpPr>
        <p:spPr>
          <a:xfrm>
            <a:off x="1089747" y="5316231"/>
            <a:ext cx="1220206" cy="523220"/>
          </a:xfrm>
          <a:prstGeom prst="rect">
            <a:avLst/>
          </a:prstGeom>
          <a:noFill/>
        </p:spPr>
        <p:txBody>
          <a:bodyPr wrap="none" rtlCol="0">
            <a:spAutoFit/>
          </a:bodyPr>
          <a:lstStyle/>
          <a:p>
            <a:r>
              <a:rPr lang="en-US" sz="2800" b="1" dirty="0">
                <a:solidFill>
                  <a:schemeClr val="accent6">
                    <a:lumMod val="60000"/>
                    <a:lumOff val="40000"/>
                  </a:schemeClr>
                </a:solidFill>
                <a:latin typeface="MV Boli" panose="02000500030200090000" pitchFamily="2" charset="0"/>
                <a:cs typeface="MV Boli" panose="02000500030200090000" pitchFamily="2" charset="0"/>
              </a:rPr>
              <a:t>Result</a:t>
            </a:r>
            <a:endParaRPr lang="en-US" b="1" dirty="0">
              <a:solidFill>
                <a:schemeClr val="accent6">
                  <a:lumMod val="60000"/>
                  <a:lumOff val="40000"/>
                </a:schemeClr>
              </a:solidFill>
              <a:latin typeface="MV Boli" panose="02000500030200090000" pitchFamily="2" charset="0"/>
              <a:cs typeface="MV Boli" panose="02000500030200090000" pitchFamily="2" charset="0"/>
            </a:endParaRPr>
          </a:p>
        </p:txBody>
      </p:sp>
      <p:pic>
        <p:nvPicPr>
          <p:cNvPr id="4" name="Picture 3">
            <a:extLst>
              <a:ext uri="{FF2B5EF4-FFF2-40B4-BE49-F238E27FC236}">
                <a16:creationId xmlns:a16="http://schemas.microsoft.com/office/drawing/2014/main" id="{22B336A5-D152-3C08-CD00-F94750299723}"/>
              </a:ext>
            </a:extLst>
          </p:cNvPr>
          <p:cNvPicPr>
            <a:picLocks noChangeAspect="1"/>
          </p:cNvPicPr>
          <p:nvPr/>
        </p:nvPicPr>
        <p:blipFill>
          <a:blip r:embed="rId3"/>
          <a:stretch>
            <a:fillRect/>
          </a:stretch>
        </p:blipFill>
        <p:spPr>
          <a:xfrm>
            <a:off x="546375" y="562971"/>
            <a:ext cx="11099250" cy="3368950"/>
          </a:xfrm>
          <a:prstGeom prst="rect">
            <a:avLst/>
          </a:prstGeom>
        </p:spPr>
      </p:pic>
      <p:pic>
        <p:nvPicPr>
          <p:cNvPr id="10" name="Picture 9">
            <a:extLst>
              <a:ext uri="{FF2B5EF4-FFF2-40B4-BE49-F238E27FC236}">
                <a16:creationId xmlns:a16="http://schemas.microsoft.com/office/drawing/2014/main" id="{663E67B2-B2A8-D4A6-A9FE-82AFEF5505CE}"/>
              </a:ext>
            </a:extLst>
          </p:cNvPr>
          <p:cNvPicPr>
            <a:picLocks noChangeAspect="1"/>
          </p:cNvPicPr>
          <p:nvPr/>
        </p:nvPicPr>
        <p:blipFill>
          <a:blip r:embed="rId4"/>
          <a:stretch>
            <a:fillRect/>
          </a:stretch>
        </p:blipFill>
        <p:spPr>
          <a:xfrm>
            <a:off x="2970285" y="4866639"/>
            <a:ext cx="6251430" cy="1229362"/>
          </a:xfrm>
          <a:prstGeom prst="rect">
            <a:avLst/>
          </a:prstGeom>
          <a:ln w="28575">
            <a:solidFill>
              <a:srgbClr val="FF0000"/>
            </a:solidFill>
          </a:ln>
        </p:spPr>
      </p:pic>
    </p:spTree>
    <p:extLst>
      <p:ext uri="{BB962C8B-B14F-4D97-AF65-F5344CB8AC3E}">
        <p14:creationId xmlns:p14="http://schemas.microsoft.com/office/powerpoint/2010/main" val="28875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A1051-D82A-C538-C578-9AC036D8D868}"/>
              </a:ext>
            </a:extLst>
          </p:cNvPr>
          <p:cNvPicPr>
            <a:picLocks noChangeAspect="1"/>
          </p:cNvPicPr>
          <p:nvPr/>
        </p:nvPicPr>
        <p:blipFill>
          <a:blip r:embed="rId2">
            <a:alphaModFix amt="2000"/>
          </a:blip>
          <a:stretch>
            <a:fillRect/>
          </a:stretch>
        </p:blipFill>
        <p:spPr>
          <a:xfrm>
            <a:off x="2929890" y="347165"/>
            <a:ext cx="6421120" cy="6163670"/>
          </a:xfrm>
          <a:prstGeom prst="rect">
            <a:avLst/>
          </a:prstGeom>
        </p:spPr>
      </p:pic>
      <p:sp>
        <p:nvSpPr>
          <p:cNvPr id="8" name="TextBox 7">
            <a:extLst>
              <a:ext uri="{FF2B5EF4-FFF2-40B4-BE49-F238E27FC236}">
                <a16:creationId xmlns:a16="http://schemas.microsoft.com/office/drawing/2014/main" id="{253A2564-0392-BF6D-E881-660B98C8F9B8}"/>
              </a:ext>
            </a:extLst>
          </p:cNvPr>
          <p:cNvSpPr txBox="1"/>
          <p:nvPr/>
        </p:nvSpPr>
        <p:spPr>
          <a:xfrm>
            <a:off x="1089747" y="5316231"/>
            <a:ext cx="1220206" cy="523220"/>
          </a:xfrm>
          <a:prstGeom prst="rect">
            <a:avLst/>
          </a:prstGeom>
          <a:noFill/>
        </p:spPr>
        <p:txBody>
          <a:bodyPr wrap="none" rtlCol="0">
            <a:spAutoFit/>
          </a:bodyPr>
          <a:lstStyle/>
          <a:p>
            <a:r>
              <a:rPr lang="en-US" sz="2800" b="1" dirty="0">
                <a:solidFill>
                  <a:schemeClr val="accent6">
                    <a:lumMod val="60000"/>
                    <a:lumOff val="40000"/>
                  </a:schemeClr>
                </a:solidFill>
                <a:latin typeface="MV Boli" panose="02000500030200090000" pitchFamily="2" charset="0"/>
                <a:cs typeface="MV Boli" panose="02000500030200090000" pitchFamily="2" charset="0"/>
              </a:rPr>
              <a:t>Result</a:t>
            </a:r>
            <a:endParaRPr lang="en-US" b="1" dirty="0">
              <a:solidFill>
                <a:schemeClr val="accent6">
                  <a:lumMod val="60000"/>
                  <a:lumOff val="40000"/>
                </a:schemeClr>
              </a:solidFill>
              <a:latin typeface="MV Boli" panose="02000500030200090000" pitchFamily="2" charset="0"/>
              <a:cs typeface="MV Boli" panose="02000500030200090000" pitchFamily="2" charset="0"/>
            </a:endParaRPr>
          </a:p>
        </p:txBody>
      </p:sp>
      <p:pic>
        <p:nvPicPr>
          <p:cNvPr id="3" name="Picture 2">
            <a:extLst>
              <a:ext uri="{FF2B5EF4-FFF2-40B4-BE49-F238E27FC236}">
                <a16:creationId xmlns:a16="http://schemas.microsoft.com/office/drawing/2014/main" id="{6D1D1037-071B-90F7-7D0F-CD1025507B4E}"/>
              </a:ext>
            </a:extLst>
          </p:cNvPr>
          <p:cNvPicPr>
            <a:picLocks noChangeAspect="1"/>
          </p:cNvPicPr>
          <p:nvPr/>
        </p:nvPicPr>
        <p:blipFill>
          <a:blip r:embed="rId3"/>
          <a:stretch>
            <a:fillRect/>
          </a:stretch>
        </p:blipFill>
        <p:spPr>
          <a:xfrm>
            <a:off x="416495" y="731520"/>
            <a:ext cx="11447910" cy="3017520"/>
          </a:xfrm>
          <a:prstGeom prst="rect">
            <a:avLst/>
          </a:prstGeom>
        </p:spPr>
      </p:pic>
      <p:pic>
        <p:nvPicPr>
          <p:cNvPr id="6" name="Picture 5">
            <a:extLst>
              <a:ext uri="{FF2B5EF4-FFF2-40B4-BE49-F238E27FC236}">
                <a16:creationId xmlns:a16="http://schemas.microsoft.com/office/drawing/2014/main" id="{D831B1F1-7813-475C-E9F1-810125CE9C93}"/>
              </a:ext>
            </a:extLst>
          </p:cNvPr>
          <p:cNvPicPr>
            <a:picLocks noChangeAspect="1"/>
          </p:cNvPicPr>
          <p:nvPr/>
        </p:nvPicPr>
        <p:blipFill>
          <a:blip r:embed="rId4"/>
          <a:stretch>
            <a:fillRect/>
          </a:stretch>
        </p:blipFill>
        <p:spPr>
          <a:xfrm>
            <a:off x="3566160" y="4632855"/>
            <a:ext cx="4856480" cy="1602800"/>
          </a:xfrm>
          <a:prstGeom prst="rect">
            <a:avLst/>
          </a:prstGeom>
          <a:ln w="28575">
            <a:solidFill>
              <a:srgbClr val="FF0000"/>
            </a:solidFill>
          </a:ln>
        </p:spPr>
      </p:pic>
    </p:spTree>
    <p:extLst>
      <p:ext uri="{BB962C8B-B14F-4D97-AF65-F5344CB8AC3E}">
        <p14:creationId xmlns:p14="http://schemas.microsoft.com/office/powerpoint/2010/main" val="965436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A1051-D82A-C538-C578-9AC036D8D868}"/>
              </a:ext>
            </a:extLst>
          </p:cNvPr>
          <p:cNvPicPr>
            <a:picLocks noChangeAspect="1"/>
          </p:cNvPicPr>
          <p:nvPr/>
        </p:nvPicPr>
        <p:blipFill>
          <a:blip r:embed="rId2">
            <a:alphaModFix amt="2000"/>
          </a:blip>
          <a:stretch>
            <a:fillRect/>
          </a:stretch>
        </p:blipFill>
        <p:spPr>
          <a:xfrm>
            <a:off x="2929890" y="347165"/>
            <a:ext cx="6421120" cy="6163670"/>
          </a:xfrm>
          <a:prstGeom prst="rect">
            <a:avLst/>
          </a:prstGeom>
        </p:spPr>
      </p:pic>
      <p:sp>
        <p:nvSpPr>
          <p:cNvPr id="8" name="TextBox 7">
            <a:extLst>
              <a:ext uri="{FF2B5EF4-FFF2-40B4-BE49-F238E27FC236}">
                <a16:creationId xmlns:a16="http://schemas.microsoft.com/office/drawing/2014/main" id="{253A2564-0392-BF6D-E881-660B98C8F9B8}"/>
              </a:ext>
            </a:extLst>
          </p:cNvPr>
          <p:cNvSpPr txBox="1"/>
          <p:nvPr/>
        </p:nvSpPr>
        <p:spPr>
          <a:xfrm>
            <a:off x="1089747" y="5316231"/>
            <a:ext cx="1220206" cy="523220"/>
          </a:xfrm>
          <a:prstGeom prst="rect">
            <a:avLst/>
          </a:prstGeom>
          <a:noFill/>
        </p:spPr>
        <p:txBody>
          <a:bodyPr wrap="none" rtlCol="0">
            <a:spAutoFit/>
          </a:bodyPr>
          <a:lstStyle/>
          <a:p>
            <a:r>
              <a:rPr lang="en-US" sz="2800" b="1" dirty="0">
                <a:solidFill>
                  <a:schemeClr val="accent6">
                    <a:lumMod val="60000"/>
                    <a:lumOff val="40000"/>
                  </a:schemeClr>
                </a:solidFill>
                <a:latin typeface="MV Boli" panose="02000500030200090000" pitchFamily="2" charset="0"/>
                <a:cs typeface="MV Boli" panose="02000500030200090000" pitchFamily="2" charset="0"/>
              </a:rPr>
              <a:t>Result</a:t>
            </a:r>
            <a:endParaRPr lang="en-US" b="1" dirty="0">
              <a:solidFill>
                <a:schemeClr val="accent6">
                  <a:lumMod val="60000"/>
                  <a:lumOff val="40000"/>
                </a:schemeClr>
              </a:solidFill>
              <a:latin typeface="MV Boli" panose="02000500030200090000" pitchFamily="2" charset="0"/>
              <a:cs typeface="MV Boli" panose="02000500030200090000" pitchFamily="2" charset="0"/>
            </a:endParaRPr>
          </a:p>
        </p:txBody>
      </p:sp>
      <p:pic>
        <p:nvPicPr>
          <p:cNvPr id="4" name="Picture 3">
            <a:extLst>
              <a:ext uri="{FF2B5EF4-FFF2-40B4-BE49-F238E27FC236}">
                <a16:creationId xmlns:a16="http://schemas.microsoft.com/office/drawing/2014/main" id="{520ECCF6-A350-A988-0067-3D26694D2A8C}"/>
              </a:ext>
            </a:extLst>
          </p:cNvPr>
          <p:cNvPicPr>
            <a:picLocks noChangeAspect="1"/>
          </p:cNvPicPr>
          <p:nvPr/>
        </p:nvPicPr>
        <p:blipFill>
          <a:blip r:embed="rId3"/>
          <a:stretch>
            <a:fillRect/>
          </a:stretch>
        </p:blipFill>
        <p:spPr>
          <a:xfrm>
            <a:off x="1041258" y="407456"/>
            <a:ext cx="10022982" cy="4376848"/>
          </a:xfrm>
          <a:prstGeom prst="rect">
            <a:avLst/>
          </a:prstGeom>
        </p:spPr>
      </p:pic>
      <p:pic>
        <p:nvPicPr>
          <p:cNvPr id="9" name="Picture 8">
            <a:extLst>
              <a:ext uri="{FF2B5EF4-FFF2-40B4-BE49-F238E27FC236}">
                <a16:creationId xmlns:a16="http://schemas.microsoft.com/office/drawing/2014/main" id="{477A3DAD-3B73-25E1-D7C7-1673124CD419}"/>
              </a:ext>
            </a:extLst>
          </p:cNvPr>
          <p:cNvPicPr>
            <a:picLocks noChangeAspect="1"/>
          </p:cNvPicPr>
          <p:nvPr/>
        </p:nvPicPr>
        <p:blipFill>
          <a:blip r:embed="rId4"/>
          <a:stretch>
            <a:fillRect/>
          </a:stretch>
        </p:blipFill>
        <p:spPr>
          <a:xfrm>
            <a:off x="3563558" y="5028146"/>
            <a:ext cx="4577204" cy="1422398"/>
          </a:xfrm>
          <a:prstGeom prst="rect">
            <a:avLst/>
          </a:prstGeom>
          <a:ln w="28575">
            <a:solidFill>
              <a:srgbClr val="FF0000"/>
            </a:solidFill>
          </a:ln>
        </p:spPr>
      </p:pic>
    </p:spTree>
    <p:extLst>
      <p:ext uri="{BB962C8B-B14F-4D97-AF65-F5344CB8AC3E}">
        <p14:creationId xmlns:p14="http://schemas.microsoft.com/office/powerpoint/2010/main" val="3521588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A1051-D82A-C538-C578-9AC036D8D868}"/>
              </a:ext>
            </a:extLst>
          </p:cNvPr>
          <p:cNvPicPr>
            <a:picLocks noChangeAspect="1"/>
          </p:cNvPicPr>
          <p:nvPr/>
        </p:nvPicPr>
        <p:blipFill>
          <a:blip r:embed="rId2">
            <a:alphaModFix amt="2000"/>
          </a:blip>
          <a:stretch>
            <a:fillRect/>
          </a:stretch>
        </p:blipFill>
        <p:spPr>
          <a:xfrm>
            <a:off x="2929890" y="347165"/>
            <a:ext cx="6421120" cy="6163670"/>
          </a:xfrm>
          <a:prstGeom prst="rect">
            <a:avLst/>
          </a:prstGeom>
        </p:spPr>
      </p:pic>
      <p:sp>
        <p:nvSpPr>
          <p:cNvPr id="8" name="TextBox 7">
            <a:extLst>
              <a:ext uri="{FF2B5EF4-FFF2-40B4-BE49-F238E27FC236}">
                <a16:creationId xmlns:a16="http://schemas.microsoft.com/office/drawing/2014/main" id="{253A2564-0392-BF6D-E881-660B98C8F9B8}"/>
              </a:ext>
            </a:extLst>
          </p:cNvPr>
          <p:cNvSpPr txBox="1"/>
          <p:nvPr/>
        </p:nvSpPr>
        <p:spPr>
          <a:xfrm>
            <a:off x="570256" y="2644151"/>
            <a:ext cx="11051487" cy="1384995"/>
          </a:xfrm>
          <a:prstGeom prst="rect">
            <a:avLst/>
          </a:prstGeom>
          <a:noFill/>
        </p:spPr>
        <p:txBody>
          <a:bodyPr wrap="none" rtlCol="0">
            <a:spAutoFit/>
          </a:bodyPr>
          <a:lstStyle/>
          <a:p>
            <a:pPr algn="ctr"/>
            <a:r>
              <a:rPr lang="en-US" sz="2800" dirty="0">
                <a:latin typeface="Calibri Light" panose="020F0302020204030204" pitchFamily="34" charset="0"/>
                <a:ea typeface="Calibri Light" panose="020F0302020204030204" pitchFamily="34" charset="0"/>
                <a:cs typeface="Calibri Light" panose="020F0302020204030204" pitchFamily="34" charset="0"/>
              </a:rPr>
              <a:t>For the database schema, please visit my </a:t>
            </a:r>
            <a:r>
              <a:rPr lang="en-US" sz="2800" b="1" dirty="0">
                <a:latin typeface="Calibri Light" panose="020F0302020204030204" pitchFamily="34" charset="0"/>
                <a:ea typeface="Calibri Light" panose="020F0302020204030204" pitchFamily="34" charset="0"/>
                <a:cs typeface="Calibri Light" panose="020F0302020204030204" pitchFamily="34" charset="0"/>
              </a:rPr>
              <a:t>GitHub</a:t>
            </a:r>
            <a:r>
              <a:rPr lang="en-US" sz="2800" dirty="0">
                <a:latin typeface="Calibri Light" panose="020F0302020204030204" pitchFamily="34" charset="0"/>
                <a:ea typeface="Calibri Light" panose="020F0302020204030204" pitchFamily="34" charset="0"/>
                <a:cs typeface="Calibri Light" panose="020F0302020204030204" pitchFamily="34" charset="0"/>
              </a:rPr>
              <a:t> or </a:t>
            </a:r>
            <a:r>
              <a:rPr lang="en-US" sz="2800" b="1" dirty="0">
                <a:latin typeface="Calibri Light" panose="020F0302020204030204" pitchFamily="34" charset="0"/>
                <a:ea typeface="Calibri Light" panose="020F0302020204030204" pitchFamily="34" charset="0"/>
                <a:cs typeface="Calibri Light" panose="020F0302020204030204" pitchFamily="34" charset="0"/>
              </a:rPr>
              <a:t>portfolio</a:t>
            </a:r>
            <a:r>
              <a:rPr lang="en-US" sz="2800" dirty="0">
                <a:latin typeface="Calibri Light" panose="020F0302020204030204" pitchFamily="34" charset="0"/>
                <a:ea typeface="Calibri Light" panose="020F0302020204030204" pitchFamily="34" charset="0"/>
                <a:cs typeface="Calibri Light" panose="020F0302020204030204" pitchFamily="34" charset="0"/>
              </a:rPr>
              <a:t> to access the </a:t>
            </a:r>
            <a:br>
              <a:rPr lang="en-US" sz="2800" dirty="0">
                <a:latin typeface="Calibri Light" panose="020F0302020204030204" pitchFamily="34" charset="0"/>
                <a:ea typeface="Calibri Light" panose="020F0302020204030204" pitchFamily="34" charset="0"/>
                <a:cs typeface="Calibri Light" panose="020F0302020204030204" pitchFamily="34" charset="0"/>
              </a:rPr>
            </a:br>
            <a:r>
              <a:rPr lang="en-US" sz="2800" dirty="0">
                <a:latin typeface="Calibri Light" panose="020F0302020204030204" pitchFamily="34" charset="0"/>
                <a:ea typeface="Calibri Light" panose="020F0302020204030204" pitchFamily="34" charset="0"/>
                <a:cs typeface="Calibri Light" panose="020F0302020204030204" pitchFamily="34" charset="0"/>
              </a:rPr>
              <a:t>detailed schema and related resources. </a:t>
            </a:r>
            <a:br>
              <a:rPr lang="en-US" sz="2800" dirty="0">
                <a:latin typeface="Calibri Light" panose="020F0302020204030204" pitchFamily="34" charset="0"/>
                <a:ea typeface="Calibri Light" panose="020F0302020204030204" pitchFamily="34" charset="0"/>
                <a:cs typeface="Calibri Light" panose="020F0302020204030204" pitchFamily="34" charset="0"/>
              </a:rPr>
            </a:br>
            <a:r>
              <a:rPr lang="en-US" sz="2800" b="1" dirty="0">
                <a:latin typeface="Calibri Light" panose="020F0302020204030204" pitchFamily="34" charset="0"/>
                <a:ea typeface="Calibri Light" panose="020F0302020204030204" pitchFamily="34" charset="0"/>
                <a:cs typeface="Calibri Light" panose="020F0302020204030204" pitchFamily="34" charset="0"/>
              </a:rPr>
              <a:t>The links are available in the post description.</a:t>
            </a:r>
            <a:endParaRPr lang="en-US" b="1" dirty="0">
              <a:solidFill>
                <a:schemeClr val="accent6">
                  <a:lumMod val="60000"/>
                  <a:lumOff val="40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TextBox 1">
            <a:extLst>
              <a:ext uri="{FF2B5EF4-FFF2-40B4-BE49-F238E27FC236}">
                <a16:creationId xmlns:a16="http://schemas.microsoft.com/office/drawing/2014/main" id="{E7B631BB-8A07-BD47-A303-B7306941B13C}"/>
              </a:ext>
            </a:extLst>
          </p:cNvPr>
          <p:cNvSpPr txBox="1"/>
          <p:nvPr/>
        </p:nvSpPr>
        <p:spPr>
          <a:xfrm>
            <a:off x="4736191" y="1259156"/>
            <a:ext cx="2618025" cy="923330"/>
          </a:xfrm>
          <a:prstGeom prst="rect">
            <a:avLst/>
          </a:prstGeom>
          <a:noFill/>
        </p:spPr>
        <p:txBody>
          <a:bodyPr wrap="none" rtlCol="0">
            <a:spAutoFit/>
          </a:bodyPr>
          <a:lstStyle/>
          <a:p>
            <a:pPr algn="ctr"/>
            <a:r>
              <a:rPr lang="en-US" sz="5400" dirty="0">
                <a:latin typeface="Cascadia Mono SemiBold" panose="020B0609020000020004" pitchFamily="49" charset="0"/>
                <a:ea typeface="Calibri Light" panose="020F0302020204030204" pitchFamily="34" charset="0"/>
                <a:cs typeface="Cascadia Mono SemiBold" panose="020B0609020000020004" pitchFamily="49" charset="0"/>
              </a:rPr>
              <a:t>THANKS</a:t>
            </a:r>
            <a:endParaRPr lang="en-US" sz="4000" b="1" dirty="0">
              <a:solidFill>
                <a:schemeClr val="accent6">
                  <a:lumMod val="60000"/>
                  <a:lumOff val="40000"/>
                </a:schemeClr>
              </a:solidFill>
              <a:latin typeface="Cascadia Mono SemiBold" panose="020B0609020000020004" pitchFamily="49" charset="0"/>
              <a:ea typeface="Calibri Light" panose="020F0302020204030204" pitchFamily="34" charset="0"/>
              <a:cs typeface="Cascadia Mono SemiBold" panose="020B0609020000020004" pitchFamily="49" charset="0"/>
            </a:endParaRPr>
          </a:p>
        </p:txBody>
      </p:sp>
    </p:spTree>
    <p:extLst>
      <p:ext uri="{BB962C8B-B14F-4D97-AF65-F5344CB8AC3E}">
        <p14:creationId xmlns:p14="http://schemas.microsoft.com/office/powerpoint/2010/main" val="230405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A1051-D82A-C538-C578-9AC036D8D868}"/>
              </a:ext>
            </a:extLst>
          </p:cNvPr>
          <p:cNvPicPr>
            <a:picLocks noChangeAspect="1"/>
          </p:cNvPicPr>
          <p:nvPr/>
        </p:nvPicPr>
        <p:blipFill>
          <a:blip r:embed="rId2">
            <a:alphaModFix amt="2000"/>
          </a:blip>
          <a:stretch>
            <a:fillRect/>
          </a:stretch>
        </p:blipFill>
        <p:spPr>
          <a:xfrm>
            <a:off x="2929890" y="347165"/>
            <a:ext cx="6421120" cy="6163670"/>
          </a:xfrm>
          <a:prstGeom prst="rect">
            <a:avLst/>
          </a:prstGeom>
        </p:spPr>
      </p:pic>
      <p:sp>
        <p:nvSpPr>
          <p:cNvPr id="3" name="TextBox 2">
            <a:extLst>
              <a:ext uri="{FF2B5EF4-FFF2-40B4-BE49-F238E27FC236}">
                <a16:creationId xmlns:a16="http://schemas.microsoft.com/office/drawing/2014/main" id="{B0DF861E-5D65-1AD0-D25D-DE19DC3D28BB}"/>
              </a:ext>
            </a:extLst>
          </p:cNvPr>
          <p:cNvSpPr txBox="1"/>
          <p:nvPr/>
        </p:nvSpPr>
        <p:spPr>
          <a:xfrm>
            <a:off x="781050" y="735718"/>
            <a:ext cx="10718800" cy="2123658"/>
          </a:xfrm>
          <a:prstGeom prst="rect">
            <a:avLst/>
          </a:prstGeom>
          <a:noFill/>
          <a:ln>
            <a:solidFill>
              <a:schemeClr val="bg1">
                <a:lumMod val="95000"/>
              </a:schemeClr>
            </a:solidFill>
          </a:ln>
        </p:spPr>
        <p:txBody>
          <a:bodyPr wrap="square">
            <a:spAutoFit/>
          </a:bodyPr>
          <a:lstStyle/>
          <a:p>
            <a:pPr algn="ctr" fontAlgn="base"/>
            <a:r>
              <a:rPr lang="en-US" sz="2400" b="1" i="0" dirty="0">
                <a:solidFill>
                  <a:srgbClr val="222222"/>
                </a:solidFill>
                <a:effectLst/>
                <a:latin typeface="Segoe UI Black" panose="020B0A02040204020203" pitchFamily="34" charset="0"/>
                <a:ea typeface="Segoe UI Black" panose="020B0A02040204020203" pitchFamily="34" charset="0"/>
              </a:rPr>
              <a:t>Introduction</a:t>
            </a:r>
          </a:p>
          <a:p>
            <a:pPr algn="ctr" fontAlgn="base"/>
            <a:endParaRPr lang="en-US" b="1" i="0" dirty="0">
              <a:solidFill>
                <a:srgbClr val="222222"/>
              </a:solidFill>
              <a:effectLst/>
              <a:latin typeface="-system-ui"/>
            </a:endParaRPr>
          </a:p>
          <a:p>
            <a:pPr algn="just" fontAlgn="base"/>
            <a:r>
              <a:rPr lang="en-US" b="0" i="0" dirty="0">
                <a:solidFill>
                  <a:srgbClr val="404040"/>
                </a:solidFill>
                <a:effectLst/>
                <a:latin typeface="-system-ui"/>
              </a:rPr>
              <a:t>Danny seriously loves Japanese food so in the beginning of 2021, he decides to embark upon a risky venture and opens up a cute little restaurant that sells his 3 favorite foods: sushi, curry and ramen.</a:t>
            </a:r>
          </a:p>
          <a:p>
            <a:pPr algn="l" fontAlgn="base"/>
            <a:r>
              <a:rPr lang="en-US" b="0" i="0" dirty="0">
                <a:solidFill>
                  <a:srgbClr val="404040"/>
                </a:solidFill>
                <a:effectLst/>
                <a:latin typeface="-system-ui"/>
              </a:rPr>
              <a:t>Danny’s Diner is in need of your assistance to help the restaurant stay afloat - the restaurant has captured some very basic data from their few months of operation but have no idea how to use their data to help them run the business.</a:t>
            </a:r>
          </a:p>
        </p:txBody>
      </p:sp>
      <p:sp>
        <p:nvSpPr>
          <p:cNvPr id="6" name="TextBox 5">
            <a:extLst>
              <a:ext uri="{FF2B5EF4-FFF2-40B4-BE49-F238E27FC236}">
                <a16:creationId xmlns:a16="http://schemas.microsoft.com/office/drawing/2014/main" id="{F437980C-64E1-05FE-117F-75D86F698E2E}"/>
              </a:ext>
            </a:extLst>
          </p:cNvPr>
          <p:cNvSpPr txBox="1"/>
          <p:nvPr/>
        </p:nvSpPr>
        <p:spPr>
          <a:xfrm>
            <a:off x="781050" y="2957543"/>
            <a:ext cx="10718800" cy="3231654"/>
          </a:xfrm>
          <a:prstGeom prst="rect">
            <a:avLst/>
          </a:prstGeom>
          <a:noFill/>
          <a:ln>
            <a:solidFill>
              <a:schemeClr val="bg1">
                <a:lumMod val="95000"/>
              </a:schemeClr>
            </a:solidFill>
          </a:ln>
        </p:spPr>
        <p:txBody>
          <a:bodyPr wrap="square">
            <a:spAutoFit/>
          </a:bodyPr>
          <a:lstStyle/>
          <a:p>
            <a:pPr algn="ctr" fontAlgn="base"/>
            <a:r>
              <a:rPr lang="en-US" sz="2000" b="1" i="0" dirty="0">
                <a:solidFill>
                  <a:srgbClr val="222222"/>
                </a:solidFill>
                <a:effectLst/>
                <a:latin typeface="Segoe UI Black" panose="020B0A02040204020203" pitchFamily="34" charset="0"/>
                <a:ea typeface="Segoe UI Black" panose="020B0A02040204020203" pitchFamily="34" charset="0"/>
              </a:rPr>
              <a:t>Problem Statement</a:t>
            </a:r>
          </a:p>
          <a:p>
            <a:pPr algn="ctr" fontAlgn="base"/>
            <a:endParaRPr lang="en-US" b="1" i="0" dirty="0">
              <a:solidFill>
                <a:srgbClr val="222222"/>
              </a:solidFill>
              <a:effectLst/>
              <a:latin typeface="-system-ui"/>
            </a:endParaRPr>
          </a:p>
          <a:p>
            <a:pPr algn="just" fontAlgn="base"/>
            <a:r>
              <a:rPr lang="en-US" b="0" i="0" dirty="0">
                <a:solidFill>
                  <a:srgbClr val="404040"/>
                </a:solidFill>
                <a:effectLst/>
                <a:latin typeface="-system-ui"/>
              </a:rPr>
              <a:t>Danny wants to use the data to answer a few simple questions about his customers, especially about their visiting patterns, how much money they’ve spent and also which menu items are their favorite. Having this deeper connection with his customers will help him deliver a better and more personalized experience for his loyal customers.</a:t>
            </a:r>
          </a:p>
          <a:p>
            <a:pPr algn="just" fontAlgn="base"/>
            <a:r>
              <a:rPr lang="en-US" b="0" i="0" dirty="0">
                <a:solidFill>
                  <a:srgbClr val="404040"/>
                </a:solidFill>
                <a:effectLst/>
                <a:latin typeface="-system-ui"/>
              </a:rPr>
              <a:t>He plans on using these insights to help him decide whether he should expand the existing customer loyalty program - additionally he needs help to generate some basic datasets so his team can easily inspect the data without needing to use SQL.</a:t>
            </a:r>
          </a:p>
          <a:p>
            <a:pPr algn="just" fontAlgn="base"/>
            <a:r>
              <a:rPr lang="en-US" b="0" i="0" dirty="0">
                <a:solidFill>
                  <a:srgbClr val="404040"/>
                </a:solidFill>
                <a:effectLst/>
                <a:latin typeface="-system-ui"/>
              </a:rPr>
              <a:t>Danny has provided you with a sample of his overall customer data due to privacy issues - but he hopes that these examples are enough for you to write fully functioning SQL queries to help him answer his questions!</a:t>
            </a:r>
          </a:p>
        </p:txBody>
      </p:sp>
    </p:spTree>
    <p:extLst>
      <p:ext uri="{BB962C8B-B14F-4D97-AF65-F5344CB8AC3E}">
        <p14:creationId xmlns:p14="http://schemas.microsoft.com/office/powerpoint/2010/main" val="2655241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A1051-D82A-C538-C578-9AC036D8D868}"/>
              </a:ext>
            </a:extLst>
          </p:cNvPr>
          <p:cNvPicPr>
            <a:picLocks noChangeAspect="1"/>
          </p:cNvPicPr>
          <p:nvPr/>
        </p:nvPicPr>
        <p:blipFill>
          <a:blip r:embed="rId2">
            <a:alphaModFix amt="2000"/>
          </a:blip>
          <a:stretch>
            <a:fillRect/>
          </a:stretch>
        </p:blipFill>
        <p:spPr>
          <a:xfrm>
            <a:off x="2929890" y="347165"/>
            <a:ext cx="6421120" cy="6163670"/>
          </a:xfrm>
          <a:prstGeom prst="rect">
            <a:avLst/>
          </a:prstGeom>
        </p:spPr>
      </p:pic>
      <p:sp>
        <p:nvSpPr>
          <p:cNvPr id="4" name="TextBox 3">
            <a:extLst>
              <a:ext uri="{FF2B5EF4-FFF2-40B4-BE49-F238E27FC236}">
                <a16:creationId xmlns:a16="http://schemas.microsoft.com/office/drawing/2014/main" id="{C0CB0D66-3237-6BFB-4F59-DC932B1906AF}"/>
              </a:ext>
            </a:extLst>
          </p:cNvPr>
          <p:cNvSpPr txBox="1"/>
          <p:nvPr/>
        </p:nvSpPr>
        <p:spPr>
          <a:xfrm>
            <a:off x="546100" y="526534"/>
            <a:ext cx="8804910" cy="2031325"/>
          </a:xfrm>
          <a:prstGeom prst="rect">
            <a:avLst/>
          </a:prstGeom>
          <a:noFill/>
        </p:spPr>
        <p:txBody>
          <a:bodyPr wrap="square">
            <a:spAutoFit/>
          </a:bodyPr>
          <a:lstStyle/>
          <a:p>
            <a:r>
              <a:rPr lang="en-US" b="0" i="0" dirty="0">
                <a:solidFill>
                  <a:srgbClr val="404040"/>
                </a:solidFill>
                <a:effectLst/>
                <a:latin typeface="Segoe UI Black" panose="020B0A02040204020203" pitchFamily="34" charset="0"/>
                <a:ea typeface="Segoe UI Black" panose="020B0A02040204020203" pitchFamily="34" charset="0"/>
              </a:rPr>
              <a:t>Danny has shared with you 3 key datasets for this case study:</a:t>
            </a:r>
          </a:p>
          <a:p>
            <a:br>
              <a:rPr lang="en-US" b="0" i="0" dirty="0">
                <a:solidFill>
                  <a:srgbClr val="404040"/>
                </a:solidFill>
                <a:effectLst>
                  <a:outerShdw blurRad="38100" dist="38100" dir="2700000" algn="tl">
                    <a:srgbClr val="000000">
                      <a:alpha val="43137"/>
                    </a:srgbClr>
                  </a:outerShdw>
                </a:effectLst>
                <a:latin typeface="Segoe UI Black" panose="020B0A02040204020203" pitchFamily="34" charset="0"/>
                <a:ea typeface="Segoe UI Black" panose="020B0A02040204020203" pitchFamily="34" charset="0"/>
              </a:rPr>
            </a:br>
            <a:r>
              <a:rPr lang="en-US" b="0" i="1" u="sng" dirty="0">
                <a:solidFill>
                  <a:schemeClr val="accent5">
                    <a:lumMod val="75000"/>
                  </a:schemeClr>
                </a:solidFill>
                <a:effectLst>
                  <a:outerShdw blurRad="38100" dist="38100" dir="2700000" algn="tl">
                    <a:srgbClr val="000000">
                      <a:alpha val="43137"/>
                    </a:srgbClr>
                  </a:outerShdw>
                </a:effectLst>
                <a:ea typeface="Segoe UI Black" panose="020B0A02040204020203" pitchFamily="34" charset="0"/>
              </a:rPr>
              <a:t>Sales</a:t>
            </a:r>
          </a:p>
          <a:p>
            <a:r>
              <a:rPr lang="en-US" i="1" u="sng" dirty="0">
                <a:solidFill>
                  <a:schemeClr val="accent5">
                    <a:lumMod val="75000"/>
                  </a:schemeClr>
                </a:solidFill>
                <a:effectLst>
                  <a:outerShdw blurRad="38100" dist="38100" dir="2700000" algn="tl">
                    <a:srgbClr val="000000">
                      <a:alpha val="43137"/>
                    </a:srgbClr>
                  </a:outerShdw>
                </a:effectLst>
                <a:ea typeface="Segoe UI Black" panose="020B0A02040204020203" pitchFamily="34" charset="0"/>
              </a:rPr>
              <a:t>Menu</a:t>
            </a:r>
          </a:p>
          <a:p>
            <a:r>
              <a:rPr lang="en-US" i="1" u="sng" dirty="0">
                <a:solidFill>
                  <a:schemeClr val="accent5">
                    <a:lumMod val="75000"/>
                  </a:schemeClr>
                </a:solidFill>
                <a:effectLst>
                  <a:outerShdw blurRad="38100" dist="38100" dir="2700000" algn="tl">
                    <a:srgbClr val="000000">
                      <a:alpha val="43137"/>
                    </a:srgbClr>
                  </a:outerShdw>
                </a:effectLst>
                <a:ea typeface="Segoe UI Black" panose="020B0A02040204020203" pitchFamily="34" charset="0"/>
              </a:rPr>
              <a:t>Members</a:t>
            </a:r>
            <a:br>
              <a:rPr lang="en-US" i="1" dirty="0">
                <a:solidFill>
                  <a:srgbClr val="404040"/>
                </a:solidFill>
                <a:effectLst>
                  <a:outerShdw blurRad="38100" dist="38100" dir="2700000" algn="tl">
                    <a:srgbClr val="000000">
                      <a:alpha val="43137"/>
                    </a:srgbClr>
                  </a:outerShdw>
                </a:effectLst>
                <a:ea typeface="Segoe UI Black" panose="020B0A02040204020203" pitchFamily="34" charset="0"/>
              </a:rPr>
            </a:br>
            <a:br>
              <a:rPr lang="en-US" i="1" dirty="0">
                <a:solidFill>
                  <a:srgbClr val="404040"/>
                </a:solidFill>
                <a:ea typeface="Segoe UI Black" panose="020B0A02040204020203" pitchFamily="34" charset="0"/>
              </a:rPr>
            </a:br>
            <a:r>
              <a:rPr lang="en-US" b="0" i="0" dirty="0">
                <a:solidFill>
                  <a:srgbClr val="404040"/>
                </a:solidFill>
                <a:effectLst/>
                <a:latin typeface="-system-ui"/>
              </a:rPr>
              <a:t>You can inspect the entity relationship diagram and example data below.</a:t>
            </a:r>
            <a:endParaRPr lang="en-US" i="1" dirty="0">
              <a:ea typeface="Segoe UI Black" panose="020B0A02040204020203" pitchFamily="34" charset="0"/>
            </a:endParaRPr>
          </a:p>
        </p:txBody>
      </p:sp>
      <p:pic>
        <p:nvPicPr>
          <p:cNvPr id="9" name="Picture 8">
            <a:extLst>
              <a:ext uri="{FF2B5EF4-FFF2-40B4-BE49-F238E27FC236}">
                <a16:creationId xmlns:a16="http://schemas.microsoft.com/office/drawing/2014/main" id="{3F957B1E-8AC6-DDB2-0BC6-4C8078730123}"/>
              </a:ext>
            </a:extLst>
          </p:cNvPr>
          <p:cNvPicPr>
            <a:picLocks noChangeAspect="1"/>
          </p:cNvPicPr>
          <p:nvPr/>
        </p:nvPicPr>
        <p:blipFill>
          <a:blip r:embed="rId3"/>
          <a:stretch>
            <a:fillRect/>
          </a:stretch>
        </p:blipFill>
        <p:spPr>
          <a:xfrm>
            <a:off x="2545979" y="2832042"/>
            <a:ext cx="7188942" cy="3499424"/>
          </a:xfrm>
          <a:prstGeom prst="rect">
            <a:avLst/>
          </a:prstGeom>
          <a:ln>
            <a:solidFill>
              <a:schemeClr val="accent6">
                <a:lumMod val="60000"/>
                <a:lumOff val="40000"/>
              </a:schemeClr>
            </a:solidFill>
          </a:ln>
        </p:spPr>
      </p:pic>
    </p:spTree>
    <p:extLst>
      <p:ext uri="{BB962C8B-B14F-4D97-AF65-F5344CB8AC3E}">
        <p14:creationId xmlns:p14="http://schemas.microsoft.com/office/powerpoint/2010/main" val="271546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A1051-D82A-C538-C578-9AC036D8D868}"/>
              </a:ext>
            </a:extLst>
          </p:cNvPr>
          <p:cNvPicPr>
            <a:picLocks noChangeAspect="1"/>
          </p:cNvPicPr>
          <p:nvPr/>
        </p:nvPicPr>
        <p:blipFill>
          <a:blip r:embed="rId2">
            <a:alphaModFix amt="2000"/>
          </a:blip>
          <a:stretch>
            <a:fillRect/>
          </a:stretch>
        </p:blipFill>
        <p:spPr>
          <a:xfrm>
            <a:off x="2929890" y="347165"/>
            <a:ext cx="6421120" cy="6163670"/>
          </a:xfrm>
          <a:prstGeom prst="rect">
            <a:avLst/>
          </a:prstGeom>
        </p:spPr>
      </p:pic>
      <p:pic>
        <p:nvPicPr>
          <p:cNvPr id="3" name="Picture 2">
            <a:extLst>
              <a:ext uri="{FF2B5EF4-FFF2-40B4-BE49-F238E27FC236}">
                <a16:creationId xmlns:a16="http://schemas.microsoft.com/office/drawing/2014/main" id="{BC9386BF-E17E-8E9E-BAE6-2BDBC37DDCC7}"/>
              </a:ext>
            </a:extLst>
          </p:cNvPr>
          <p:cNvPicPr>
            <a:picLocks noChangeAspect="1"/>
          </p:cNvPicPr>
          <p:nvPr/>
        </p:nvPicPr>
        <p:blipFill>
          <a:blip r:embed="rId3"/>
          <a:stretch>
            <a:fillRect/>
          </a:stretch>
        </p:blipFill>
        <p:spPr>
          <a:xfrm>
            <a:off x="645506" y="347165"/>
            <a:ext cx="10989888" cy="3454400"/>
          </a:xfrm>
          <a:prstGeom prst="rect">
            <a:avLst/>
          </a:prstGeom>
          <a:ln>
            <a:noFill/>
          </a:ln>
        </p:spPr>
      </p:pic>
      <p:pic>
        <p:nvPicPr>
          <p:cNvPr id="6" name="Picture 5">
            <a:extLst>
              <a:ext uri="{FF2B5EF4-FFF2-40B4-BE49-F238E27FC236}">
                <a16:creationId xmlns:a16="http://schemas.microsoft.com/office/drawing/2014/main" id="{A8BD08BB-6457-F0D2-ABD2-FD8634135D68}"/>
              </a:ext>
            </a:extLst>
          </p:cNvPr>
          <p:cNvPicPr>
            <a:picLocks noChangeAspect="1"/>
          </p:cNvPicPr>
          <p:nvPr/>
        </p:nvPicPr>
        <p:blipFill>
          <a:blip r:embed="rId4"/>
          <a:srcRect l="493" t="4394" r="1646" b="5606"/>
          <a:stretch/>
        </p:blipFill>
        <p:spPr>
          <a:xfrm>
            <a:off x="3291840" y="3994043"/>
            <a:ext cx="5816600" cy="2468880"/>
          </a:xfrm>
          <a:prstGeom prst="rect">
            <a:avLst/>
          </a:prstGeom>
          <a:ln w="38100">
            <a:solidFill>
              <a:srgbClr val="FF0000"/>
            </a:solidFill>
          </a:ln>
          <a:effectLst/>
        </p:spPr>
      </p:pic>
      <p:sp>
        <p:nvSpPr>
          <p:cNvPr id="8" name="TextBox 7">
            <a:extLst>
              <a:ext uri="{FF2B5EF4-FFF2-40B4-BE49-F238E27FC236}">
                <a16:creationId xmlns:a16="http://schemas.microsoft.com/office/drawing/2014/main" id="{253A2564-0392-BF6D-E881-660B98C8F9B8}"/>
              </a:ext>
            </a:extLst>
          </p:cNvPr>
          <p:cNvSpPr txBox="1"/>
          <p:nvPr/>
        </p:nvSpPr>
        <p:spPr>
          <a:xfrm>
            <a:off x="1066800" y="4956145"/>
            <a:ext cx="1220206" cy="523220"/>
          </a:xfrm>
          <a:prstGeom prst="rect">
            <a:avLst/>
          </a:prstGeom>
          <a:noFill/>
        </p:spPr>
        <p:txBody>
          <a:bodyPr wrap="none" rtlCol="0">
            <a:spAutoFit/>
          </a:bodyPr>
          <a:lstStyle/>
          <a:p>
            <a:r>
              <a:rPr lang="en-US" sz="2800" b="1" dirty="0">
                <a:solidFill>
                  <a:schemeClr val="accent6">
                    <a:lumMod val="60000"/>
                    <a:lumOff val="40000"/>
                  </a:schemeClr>
                </a:solidFill>
                <a:latin typeface="MV Boli" panose="02000500030200090000" pitchFamily="2" charset="0"/>
                <a:cs typeface="MV Boli" panose="02000500030200090000" pitchFamily="2" charset="0"/>
              </a:rPr>
              <a:t>Result</a:t>
            </a:r>
            <a:endParaRPr lang="en-US" b="1" dirty="0">
              <a:solidFill>
                <a:schemeClr val="accent6">
                  <a:lumMod val="60000"/>
                  <a:lumOff val="40000"/>
                </a:schemeClr>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85493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A1051-D82A-C538-C578-9AC036D8D868}"/>
              </a:ext>
            </a:extLst>
          </p:cNvPr>
          <p:cNvPicPr>
            <a:picLocks noChangeAspect="1"/>
          </p:cNvPicPr>
          <p:nvPr/>
        </p:nvPicPr>
        <p:blipFill>
          <a:blip r:embed="rId2">
            <a:alphaModFix amt="2000"/>
          </a:blip>
          <a:stretch>
            <a:fillRect/>
          </a:stretch>
        </p:blipFill>
        <p:spPr>
          <a:xfrm>
            <a:off x="2929890" y="347165"/>
            <a:ext cx="6421120" cy="6163670"/>
          </a:xfrm>
          <a:prstGeom prst="rect">
            <a:avLst/>
          </a:prstGeom>
        </p:spPr>
      </p:pic>
      <p:sp>
        <p:nvSpPr>
          <p:cNvPr id="8" name="TextBox 7">
            <a:extLst>
              <a:ext uri="{FF2B5EF4-FFF2-40B4-BE49-F238E27FC236}">
                <a16:creationId xmlns:a16="http://schemas.microsoft.com/office/drawing/2014/main" id="{253A2564-0392-BF6D-E881-660B98C8F9B8}"/>
              </a:ext>
            </a:extLst>
          </p:cNvPr>
          <p:cNvSpPr txBox="1"/>
          <p:nvPr/>
        </p:nvSpPr>
        <p:spPr>
          <a:xfrm>
            <a:off x="1066800" y="4956145"/>
            <a:ext cx="1220206" cy="523220"/>
          </a:xfrm>
          <a:prstGeom prst="rect">
            <a:avLst/>
          </a:prstGeom>
          <a:noFill/>
        </p:spPr>
        <p:txBody>
          <a:bodyPr wrap="none" rtlCol="0">
            <a:spAutoFit/>
          </a:bodyPr>
          <a:lstStyle/>
          <a:p>
            <a:r>
              <a:rPr lang="en-US" sz="2800" b="1" dirty="0">
                <a:solidFill>
                  <a:schemeClr val="accent6">
                    <a:lumMod val="60000"/>
                    <a:lumOff val="40000"/>
                  </a:schemeClr>
                </a:solidFill>
                <a:latin typeface="MV Boli" panose="02000500030200090000" pitchFamily="2" charset="0"/>
                <a:cs typeface="MV Boli" panose="02000500030200090000" pitchFamily="2" charset="0"/>
              </a:rPr>
              <a:t>Result</a:t>
            </a:r>
            <a:endParaRPr lang="en-US" b="1" dirty="0">
              <a:solidFill>
                <a:schemeClr val="accent6">
                  <a:lumMod val="60000"/>
                  <a:lumOff val="40000"/>
                </a:schemeClr>
              </a:solidFill>
              <a:latin typeface="MV Boli" panose="02000500030200090000" pitchFamily="2" charset="0"/>
              <a:cs typeface="MV Boli" panose="02000500030200090000" pitchFamily="2" charset="0"/>
            </a:endParaRPr>
          </a:p>
        </p:txBody>
      </p:sp>
      <p:pic>
        <p:nvPicPr>
          <p:cNvPr id="4" name="Picture 3">
            <a:extLst>
              <a:ext uri="{FF2B5EF4-FFF2-40B4-BE49-F238E27FC236}">
                <a16:creationId xmlns:a16="http://schemas.microsoft.com/office/drawing/2014/main" id="{95978655-C92B-0557-2154-B5AEE10F95CF}"/>
              </a:ext>
            </a:extLst>
          </p:cNvPr>
          <p:cNvPicPr>
            <a:picLocks noChangeAspect="1"/>
          </p:cNvPicPr>
          <p:nvPr/>
        </p:nvPicPr>
        <p:blipFill>
          <a:blip r:embed="rId3"/>
          <a:stretch>
            <a:fillRect/>
          </a:stretch>
        </p:blipFill>
        <p:spPr>
          <a:xfrm>
            <a:off x="628637" y="552165"/>
            <a:ext cx="11023626" cy="3308636"/>
          </a:xfrm>
          <a:prstGeom prst="rect">
            <a:avLst/>
          </a:prstGeom>
        </p:spPr>
      </p:pic>
      <p:pic>
        <p:nvPicPr>
          <p:cNvPr id="9" name="Picture 8">
            <a:extLst>
              <a:ext uri="{FF2B5EF4-FFF2-40B4-BE49-F238E27FC236}">
                <a16:creationId xmlns:a16="http://schemas.microsoft.com/office/drawing/2014/main" id="{97D04184-8409-3996-58F3-C14D08284335}"/>
              </a:ext>
            </a:extLst>
          </p:cNvPr>
          <p:cNvPicPr>
            <a:picLocks noChangeAspect="1"/>
          </p:cNvPicPr>
          <p:nvPr/>
        </p:nvPicPr>
        <p:blipFill>
          <a:blip r:embed="rId4"/>
          <a:stretch>
            <a:fillRect/>
          </a:stretch>
        </p:blipFill>
        <p:spPr>
          <a:xfrm>
            <a:off x="3430991" y="4129674"/>
            <a:ext cx="5330018" cy="2176162"/>
          </a:xfrm>
          <a:prstGeom prst="rect">
            <a:avLst/>
          </a:prstGeom>
          <a:ln w="28575">
            <a:solidFill>
              <a:srgbClr val="FF0000"/>
            </a:solidFill>
          </a:ln>
        </p:spPr>
      </p:pic>
    </p:spTree>
    <p:extLst>
      <p:ext uri="{BB962C8B-B14F-4D97-AF65-F5344CB8AC3E}">
        <p14:creationId xmlns:p14="http://schemas.microsoft.com/office/powerpoint/2010/main" val="274238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A1051-D82A-C538-C578-9AC036D8D868}"/>
              </a:ext>
            </a:extLst>
          </p:cNvPr>
          <p:cNvPicPr>
            <a:picLocks noChangeAspect="1"/>
          </p:cNvPicPr>
          <p:nvPr/>
        </p:nvPicPr>
        <p:blipFill>
          <a:blip r:embed="rId2">
            <a:alphaModFix amt="2000"/>
          </a:blip>
          <a:stretch>
            <a:fillRect/>
          </a:stretch>
        </p:blipFill>
        <p:spPr>
          <a:xfrm>
            <a:off x="2929890" y="347165"/>
            <a:ext cx="6421120" cy="6163670"/>
          </a:xfrm>
          <a:prstGeom prst="rect">
            <a:avLst/>
          </a:prstGeom>
        </p:spPr>
      </p:pic>
      <p:sp>
        <p:nvSpPr>
          <p:cNvPr id="8" name="TextBox 7">
            <a:extLst>
              <a:ext uri="{FF2B5EF4-FFF2-40B4-BE49-F238E27FC236}">
                <a16:creationId xmlns:a16="http://schemas.microsoft.com/office/drawing/2014/main" id="{253A2564-0392-BF6D-E881-660B98C8F9B8}"/>
              </a:ext>
            </a:extLst>
          </p:cNvPr>
          <p:cNvSpPr txBox="1"/>
          <p:nvPr/>
        </p:nvSpPr>
        <p:spPr>
          <a:xfrm>
            <a:off x="1066800" y="4956145"/>
            <a:ext cx="1220206" cy="523220"/>
          </a:xfrm>
          <a:prstGeom prst="rect">
            <a:avLst/>
          </a:prstGeom>
          <a:noFill/>
        </p:spPr>
        <p:txBody>
          <a:bodyPr wrap="none" rtlCol="0">
            <a:spAutoFit/>
          </a:bodyPr>
          <a:lstStyle/>
          <a:p>
            <a:r>
              <a:rPr lang="en-US" sz="2800" b="1" dirty="0">
                <a:solidFill>
                  <a:schemeClr val="accent6">
                    <a:lumMod val="60000"/>
                    <a:lumOff val="40000"/>
                  </a:schemeClr>
                </a:solidFill>
                <a:latin typeface="MV Boli" panose="02000500030200090000" pitchFamily="2" charset="0"/>
                <a:cs typeface="MV Boli" panose="02000500030200090000" pitchFamily="2" charset="0"/>
              </a:rPr>
              <a:t>Result</a:t>
            </a:r>
            <a:endParaRPr lang="en-US" b="1" dirty="0">
              <a:solidFill>
                <a:schemeClr val="accent6">
                  <a:lumMod val="60000"/>
                  <a:lumOff val="40000"/>
                </a:schemeClr>
              </a:solidFill>
              <a:latin typeface="MV Boli" panose="02000500030200090000" pitchFamily="2" charset="0"/>
              <a:cs typeface="MV Boli" panose="02000500030200090000" pitchFamily="2" charset="0"/>
            </a:endParaRPr>
          </a:p>
        </p:txBody>
      </p:sp>
      <p:pic>
        <p:nvPicPr>
          <p:cNvPr id="3" name="Picture 2">
            <a:extLst>
              <a:ext uri="{FF2B5EF4-FFF2-40B4-BE49-F238E27FC236}">
                <a16:creationId xmlns:a16="http://schemas.microsoft.com/office/drawing/2014/main" id="{054ACC49-4AA4-054D-9C6E-5015A40FD6F6}"/>
              </a:ext>
            </a:extLst>
          </p:cNvPr>
          <p:cNvPicPr>
            <a:picLocks noChangeAspect="1"/>
          </p:cNvPicPr>
          <p:nvPr/>
        </p:nvPicPr>
        <p:blipFill>
          <a:blip r:embed="rId3"/>
          <a:stretch>
            <a:fillRect/>
          </a:stretch>
        </p:blipFill>
        <p:spPr>
          <a:xfrm>
            <a:off x="769620" y="288950"/>
            <a:ext cx="10741660" cy="4166820"/>
          </a:xfrm>
          <a:prstGeom prst="rect">
            <a:avLst/>
          </a:prstGeom>
        </p:spPr>
      </p:pic>
      <p:pic>
        <p:nvPicPr>
          <p:cNvPr id="6" name="Picture 5">
            <a:extLst>
              <a:ext uri="{FF2B5EF4-FFF2-40B4-BE49-F238E27FC236}">
                <a16:creationId xmlns:a16="http://schemas.microsoft.com/office/drawing/2014/main" id="{023C51A8-0700-68AD-2757-08C1170151A5}"/>
              </a:ext>
            </a:extLst>
          </p:cNvPr>
          <p:cNvPicPr>
            <a:picLocks noChangeAspect="1"/>
          </p:cNvPicPr>
          <p:nvPr/>
        </p:nvPicPr>
        <p:blipFill>
          <a:blip r:embed="rId4"/>
          <a:stretch>
            <a:fillRect/>
          </a:stretch>
        </p:blipFill>
        <p:spPr>
          <a:xfrm>
            <a:off x="2564093" y="4480560"/>
            <a:ext cx="7152714" cy="1798320"/>
          </a:xfrm>
          <a:prstGeom prst="rect">
            <a:avLst/>
          </a:prstGeom>
          <a:ln w="28575">
            <a:solidFill>
              <a:srgbClr val="FF0000"/>
            </a:solidFill>
          </a:ln>
        </p:spPr>
      </p:pic>
    </p:spTree>
    <p:extLst>
      <p:ext uri="{BB962C8B-B14F-4D97-AF65-F5344CB8AC3E}">
        <p14:creationId xmlns:p14="http://schemas.microsoft.com/office/powerpoint/2010/main" val="325874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A1051-D82A-C538-C578-9AC036D8D868}"/>
              </a:ext>
            </a:extLst>
          </p:cNvPr>
          <p:cNvPicPr>
            <a:picLocks noChangeAspect="1"/>
          </p:cNvPicPr>
          <p:nvPr/>
        </p:nvPicPr>
        <p:blipFill>
          <a:blip r:embed="rId2">
            <a:alphaModFix amt="2000"/>
          </a:blip>
          <a:stretch>
            <a:fillRect/>
          </a:stretch>
        </p:blipFill>
        <p:spPr>
          <a:xfrm>
            <a:off x="2929890" y="347165"/>
            <a:ext cx="6421120" cy="6163670"/>
          </a:xfrm>
          <a:prstGeom prst="rect">
            <a:avLst/>
          </a:prstGeom>
        </p:spPr>
      </p:pic>
      <p:sp>
        <p:nvSpPr>
          <p:cNvPr id="8" name="TextBox 7">
            <a:extLst>
              <a:ext uri="{FF2B5EF4-FFF2-40B4-BE49-F238E27FC236}">
                <a16:creationId xmlns:a16="http://schemas.microsoft.com/office/drawing/2014/main" id="{253A2564-0392-BF6D-E881-660B98C8F9B8}"/>
              </a:ext>
            </a:extLst>
          </p:cNvPr>
          <p:cNvSpPr txBox="1"/>
          <p:nvPr/>
        </p:nvSpPr>
        <p:spPr>
          <a:xfrm>
            <a:off x="1066800" y="4956145"/>
            <a:ext cx="1220206" cy="523220"/>
          </a:xfrm>
          <a:prstGeom prst="rect">
            <a:avLst/>
          </a:prstGeom>
          <a:noFill/>
        </p:spPr>
        <p:txBody>
          <a:bodyPr wrap="none" rtlCol="0">
            <a:spAutoFit/>
          </a:bodyPr>
          <a:lstStyle/>
          <a:p>
            <a:r>
              <a:rPr lang="en-US" sz="2800" b="1" dirty="0">
                <a:solidFill>
                  <a:schemeClr val="accent6">
                    <a:lumMod val="60000"/>
                    <a:lumOff val="40000"/>
                  </a:schemeClr>
                </a:solidFill>
                <a:latin typeface="MV Boli" panose="02000500030200090000" pitchFamily="2" charset="0"/>
                <a:cs typeface="MV Boli" panose="02000500030200090000" pitchFamily="2" charset="0"/>
              </a:rPr>
              <a:t>Result</a:t>
            </a:r>
            <a:endParaRPr lang="en-US" b="1" dirty="0">
              <a:solidFill>
                <a:schemeClr val="accent6">
                  <a:lumMod val="60000"/>
                  <a:lumOff val="40000"/>
                </a:schemeClr>
              </a:solidFill>
              <a:latin typeface="MV Boli" panose="02000500030200090000" pitchFamily="2" charset="0"/>
              <a:cs typeface="MV Boli" panose="02000500030200090000" pitchFamily="2" charset="0"/>
            </a:endParaRPr>
          </a:p>
        </p:txBody>
      </p:sp>
      <p:pic>
        <p:nvPicPr>
          <p:cNvPr id="4" name="Picture 3">
            <a:extLst>
              <a:ext uri="{FF2B5EF4-FFF2-40B4-BE49-F238E27FC236}">
                <a16:creationId xmlns:a16="http://schemas.microsoft.com/office/drawing/2014/main" id="{8A236E4A-66D1-DDE3-7825-CA1DC72A48AA}"/>
              </a:ext>
            </a:extLst>
          </p:cNvPr>
          <p:cNvPicPr>
            <a:picLocks noChangeAspect="1"/>
          </p:cNvPicPr>
          <p:nvPr/>
        </p:nvPicPr>
        <p:blipFill>
          <a:blip r:embed="rId3"/>
          <a:stretch>
            <a:fillRect/>
          </a:stretch>
        </p:blipFill>
        <p:spPr>
          <a:xfrm>
            <a:off x="515152" y="673241"/>
            <a:ext cx="11250596" cy="2524478"/>
          </a:xfrm>
          <a:prstGeom prst="rect">
            <a:avLst/>
          </a:prstGeom>
        </p:spPr>
      </p:pic>
      <p:pic>
        <p:nvPicPr>
          <p:cNvPr id="9" name="Picture 8">
            <a:extLst>
              <a:ext uri="{FF2B5EF4-FFF2-40B4-BE49-F238E27FC236}">
                <a16:creationId xmlns:a16="http://schemas.microsoft.com/office/drawing/2014/main" id="{6BA864F9-BCAA-F84C-88C2-A798C65C6020}"/>
              </a:ext>
            </a:extLst>
          </p:cNvPr>
          <p:cNvPicPr>
            <a:picLocks noChangeAspect="1"/>
          </p:cNvPicPr>
          <p:nvPr/>
        </p:nvPicPr>
        <p:blipFill>
          <a:blip r:embed="rId4"/>
          <a:stretch>
            <a:fillRect/>
          </a:stretch>
        </p:blipFill>
        <p:spPr>
          <a:xfrm>
            <a:off x="2840990" y="4522390"/>
            <a:ext cx="6797198" cy="1390730"/>
          </a:xfrm>
          <a:prstGeom prst="rect">
            <a:avLst/>
          </a:prstGeom>
          <a:ln w="28575">
            <a:solidFill>
              <a:srgbClr val="FF0000"/>
            </a:solidFill>
          </a:ln>
        </p:spPr>
      </p:pic>
    </p:spTree>
    <p:extLst>
      <p:ext uri="{BB962C8B-B14F-4D97-AF65-F5344CB8AC3E}">
        <p14:creationId xmlns:p14="http://schemas.microsoft.com/office/powerpoint/2010/main" val="410733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A1051-D82A-C538-C578-9AC036D8D868}"/>
              </a:ext>
            </a:extLst>
          </p:cNvPr>
          <p:cNvPicPr>
            <a:picLocks noChangeAspect="1"/>
          </p:cNvPicPr>
          <p:nvPr/>
        </p:nvPicPr>
        <p:blipFill>
          <a:blip r:embed="rId2">
            <a:alphaModFix amt="2000"/>
          </a:blip>
          <a:stretch>
            <a:fillRect/>
          </a:stretch>
        </p:blipFill>
        <p:spPr>
          <a:xfrm>
            <a:off x="2929890" y="347165"/>
            <a:ext cx="6421120" cy="6163670"/>
          </a:xfrm>
          <a:prstGeom prst="rect">
            <a:avLst/>
          </a:prstGeom>
        </p:spPr>
      </p:pic>
      <p:sp>
        <p:nvSpPr>
          <p:cNvPr id="8" name="TextBox 7">
            <a:extLst>
              <a:ext uri="{FF2B5EF4-FFF2-40B4-BE49-F238E27FC236}">
                <a16:creationId xmlns:a16="http://schemas.microsoft.com/office/drawing/2014/main" id="{253A2564-0392-BF6D-E881-660B98C8F9B8}"/>
              </a:ext>
            </a:extLst>
          </p:cNvPr>
          <p:cNvSpPr txBox="1"/>
          <p:nvPr/>
        </p:nvSpPr>
        <p:spPr>
          <a:xfrm>
            <a:off x="1066800" y="4956145"/>
            <a:ext cx="1220206" cy="523220"/>
          </a:xfrm>
          <a:prstGeom prst="rect">
            <a:avLst/>
          </a:prstGeom>
          <a:noFill/>
        </p:spPr>
        <p:txBody>
          <a:bodyPr wrap="none" rtlCol="0">
            <a:spAutoFit/>
          </a:bodyPr>
          <a:lstStyle/>
          <a:p>
            <a:r>
              <a:rPr lang="en-US" sz="2800" b="1" dirty="0">
                <a:solidFill>
                  <a:schemeClr val="accent6">
                    <a:lumMod val="60000"/>
                    <a:lumOff val="40000"/>
                  </a:schemeClr>
                </a:solidFill>
                <a:latin typeface="MV Boli" panose="02000500030200090000" pitchFamily="2" charset="0"/>
                <a:cs typeface="MV Boli" panose="02000500030200090000" pitchFamily="2" charset="0"/>
              </a:rPr>
              <a:t>Result</a:t>
            </a:r>
            <a:endParaRPr lang="en-US" b="1" dirty="0">
              <a:solidFill>
                <a:schemeClr val="accent6">
                  <a:lumMod val="60000"/>
                  <a:lumOff val="40000"/>
                </a:schemeClr>
              </a:solidFill>
              <a:latin typeface="MV Boli" panose="02000500030200090000" pitchFamily="2" charset="0"/>
              <a:cs typeface="MV Boli" panose="02000500030200090000" pitchFamily="2" charset="0"/>
            </a:endParaRPr>
          </a:p>
        </p:txBody>
      </p:sp>
      <p:pic>
        <p:nvPicPr>
          <p:cNvPr id="3" name="Picture 2">
            <a:extLst>
              <a:ext uri="{FF2B5EF4-FFF2-40B4-BE49-F238E27FC236}">
                <a16:creationId xmlns:a16="http://schemas.microsoft.com/office/drawing/2014/main" id="{126AB077-F5F2-B84E-7949-F31965D153DD}"/>
              </a:ext>
            </a:extLst>
          </p:cNvPr>
          <p:cNvPicPr>
            <a:picLocks noChangeAspect="1"/>
          </p:cNvPicPr>
          <p:nvPr/>
        </p:nvPicPr>
        <p:blipFill>
          <a:blip r:embed="rId3"/>
          <a:stretch>
            <a:fillRect/>
          </a:stretch>
        </p:blipFill>
        <p:spPr>
          <a:xfrm>
            <a:off x="1239520" y="254564"/>
            <a:ext cx="9712960" cy="4316872"/>
          </a:xfrm>
          <a:prstGeom prst="rect">
            <a:avLst/>
          </a:prstGeom>
        </p:spPr>
      </p:pic>
      <p:pic>
        <p:nvPicPr>
          <p:cNvPr id="6" name="Picture 5">
            <a:extLst>
              <a:ext uri="{FF2B5EF4-FFF2-40B4-BE49-F238E27FC236}">
                <a16:creationId xmlns:a16="http://schemas.microsoft.com/office/drawing/2014/main" id="{FB8F063C-8671-D427-FE19-895D01B08FE6}"/>
              </a:ext>
            </a:extLst>
          </p:cNvPr>
          <p:cNvPicPr>
            <a:picLocks noChangeAspect="1"/>
          </p:cNvPicPr>
          <p:nvPr/>
        </p:nvPicPr>
        <p:blipFill>
          <a:blip r:embed="rId4"/>
          <a:stretch>
            <a:fillRect/>
          </a:stretch>
        </p:blipFill>
        <p:spPr>
          <a:xfrm>
            <a:off x="2929890" y="4729779"/>
            <a:ext cx="6702504" cy="1622712"/>
          </a:xfrm>
          <a:prstGeom prst="rect">
            <a:avLst/>
          </a:prstGeom>
          <a:ln w="28575">
            <a:solidFill>
              <a:srgbClr val="FF0000"/>
            </a:solidFill>
          </a:ln>
        </p:spPr>
      </p:pic>
    </p:spTree>
    <p:extLst>
      <p:ext uri="{BB962C8B-B14F-4D97-AF65-F5344CB8AC3E}">
        <p14:creationId xmlns:p14="http://schemas.microsoft.com/office/powerpoint/2010/main" val="46718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5A1051-D82A-C538-C578-9AC036D8D868}"/>
              </a:ext>
            </a:extLst>
          </p:cNvPr>
          <p:cNvPicPr>
            <a:picLocks noChangeAspect="1"/>
          </p:cNvPicPr>
          <p:nvPr/>
        </p:nvPicPr>
        <p:blipFill>
          <a:blip r:embed="rId2">
            <a:alphaModFix amt="2000"/>
          </a:blip>
          <a:stretch>
            <a:fillRect/>
          </a:stretch>
        </p:blipFill>
        <p:spPr>
          <a:xfrm>
            <a:off x="2929890" y="347165"/>
            <a:ext cx="6421120" cy="6163670"/>
          </a:xfrm>
          <a:prstGeom prst="rect">
            <a:avLst/>
          </a:prstGeom>
        </p:spPr>
      </p:pic>
      <p:sp>
        <p:nvSpPr>
          <p:cNvPr id="8" name="TextBox 7">
            <a:extLst>
              <a:ext uri="{FF2B5EF4-FFF2-40B4-BE49-F238E27FC236}">
                <a16:creationId xmlns:a16="http://schemas.microsoft.com/office/drawing/2014/main" id="{253A2564-0392-BF6D-E881-660B98C8F9B8}"/>
              </a:ext>
            </a:extLst>
          </p:cNvPr>
          <p:cNvSpPr txBox="1"/>
          <p:nvPr/>
        </p:nvSpPr>
        <p:spPr>
          <a:xfrm>
            <a:off x="1089747" y="5316231"/>
            <a:ext cx="1220206" cy="523220"/>
          </a:xfrm>
          <a:prstGeom prst="rect">
            <a:avLst/>
          </a:prstGeom>
          <a:noFill/>
        </p:spPr>
        <p:txBody>
          <a:bodyPr wrap="none" rtlCol="0">
            <a:spAutoFit/>
          </a:bodyPr>
          <a:lstStyle/>
          <a:p>
            <a:r>
              <a:rPr lang="en-US" sz="2800" b="1" dirty="0">
                <a:solidFill>
                  <a:schemeClr val="accent6">
                    <a:lumMod val="60000"/>
                    <a:lumOff val="40000"/>
                  </a:schemeClr>
                </a:solidFill>
                <a:latin typeface="MV Boli" panose="02000500030200090000" pitchFamily="2" charset="0"/>
                <a:cs typeface="MV Boli" panose="02000500030200090000" pitchFamily="2" charset="0"/>
              </a:rPr>
              <a:t>Result</a:t>
            </a:r>
            <a:endParaRPr lang="en-US" b="1" dirty="0">
              <a:solidFill>
                <a:schemeClr val="accent6">
                  <a:lumMod val="60000"/>
                  <a:lumOff val="40000"/>
                </a:schemeClr>
              </a:solidFill>
              <a:latin typeface="MV Boli" panose="02000500030200090000" pitchFamily="2" charset="0"/>
              <a:cs typeface="MV Boli" panose="02000500030200090000" pitchFamily="2" charset="0"/>
            </a:endParaRPr>
          </a:p>
        </p:txBody>
      </p:sp>
      <p:pic>
        <p:nvPicPr>
          <p:cNvPr id="4" name="Picture 3">
            <a:extLst>
              <a:ext uri="{FF2B5EF4-FFF2-40B4-BE49-F238E27FC236}">
                <a16:creationId xmlns:a16="http://schemas.microsoft.com/office/drawing/2014/main" id="{BC0A1610-8ACD-4AB8-7F17-E8E2C6A1F307}"/>
              </a:ext>
            </a:extLst>
          </p:cNvPr>
          <p:cNvPicPr>
            <a:picLocks noChangeAspect="1"/>
          </p:cNvPicPr>
          <p:nvPr/>
        </p:nvPicPr>
        <p:blipFill>
          <a:blip r:embed="rId3"/>
          <a:stretch>
            <a:fillRect/>
          </a:stretch>
        </p:blipFill>
        <p:spPr>
          <a:xfrm>
            <a:off x="1124250" y="347165"/>
            <a:ext cx="10032400" cy="4297682"/>
          </a:xfrm>
          <a:prstGeom prst="rect">
            <a:avLst/>
          </a:prstGeom>
        </p:spPr>
      </p:pic>
      <p:pic>
        <p:nvPicPr>
          <p:cNvPr id="9" name="Picture 8">
            <a:extLst>
              <a:ext uri="{FF2B5EF4-FFF2-40B4-BE49-F238E27FC236}">
                <a16:creationId xmlns:a16="http://schemas.microsoft.com/office/drawing/2014/main" id="{B64014E2-C2DA-B8FF-0FA0-23AB840BE80A}"/>
              </a:ext>
            </a:extLst>
          </p:cNvPr>
          <p:cNvPicPr>
            <a:picLocks noChangeAspect="1"/>
          </p:cNvPicPr>
          <p:nvPr/>
        </p:nvPicPr>
        <p:blipFill>
          <a:blip r:embed="rId4"/>
          <a:stretch>
            <a:fillRect/>
          </a:stretch>
        </p:blipFill>
        <p:spPr>
          <a:xfrm>
            <a:off x="2923334" y="4917442"/>
            <a:ext cx="6081172" cy="1320798"/>
          </a:xfrm>
          <a:prstGeom prst="rect">
            <a:avLst/>
          </a:prstGeom>
          <a:ln w="28575">
            <a:solidFill>
              <a:srgbClr val="FF0000"/>
            </a:solidFill>
          </a:ln>
        </p:spPr>
      </p:pic>
    </p:spTree>
    <p:extLst>
      <p:ext uri="{BB962C8B-B14F-4D97-AF65-F5344CB8AC3E}">
        <p14:creationId xmlns:p14="http://schemas.microsoft.com/office/powerpoint/2010/main" val="21748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315</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Cascadia Mono SemiBold</vt:lpstr>
      <vt:lpstr>Ink Free</vt:lpstr>
      <vt:lpstr>MV Boli</vt:lpstr>
      <vt:lpstr>Segoe UI Black</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2</cp:revision>
  <dcterms:created xsi:type="dcterms:W3CDTF">2025-02-03T23:31:33Z</dcterms:created>
  <dcterms:modified xsi:type="dcterms:W3CDTF">2025-02-04T18:46:02Z</dcterms:modified>
</cp:coreProperties>
</file>