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59" r:id="rId4"/>
    <p:sldId id="258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7A5F-5750-4FC4-BD0A-FBEF8C6C431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8357-EFB6-4B23-93AC-6505E65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7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7A5F-5750-4FC4-BD0A-FBEF8C6C431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8357-EFB6-4B23-93AC-6505E65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7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7A5F-5750-4FC4-BD0A-FBEF8C6C431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8357-EFB6-4B23-93AC-6505E65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14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7A5F-5750-4FC4-BD0A-FBEF8C6C431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8357-EFB6-4B23-93AC-6505E65C904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3065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7A5F-5750-4FC4-BD0A-FBEF8C6C431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8357-EFB6-4B23-93AC-6505E65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17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7A5F-5750-4FC4-BD0A-FBEF8C6C431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8357-EFB6-4B23-93AC-6505E65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40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7A5F-5750-4FC4-BD0A-FBEF8C6C431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8357-EFB6-4B23-93AC-6505E65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28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7A5F-5750-4FC4-BD0A-FBEF8C6C431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8357-EFB6-4B23-93AC-6505E65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91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7A5F-5750-4FC4-BD0A-FBEF8C6C431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8357-EFB6-4B23-93AC-6505E65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9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7A5F-5750-4FC4-BD0A-FBEF8C6C431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8357-EFB6-4B23-93AC-6505E65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1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7A5F-5750-4FC4-BD0A-FBEF8C6C431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8357-EFB6-4B23-93AC-6505E65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36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7A5F-5750-4FC4-BD0A-FBEF8C6C431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8357-EFB6-4B23-93AC-6505E65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4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7A5F-5750-4FC4-BD0A-FBEF8C6C431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8357-EFB6-4B23-93AC-6505E65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7A5F-5750-4FC4-BD0A-FBEF8C6C431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8357-EFB6-4B23-93AC-6505E65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71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7A5F-5750-4FC4-BD0A-FBEF8C6C431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8357-EFB6-4B23-93AC-6505E65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5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7A5F-5750-4FC4-BD0A-FBEF8C6C431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8357-EFB6-4B23-93AC-6505E65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0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7A5F-5750-4FC4-BD0A-FBEF8C6C431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8357-EFB6-4B23-93AC-6505E65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4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87A5F-5750-4FC4-BD0A-FBEF8C6C431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78357-EFB6-4B23-93AC-6505E65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750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99747A-0E25-901B-36B7-FE719A4BE55D}"/>
              </a:ext>
            </a:extLst>
          </p:cNvPr>
          <p:cNvSpPr txBox="1"/>
          <p:nvPr/>
        </p:nvSpPr>
        <p:spPr>
          <a:xfrm>
            <a:off x="2174607" y="2905780"/>
            <a:ext cx="7452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85000"/>
                  </a:schemeClr>
                </a:solidFill>
                <a:latin typeface="Perpetua Titling MT" panose="02020502060505020804" pitchFamily="18" charset="0"/>
              </a:rPr>
              <a:t>POWER BI –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98DF0-BFB5-C51E-F5E4-BB9BE2DE45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lumMod val="9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10" y="394625"/>
            <a:ext cx="2083150" cy="46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7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9F3A56-540A-491A-07DA-2D8BC6A3E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96" y="395298"/>
            <a:ext cx="10846007" cy="60674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831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7DCB1C-477C-7301-D692-7943A99E0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45" y="288286"/>
            <a:ext cx="11194710" cy="62814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009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78B627-2288-F847-50C0-B518B8104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91" y="130754"/>
            <a:ext cx="11325426" cy="63624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526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D40E30-2574-A498-2DE1-2810FF2E5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96" y="179821"/>
            <a:ext cx="11538808" cy="64983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990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732E22-50B4-97CF-928E-621B107FF9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"/>
          <a:stretch/>
        </p:blipFill>
        <p:spPr>
          <a:xfrm>
            <a:off x="297083" y="150497"/>
            <a:ext cx="11597833" cy="6557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1676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6</TotalTime>
  <Words>4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Perpetua Titling MT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singh</dc:creator>
  <cp:lastModifiedBy>rahul singh</cp:lastModifiedBy>
  <cp:revision>1</cp:revision>
  <dcterms:created xsi:type="dcterms:W3CDTF">2024-09-23T20:39:52Z</dcterms:created>
  <dcterms:modified xsi:type="dcterms:W3CDTF">2024-09-23T20:46:15Z</dcterms:modified>
</cp:coreProperties>
</file>