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png" Type="http://schemas.openxmlformats.org/officeDocument/2006/relationships/image"/><Relationship Id="rId12" Target="../media/image17.png" Type="http://schemas.openxmlformats.org/officeDocument/2006/relationships/image"/><Relationship Id="rId2" Target="../media/image2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png" Type="http://schemas.openxmlformats.org/officeDocument/2006/relationships/image"/><Relationship Id="rId12" Target="../media/image26.png" Type="http://schemas.openxmlformats.org/officeDocument/2006/relationships/image"/><Relationship Id="rId13" Target="../media/image27.png" Type="http://schemas.openxmlformats.org/officeDocument/2006/relationships/image"/><Relationship Id="rId14" Target="../media/image28.png" Type="http://schemas.openxmlformats.org/officeDocument/2006/relationships/image"/><Relationship Id="rId15" Target="../media/image29.png" Type="http://schemas.openxmlformats.org/officeDocument/2006/relationships/image"/><Relationship Id="rId16" Target="../media/image30.png" Type="http://schemas.openxmlformats.org/officeDocument/2006/relationships/image"/><Relationship Id="rId2" Target="../media/image2.png" Type="http://schemas.openxmlformats.org/officeDocument/2006/relationships/image"/><Relationship Id="rId3" Target="../media/image8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png" Type="http://schemas.openxmlformats.org/officeDocument/2006/relationships/image"/><Relationship Id="rId12" Target="../media/image40.png" Type="http://schemas.openxmlformats.org/officeDocument/2006/relationships/image"/><Relationship Id="rId13" Target="../media/image41.png" Type="http://schemas.openxmlformats.org/officeDocument/2006/relationships/image"/><Relationship Id="rId14" Target="../media/image42.png" Type="http://schemas.openxmlformats.org/officeDocument/2006/relationships/image"/><Relationship Id="rId15" Target="../media/image43.png" Type="http://schemas.openxmlformats.org/officeDocument/2006/relationships/image"/><Relationship Id="rId16" Target="../media/image44.png" Type="http://schemas.openxmlformats.org/officeDocument/2006/relationships/image"/><Relationship Id="rId2" Target="../media/image2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5" Target="../media/image33.pn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Relationship Id="rId8" Target="../media/image36.pn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png" Type="http://schemas.openxmlformats.org/officeDocument/2006/relationships/image"/><Relationship Id="rId12" Target="../media/image53.png" Type="http://schemas.openxmlformats.org/officeDocument/2006/relationships/image"/><Relationship Id="rId13" Target="../media/image54.png" Type="http://schemas.openxmlformats.org/officeDocument/2006/relationships/image"/><Relationship Id="rId2" Target="../media/image2.png" Type="http://schemas.openxmlformats.org/officeDocument/2006/relationships/image"/><Relationship Id="rId3" Target="../media/image8.png" Type="http://schemas.openxmlformats.org/officeDocument/2006/relationships/image"/><Relationship Id="rId4" Target="../media/image45.png" Type="http://schemas.openxmlformats.org/officeDocument/2006/relationships/image"/><Relationship Id="rId5" Target="../media/image46.png" Type="http://schemas.openxmlformats.org/officeDocument/2006/relationships/image"/><Relationship Id="rId6" Target="../media/image47.png" Type="http://schemas.openxmlformats.org/officeDocument/2006/relationships/image"/><Relationship Id="rId7" Target="../media/image48.png" Type="http://schemas.openxmlformats.org/officeDocument/2006/relationships/image"/><Relationship Id="rId8" Target="../media/image49.png" Type="http://schemas.openxmlformats.org/officeDocument/2006/relationships/image"/><Relationship Id="rId9" Target="../media/image5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8.png" Type="http://schemas.openxmlformats.org/officeDocument/2006/relationships/image"/><Relationship Id="rId4" Target="../media/image55.png" Type="http://schemas.openxmlformats.org/officeDocument/2006/relationships/image"/><Relationship Id="rId5" Target="../media/image56.png" Type="http://schemas.openxmlformats.org/officeDocument/2006/relationships/image"/><Relationship Id="rId6" Target="../media/image5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4.png" Type="http://schemas.openxmlformats.org/officeDocument/2006/relationships/image"/><Relationship Id="rId11" Target="../media/image65.png" Type="http://schemas.openxmlformats.org/officeDocument/2006/relationships/image"/><Relationship Id="rId12" Target="../media/image66.png" Type="http://schemas.openxmlformats.org/officeDocument/2006/relationships/image"/><Relationship Id="rId13" Target="../media/image67.png" Type="http://schemas.openxmlformats.org/officeDocument/2006/relationships/image"/><Relationship Id="rId14" Target="../media/image68.png" Type="http://schemas.openxmlformats.org/officeDocument/2006/relationships/image"/><Relationship Id="rId2" Target="../media/image2.png" Type="http://schemas.openxmlformats.org/officeDocument/2006/relationships/image"/><Relationship Id="rId3" Target="../media/image8.png" Type="http://schemas.openxmlformats.org/officeDocument/2006/relationships/image"/><Relationship Id="rId4" Target="../media/image58.png" Type="http://schemas.openxmlformats.org/officeDocument/2006/relationships/image"/><Relationship Id="rId5" Target="../media/image59.png" Type="http://schemas.openxmlformats.org/officeDocument/2006/relationships/image"/><Relationship Id="rId6" Target="../media/image60.png" Type="http://schemas.openxmlformats.org/officeDocument/2006/relationships/image"/><Relationship Id="rId7" Target="../media/image61.png" Type="http://schemas.openxmlformats.org/officeDocument/2006/relationships/image"/><Relationship Id="rId8" Target="../media/image62.png" Type="http://schemas.openxmlformats.org/officeDocument/2006/relationships/image"/><Relationship Id="rId9" Target="../media/image6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660400" y="0"/>
            <a:ext cx="17246600" cy="52705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613900" y="889000"/>
            <a:ext cx="8902700" cy="8521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797800" y="5270500"/>
            <a:ext cx="10706100" cy="509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12800" y="1104900"/>
            <a:ext cx="13817600" cy="2794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03300" y="8521700"/>
            <a:ext cx="2489200" cy="977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92200" y="2870200"/>
            <a:ext cx="6045200" cy="1524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54100" y="5219700"/>
            <a:ext cx="3949700" cy="314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58800" y="0"/>
            <a:ext cx="18859500" cy="2501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81100" y="3263900"/>
            <a:ext cx="7962900" cy="3327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81100" y="6248400"/>
            <a:ext cx="7962900" cy="33274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702800" y="3187700"/>
            <a:ext cx="7658100" cy="3683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49400" y="6616700"/>
            <a:ext cx="2044700" cy="1422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12900" y="7785100"/>
            <a:ext cx="2616200" cy="1866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62100" y="3543300"/>
            <a:ext cx="2057400" cy="2032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12900" y="4572000"/>
            <a:ext cx="2628900" cy="18669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01700" y="444500"/>
            <a:ext cx="6438900" cy="2438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537700" y="6972300"/>
            <a:ext cx="1600200" cy="1447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601200" y="7988300"/>
            <a:ext cx="496570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58800" y="0"/>
            <a:ext cx="18859500" cy="2501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93800" y="3263900"/>
            <a:ext cx="7581900" cy="7086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144000" y="3263900"/>
            <a:ext cx="7950200" cy="7086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01700" y="444500"/>
            <a:ext cx="7556500" cy="2438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9525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435100" y="4521200"/>
            <a:ext cx="7188200" cy="1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9700" y="3378200"/>
            <a:ext cx="5930900" cy="1054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09700" y="4635500"/>
            <a:ext cx="4457700" cy="20066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952500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334500" y="4521200"/>
            <a:ext cx="7505700" cy="127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658100" y="3416300"/>
            <a:ext cx="863600" cy="8636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962400" y="7162800"/>
            <a:ext cx="1955800" cy="33655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536700" y="7162800"/>
            <a:ext cx="1930400" cy="34290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388100" y="7137400"/>
            <a:ext cx="1968500" cy="36195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8661400" y="3378200"/>
            <a:ext cx="3797300" cy="10541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9309100" y="5308600"/>
            <a:ext cx="7467600" cy="287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531600" y="-1536700"/>
            <a:ext cx="8902700" cy="852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3187700" y="2387600"/>
            <a:ext cx="22656800" cy="8305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89000" y="444500"/>
            <a:ext cx="4673600" cy="2438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85900" y="4368800"/>
            <a:ext cx="2857500" cy="1600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98600" y="3543300"/>
            <a:ext cx="4787900" cy="1104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705600" y="4368800"/>
            <a:ext cx="3670300" cy="1600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718300" y="3543300"/>
            <a:ext cx="4279900" cy="1104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925300" y="4368800"/>
            <a:ext cx="3873500" cy="1587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912600" y="3543300"/>
            <a:ext cx="3543300" cy="1104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485900" y="7175500"/>
            <a:ext cx="2565400" cy="1600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85900" y="6350000"/>
            <a:ext cx="5067300" cy="1104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705600" y="7175500"/>
            <a:ext cx="3175000" cy="2019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731000" y="6413500"/>
            <a:ext cx="3441700" cy="1625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1925300" y="7175500"/>
            <a:ext cx="2667000" cy="15367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1912600" y="6350000"/>
            <a:ext cx="452120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58800" y="0"/>
            <a:ext cx="18859500" cy="2501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89000" y="444500"/>
            <a:ext cx="4711700" cy="24384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44600" y="3187700"/>
            <a:ext cx="4889500" cy="3060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30300" y="6731000"/>
            <a:ext cx="3352800" cy="1524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55700" y="7543800"/>
            <a:ext cx="5207000" cy="15621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692900" y="3187700"/>
            <a:ext cx="4889500" cy="3060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565900" y="6654800"/>
            <a:ext cx="3073400" cy="1066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616700" y="7569200"/>
            <a:ext cx="5194300" cy="19558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153900" y="3187700"/>
            <a:ext cx="4889500" cy="3060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014200" y="6654800"/>
            <a:ext cx="1625600" cy="1066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052300" y="7543800"/>
            <a:ext cx="2933700" cy="1168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58800" y="0"/>
            <a:ext cx="18859500" cy="2501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81100" y="3556000"/>
            <a:ext cx="15646400" cy="6731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01700" y="444500"/>
            <a:ext cx="6337300" cy="2438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38300" y="4102100"/>
            <a:ext cx="9829800" cy="4445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58800" y="0"/>
            <a:ext cx="18859500" cy="25019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19200" y="9131300"/>
            <a:ext cx="15836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01700" y="444500"/>
            <a:ext cx="8369300" cy="2438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30300" y="3213100"/>
            <a:ext cx="7683500" cy="2501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63600" y="4025900"/>
            <a:ext cx="3810000" cy="1054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597400" y="3835400"/>
            <a:ext cx="3873500" cy="1955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30300" y="6134100"/>
            <a:ext cx="7683500" cy="2501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98600" y="6946900"/>
            <a:ext cx="2794000" cy="1054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597400" y="6896100"/>
            <a:ext cx="4013200" cy="1536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474200" y="3213100"/>
            <a:ext cx="7683500" cy="25019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940800" y="4025900"/>
            <a:ext cx="4152900" cy="1054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928600" y="3835400"/>
            <a:ext cx="3949700" cy="1955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474200" y="6134100"/>
            <a:ext cx="7683500" cy="25019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525000" y="6946900"/>
            <a:ext cx="3581400" cy="10541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2928600" y="6680200"/>
            <a:ext cx="4013200" cy="195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