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png" Type="http://schemas.openxmlformats.org/officeDocument/2006/relationships/image"/><Relationship Id="rId12" Target="../media/image17.png" Type="http://schemas.openxmlformats.org/officeDocument/2006/relationships/image"/><Relationship Id="rId13" Target="../media/image18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Relationship Id="rId7" Target="../media/image12.png" Type="http://schemas.openxmlformats.org/officeDocument/2006/relationships/image"/><Relationship Id="rId8" Target="../media/image13.pn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png" Type="http://schemas.openxmlformats.org/officeDocument/2006/relationships/image"/><Relationship Id="rId12" Target="../media/image27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12" Target="../media/image36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32.pn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44.png" Type="http://schemas.openxmlformats.org/officeDocument/2006/relationships/image"/><Relationship Id="rId5" Target="../media/image45.png" Type="http://schemas.openxmlformats.org/officeDocument/2006/relationships/image"/><Relationship Id="rId6" Target="../media/image4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60400" y="0"/>
            <a:ext cx="17246600" cy="5270500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613900" y="889000"/>
            <a:ext cx="8902700" cy="8521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797800" y="5270500"/>
            <a:ext cx="10706100" cy="509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6000" y="8636000"/>
            <a:ext cx="2425700" cy="1016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54100" y="5219700"/>
            <a:ext cx="3365500" cy="314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12800" y="1104900"/>
            <a:ext cx="13817600" cy="2794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92200" y="2870200"/>
            <a:ext cx="6045200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85750000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5410200" y="6400800"/>
            <a:ext cx="62865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79500" y="3416300"/>
            <a:ext cx="3187700" cy="1524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92200" y="4191000"/>
            <a:ext cx="3238500" cy="1587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914400" y="444500"/>
            <a:ext cx="8636000" cy="2438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66800" y="6692900"/>
            <a:ext cx="3302000" cy="1054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04900" y="7556500"/>
            <a:ext cx="6553200" cy="1955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423400" y="3378200"/>
            <a:ext cx="2730500" cy="1524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48800" y="4203700"/>
            <a:ext cx="3657600" cy="1168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423400" y="6743700"/>
            <a:ext cx="2006600" cy="1524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423400" y="7518400"/>
            <a:ext cx="69215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901700" y="444500"/>
            <a:ext cx="12585700" cy="243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251200" y="3352800"/>
            <a:ext cx="3530600" cy="7086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378700" y="3352800"/>
            <a:ext cx="3530600" cy="7086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06200" y="3352800"/>
            <a:ext cx="3530600" cy="70866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454400" y="5448300"/>
            <a:ext cx="3136900" cy="12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136900" y="3987800"/>
            <a:ext cx="3721100" cy="1054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378200" y="5524500"/>
            <a:ext cx="3352800" cy="24257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81900" y="5448300"/>
            <a:ext cx="3136900" cy="127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756400" y="3975100"/>
            <a:ext cx="4203700" cy="10541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505700" y="5524500"/>
            <a:ext cx="3403600" cy="2006600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>
            <a:off x="2147483647" y="2147483647"/>
            <a:ext cx="2147483647" cy="95250000"/>
          </a:xfrm>
        </p:grpSpPr>
      </p:grpSp>
      <p:pic>
        <p:nvPicPr>
          <p:cNvPr name="Picture 18" id="1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96700" y="5448300"/>
            <a:ext cx="3136900" cy="127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1061700" y="3962400"/>
            <a:ext cx="4000500" cy="10668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1620500" y="5524500"/>
            <a:ext cx="3441700" cy="3263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889000" y="444500"/>
            <a:ext cx="4787900" cy="243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05000" y="3708400"/>
            <a:ext cx="14135100" cy="2044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501900" y="4419600"/>
            <a:ext cx="1765300" cy="774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610100" y="4013200"/>
            <a:ext cx="6388100" cy="2349500"/>
          </a:xfrm>
          <a:prstGeom prst="rect">
            <a:avLst/>
          </a:prstGeom>
        </p:spPr>
      </p:pic>
      <p:grpSp>
        <p:nvGrpSpPr>
          <p:cNvPr name="Group 9" id="9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16370300" y="4508500"/>
            <a:ext cx="304800" cy="254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15240000" y="5943600"/>
            <a:ext cx="2882900" cy="254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16370300" y="7366000"/>
            <a:ext cx="317500" cy="25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905000" y="6337300"/>
            <a:ext cx="14135100" cy="2044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501900" y="7086600"/>
            <a:ext cx="1498600" cy="7747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610100" y="6616700"/>
            <a:ext cx="5905500" cy="16129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543800" y="3060700"/>
            <a:ext cx="9461500" cy="7226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17600" y="3060700"/>
            <a:ext cx="6121400" cy="22733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17600" y="5537200"/>
            <a:ext cx="6121400" cy="22733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17600" y="8077200"/>
            <a:ext cx="6121400" cy="227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89000" y="444500"/>
            <a:ext cx="8559800" cy="2438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7886700" y="4025900"/>
            <a:ext cx="8775700" cy="5461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028700" y="2717800"/>
            <a:ext cx="1511300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-2147483648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558800" y="0"/>
            <a:ext cx="18859500" cy="2501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181100" y="3556000"/>
            <a:ext cx="15646400" cy="6731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01700" y="444500"/>
            <a:ext cx="9436100" cy="2438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38300" y="4610100"/>
            <a:ext cx="11849100" cy="3429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