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넥슨Lv1고딕" panose="00000500000000000000" pitchFamily="2" charset="-127"/>
      <p:regular r:id="rId8"/>
    </p:embeddedFont>
    <p:embeddedFont>
      <p:font typeface="넥슨Lv1고딕 Bold" panose="00000800000000000000" pitchFamily="2" charset="-127"/>
      <p:bold r:id="rId9"/>
    </p:embeddedFont>
    <p:embeddedFont>
      <p:font typeface="넥슨Lv1고딕 Light" panose="00000300000000000000" pitchFamily="2" charset="-127"/>
      <p:regular r:id="rId10"/>
    </p:embeddedFont>
    <p:embeddedFont>
      <p:font typeface="아리따-부리(TTF)-Bold" panose="02020603020101020101" pitchFamily="18" charset="-127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78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eun-O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9yu22/Block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hyun1129/Window-FinalProjec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54378" y="2393032"/>
            <a:ext cx="13379245" cy="412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9"/>
              </a:lnSpc>
            </a:pPr>
            <a:r>
              <a:rPr lang="ko-KR" altLang="en-US" sz="11499" spc="229" dirty="0">
                <a:solidFill>
                  <a:srgbClr val="00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 Avenir Next Arabic Semi-Bold"/>
                <a:sym typeface=" Avenir Next Arabic Semi-Bold"/>
              </a:rPr>
              <a:t>오다은</a:t>
            </a:r>
            <a:endParaRPr lang="en-US" altLang="ko-KR" sz="11499" spc="229" dirty="0">
              <a:solidFill>
                <a:srgbClr val="000000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 Avenir Next Arabic Semi-Bold"/>
              <a:sym typeface=" Avenir Next Arabic Semi-Bold"/>
            </a:endParaRPr>
          </a:p>
          <a:p>
            <a:pPr algn="ctr">
              <a:lnSpc>
                <a:spcPts val="16099"/>
              </a:lnSpc>
            </a:pPr>
            <a:r>
              <a:rPr lang="ko-KR" altLang="en-US" sz="11499" spc="229" dirty="0">
                <a:solidFill>
                  <a:srgbClr val="00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 Avenir Next Arabic Semi-Bold"/>
                <a:sym typeface=" Avenir Next Arabic Semi-Bold"/>
              </a:rPr>
              <a:t>포트폴리오</a:t>
            </a:r>
            <a:endParaRPr lang="en-US" sz="11499" spc="229" dirty="0">
              <a:solidFill>
                <a:srgbClr val="000000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 Avenir Next Arabic Semi-Bold"/>
              <a:sym typeface=" Avenir Next Arabic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81170" y="7353300"/>
            <a:ext cx="6125660" cy="72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ko-KR" altLang="en-US" sz="2100" spc="126" dirty="0">
                <a:solidFill>
                  <a:srgbClr val="1C1D1A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Kollektif"/>
                <a:sym typeface="Kollektif"/>
              </a:rPr>
              <a:t>클라이언트 프로그래머 지원</a:t>
            </a:r>
            <a:endParaRPr lang="en-US" altLang="ko-KR" sz="2100" spc="126" dirty="0">
              <a:solidFill>
                <a:srgbClr val="1C1D1A"/>
              </a:solidFill>
              <a:latin typeface="넥슨Lv1고딕" panose="00000500000000000000" pitchFamily="2" charset="-127"/>
              <a:ea typeface="넥슨Lv1고딕" panose="00000500000000000000" pitchFamily="2" charset="-127"/>
              <a:cs typeface="Kollektif"/>
              <a:sym typeface="Kollektif"/>
            </a:endParaRPr>
          </a:p>
          <a:p>
            <a:pPr algn="ctr">
              <a:lnSpc>
                <a:spcPts val="2940"/>
              </a:lnSpc>
            </a:pPr>
            <a:r>
              <a:rPr lang="en-US" sz="2100" spc="126" dirty="0">
                <a:solidFill>
                  <a:srgbClr val="1C1D1A"/>
                </a:solidFill>
                <a:latin typeface="넥슨Lv1고딕" panose="00000500000000000000" pitchFamily="2" charset="-127"/>
                <a:ea typeface="넥슨Lv1고딕" panose="00000500000000000000" pitchFamily="2" charset="-127"/>
                <a:cs typeface="Kollektif"/>
                <a:sym typeface="Kollektif"/>
              </a:rPr>
              <a:t>Unreal 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1391793"/>
            <a:ext cx="4011427" cy="510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오다은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7344" y="2732872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Email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doreui@naver.com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5CB6946-F9DE-4C9D-CEC1-5CD4FB210B8B}"/>
              </a:ext>
            </a:extLst>
          </p:cNvPr>
          <p:cNvSpPr txBox="1"/>
          <p:nvPr/>
        </p:nvSpPr>
        <p:spPr>
          <a:xfrm>
            <a:off x="1567343" y="3352593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Phone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010-3525-4735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2113151"/>
            <a:ext cx="6058091" cy="619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Birth</a:t>
            </a:r>
            <a:r>
              <a:rPr lang="en-US" sz="30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2001.02.24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E987604-CA25-016E-F0D0-D7F021B4F152}"/>
              </a:ext>
            </a:extLst>
          </p:cNvPr>
          <p:cNvSpPr txBox="1"/>
          <p:nvPr/>
        </p:nvSpPr>
        <p:spPr>
          <a:xfrm>
            <a:off x="1570531" y="3972314"/>
            <a:ext cx="7576655" cy="619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GitHub</a:t>
            </a:r>
            <a:r>
              <a:rPr lang="en-US" sz="30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https://github.com/Daeun-Oh</a:t>
            </a:r>
            <a:endParaRPr lang="en-US" sz="3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7371E0E-7C4C-7B04-4B2C-397CFC4A21B4}"/>
              </a:ext>
            </a:extLst>
          </p:cNvPr>
          <p:cNvSpPr txBox="1"/>
          <p:nvPr/>
        </p:nvSpPr>
        <p:spPr>
          <a:xfrm>
            <a:off x="1570532" y="7005907"/>
            <a:ext cx="7576655" cy="188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기술</a:t>
            </a:r>
            <a:endParaRPr lang="en-US" altLang="ko-KR" sz="3000" spc="7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C, C++, Python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Unreal Engine 5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2E849F7-A12B-717C-7E29-BAE93CC3B359}"/>
              </a:ext>
            </a:extLst>
          </p:cNvPr>
          <p:cNvSpPr txBox="1"/>
          <p:nvPr/>
        </p:nvSpPr>
        <p:spPr>
          <a:xfrm>
            <a:off x="1567345" y="5477774"/>
            <a:ext cx="8799268" cy="1196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 Avenir Next Arabic Bold"/>
                <a:sym typeface=" Avenir Next Arabic Bold"/>
              </a:rPr>
              <a:t>학력</a:t>
            </a:r>
            <a:endParaRPr lang="en-US" altLang="ko-KR" sz="2500" spc="7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한국공학대학교 게임공학과 졸업 예정 </a:t>
            </a:r>
            <a:r>
              <a:rPr lang="en-US" altLang="ko-KR" sz="3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(2025.02)</a:t>
            </a:r>
            <a:endParaRPr lang="en-US" sz="3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C5FED-A0BB-E027-6DEB-B4F95E9D8F1F}"/>
              </a:ext>
            </a:extLst>
          </p:cNvPr>
          <p:cNvSpPr/>
          <p:nvPr/>
        </p:nvSpPr>
        <p:spPr>
          <a:xfrm>
            <a:off x="13716000" y="1391793"/>
            <a:ext cx="3001469" cy="3523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아직 없음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24000" y="1221742"/>
            <a:ext cx="5595455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졸업작품 </a:t>
            </a:r>
            <a:r>
              <a:rPr lang="en-US" altLang="ko-KR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– Blockers</a:t>
            </a:r>
            <a:endParaRPr lang="en-US" sz="3000" spc="89" dirty="0">
              <a:solidFill>
                <a:srgbClr val="000000"/>
              </a:solidFill>
              <a:latin typeface="아리따-부리(TTF)-Bold" panose="02020603020101020101" pitchFamily="18" charset="-127"/>
              <a:ea typeface="아리따-부리(TTF)-Bold" panose="02020603020101020101" pitchFamily="18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24000" y="1943100"/>
            <a:ext cx="13596455" cy="710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장르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빌딩액션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FPS (4 players)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게임 설명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블록을 설치하고 파괴하면서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상대의 포탈을 파괴하고 자신의 포탈을 지키는 게임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기간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10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개월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(2023.10~2024.07)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Git Repo: </a:t>
            </a: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https://github.com/9yu22/Blockers</a:t>
            </a: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사용 언어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C++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개발 환경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Visual Studio 2022, Unreal 5.3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인원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3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명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클라이언트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서버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역할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클라이언트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맵 전체를 하나의 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액터로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관리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3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 구현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도구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무기 아이템 제작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0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에셋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제작 및 기능 구현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Block Breaking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구현 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블록의 내구도에 따른 텍스처 변화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0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701198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제작 시 어려웠던 부분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1422556"/>
            <a:ext cx="15120455" cy="1093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맵을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생성할 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블록 하나 당 큐브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하나를 넣으면 효율이 매우 떨어져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  그 방법을 고안하는 데 어려움을 겪음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9FFE56-8D0D-3495-AC9A-A52491C685DF}"/>
              </a:ext>
            </a:extLst>
          </p:cNvPr>
          <p:cNvSpPr txBox="1"/>
          <p:nvPr/>
        </p:nvSpPr>
        <p:spPr>
          <a:xfrm>
            <a:off x="1567345" y="3690905"/>
            <a:ext cx="15120455" cy="2824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그래서 블록 맵 전체를 하나의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액터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(world)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로 관리했다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1.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블록의 종류를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1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차원 배열로 저장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 내에서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(x, y, z)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위치에 해당하는 블록은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(z * size * size + y * size + x)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번째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인덱스에 저장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여기서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size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는 해당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chunk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의 가로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세로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높이 블록 개수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 (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맵은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여러 개의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chunk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로 이루어짐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2.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맵을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생성할 때 블록의 모든 면을 생성하지 않고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보이는 면만 생성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F4C1BF-8CC3-4849-DCF3-9ECC7A3B99D3}"/>
              </a:ext>
            </a:extLst>
          </p:cNvPr>
          <p:cNvSpPr txBox="1"/>
          <p:nvPr/>
        </p:nvSpPr>
        <p:spPr>
          <a:xfrm>
            <a:off x="1567345" y="2952334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해결 방안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761C6-7CF4-A856-31E6-EA8486ED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6743700"/>
            <a:ext cx="13722626" cy="208276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63021AD7-8942-5C12-48C5-6267FB7C478D}"/>
              </a:ext>
            </a:extLst>
          </p:cNvPr>
          <p:cNvSpPr txBox="1"/>
          <p:nvPr/>
        </p:nvSpPr>
        <p:spPr>
          <a:xfrm>
            <a:off x="3238500" y="8970249"/>
            <a:ext cx="11811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블록의 면을 생성할 때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, 6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개의 면을 생성할지 판단하는 함수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:</a:t>
            </a:r>
          </a:p>
          <a:p>
            <a:pPr algn="ctr">
              <a:spcBef>
                <a:spcPct val="0"/>
              </a:spcBef>
            </a:pP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인접한 블록 위치가 정해진 크기를 넘어가거나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, 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인접한 블록이 투명 블록일 때 </a:t>
            </a:r>
            <a:r>
              <a:rPr lang="en-US" altLang="ko-KR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true</a:t>
            </a:r>
            <a:r>
              <a:rPr lang="ko-KR" altLang="en-US" sz="2000" spc="8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Nanum Square Bold"/>
                <a:sym typeface="Nanum Square Bold"/>
              </a:rPr>
              <a:t>를 반환</a:t>
            </a:r>
            <a:endParaRPr lang="en-US" sz="2000" spc="8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29419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24000" y="1221743"/>
            <a:ext cx="86868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89" dirty="0">
                <a:solidFill>
                  <a:srgbClr val="000000"/>
                </a:solidFill>
                <a:latin typeface="아리따-부리(TTF)-Bold" panose="02020603020101020101" pitchFamily="18" charset="-127"/>
                <a:ea typeface="아리따-부리(TTF)-Bold" panose="02020603020101020101" pitchFamily="18" charset="-127"/>
                <a:cs typeface="Nanum Square Bold"/>
                <a:sym typeface="Nanum Square Bold"/>
              </a:rPr>
              <a:t>Fire boy &amp; Water girl – Mario Edition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24000" y="1943100"/>
            <a:ext cx="13596455" cy="710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2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인용 플래시 게임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게임 설명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두 플레이어가 협동해 두 스테이지를 탈출하고 </a:t>
            </a:r>
            <a:r>
              <a:rPr lang="ko-KR" altLang="en-US" sz="2500" spc="79" dirty="0" err="1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쿠파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)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를 처치하는 게임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기간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1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개월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(2024.06)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Git Repo: </a:t>
            </a:r>
            <a:r>
              <a:rPr 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  <a:hlinkClick r:id="rId2"/>
              </a:rPr>
              <a:t>https://github.com/gahyun1129/Window-FinalProject</a:t>
            </a: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사용 언어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C++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개발 환경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Visual Studio 2022, Windows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 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API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제작 인원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2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명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역할</a:t>
            </a: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: </a:t>
            </a:r>
            <a:r>
              <a:rPr lang="ko-KR" altLang="en-US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 스테이지</a:t>
            </a:r>
            <a:endParaRPr lang="en-US" altLang="ko-KR" sz="25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보스 공격 스킬</a:t>
            </a: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이동 로직 구현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카메라 이동 구현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UI, </a:t>
            </a:r>
            <a:r>
              <a:rPr lang="ko-KR" altLang="en-US" sz="20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엔딩 씬</a:t>
            </a:r>
            <a:endParaRPr lang="en-US" altLang="ko-KR" sz="2000" spc="79" dirty="0">
              <a:solidFill>
                <a:srgbClr val="00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  <a:cs typeface=" Avenir Next Arabic Bold"/>
              <a:sym typeface=" Avenir Next Arabic Bold"/>
            </a:endParaRPr>
          </a:p>
        </p:txBody>
      </p:sp>
    </p:spTree>
    <p:extLst>
      <p:ext uri="{BB962C8B-B14F-4D97-AF65-F5344CB8AC3E}">
        <p14:creationId xmlns:p14="http://schemas.microsoft.com/office/powerpoint/2010/main" val="2577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67345" y="701198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제작 시 어려웠던 부분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CC6EE9A-B926-A6D1-3683-FA7E2D3CACFB}"/>
              </a:ext>
            </a:extLst>
          </p:cNvPr>
          <p:cNvSpPr txBox="1"/>
          <p:nvPr/>
        </p:nvSpPr>
        <p:spPr>
          <a:xfrm>
            <a:off x="1567345" y="1422556"/>
            <a:ext cx="15120455" cy="516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9FFE56-8D0D-3495-AC9A-A52491C685DF}"/>
              </a:ext>
            </a:extLst>
          </p:cNvPr>
          <p:cNvSpPr txBox="1"/>
          <p:nvPr/>
        </p:nvSpPr>
        <p:spPr>
          <a:xfrm>
            <a:off x="1567345" y="3690905"/>
            <a:ext cx="15120455" cy="516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ko-KR" sz="2500" spc="79" dirty="0">
                <a:solidFill>
                  <a:srgbClr val="000000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cs typeface=" Avenir Next Arabic Bold"/>
                <a:sym typeface=" Avenir Next Arabic Bold"/>
              </a:rPr>
              <a:t>-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F4C1BF-8CC3-4849-DCF3-9ECC7A3B99D3}"/>
              </a:ext>
            </a:extLst>
          </p:cNvPr>
          <p:cNvSpPr txBox="1"/>
          <p:nvPr/>
        </p:nvSpPr>
        <p:spPr>
          <a:xfrm>
            <a:off x="1567345" y="2952334"/>
            <a:ext cx="5595455" cy="510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spc="89" dirty="0">
                <a:solidFill>
                  <a:srgbClr val="00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  <a:cs typeface="Nanum Square Bold"/>
                <a:sym typeface="Nanum Square Bold"/>
              </a:rPr>
              <a:t>해결 방안</a:t>
            </a:r>
            <a:endParaRPr lang="en-US" sz="3000" spc="89" dirty="0">
              <a:solidFill>
                <a:srgbClr val="00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2371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393</Words>
  <Application>Microsoft Office PowerPoint</Application>
  <PresentationFormat>사용자 지정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</vt:lpstr>
      <vt:lpstr>Calibri</vt:lpstr>
      <vt:lpstr>넥슨Lv1고딕 Light</vt:lpstr>
      <vt:lpstr>넥슨Lv1고딕 Bold</vt:lpstr>
      <vt:lpstr>넥슨Lv1고딕</vt:lpstr>
      <vt:lpstr>아리따-부리(TTF)-Bold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아이보리 미니멀하고 깔끔한 디자인 스튜디오 프로필</dc:title>
  <cp:lastModifiedBy>오다은(2020180025)</cp:lastModifiedBy>
  <cp:revision>6</cp:revision>
  <dcterms:created xsi:type="dcterms:W3CDTF">2006-08-16T00:00:00Z</dcterms:created>
  <dcterms:modified xsi:type="dcterms:W3CDTF">2024-09-02T15:44:11Z</dcterms:modified>
  <dc:identifier>DAGNv0vgZws</dc:identifier>
</cp:coreProperties>
</file>