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3" r:id="rId4"/>
    <p:sldId id="284" r:id="rId5"/>
    <p:sldId id="282" r:id="rId6"/>
    <p:sldId id="259" r:id="rId7"/>
    <p:sldId id="286" r:id="rId8"/>
    <p:sldId id="28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5T07:26:47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58,'279'-21,"-138"6,792-7,-763 23,194 9,568 89,-770-73,271 7,350-36,-738 5,58 10,-46-4,-24-4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05:04:36.5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24575,'3292'0'-1365,"-3244"0"-5461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7FDC4-333D-A69D-4433-07383487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32167C-5E26-25DC-E08A-88739B11A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3BEDC-16AB-59F4-F197-BC883A63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754A8-AD75-74CF-C833-11EF2C9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B2ED9-E8C0-F3E3-A448-B847C75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7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5EBD-1073-B191-7C7B-C5F3ADA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9B02A-D193-BAA8-06D3-BDB7D5C3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B8ED1-1C52-9F68-2DD4-227B33B8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04327-8128-CB09-950B-6FB1E92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5CE7A-63DF-954B-1462-2D1FF393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7B32C-BBEC-5486-CB2F-789100BE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FAE1F-3BA6-BA18-4789-BD8CD891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6A139-645E-EE33-88ED-45B00F89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F9CF6-CD11-04B0-9CEA-7BA8D32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785D9-979E-6023-880B-D4FFA819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9857-FFF5-F8F5-1F78-D556D4AC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3DAC6-36D9-FBFB-4BB0-B6EC3893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52AB5-59DF-15C6-E00D-77D257A0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22603-9D27-CA73-BB5E-ED069CF3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11D4F-40C2-7F5E-CF6B-5FECDD6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B13F0-28A8-3F41-3937-ABAC89F6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B4FC0-5585-EF58-D936-398F1E49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5E57A-F0C8-FE03-1390-97A5F2F0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6E962-0C6C-A51D-7F0E-BAB6AC9E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171D-45EE-398E-CD28-F168FA6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C373-DB6B-72D1-FF32-D7D012A6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95B39-6F8D-22C4-ACE3-CE55B170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3837E-9C24-D878-715E-07DD92B9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17870-E36B-7679-3EF4-B4C31A76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09E5F-0540-96CB-78F5-CD669641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8EA5D-017E-9C97-9351-4403BD09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6CDC-E258-8020-B8CA-051BAC52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A8F59-B24D-E736-D011-B05074D1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46CCD-5F6D-5B34-0F21-FB51845B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11752-1A6B-3BFF-C174-E3CB89CF7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95203-DF2E-8490-1485-10B49943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5A0DE-0419-E739-E91E-E9C4C4B2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198-BD84-3AD0-FB1B-8FA0EC1B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B6198-D6E4-6B2A-B163-1BA69637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4154-FC11-A30E-FB22-4212A23F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5EF12-AF4F-CA82-3F40-059EDAA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03C3F-1A2E-18B8-B50E-7CFAC1C1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F54FD-DE42-5CA2-0712-B6557CB3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461A8-B9A7-210C-F0E0-6EF8C697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AEC59-4CF1-8337-A232-4FCFBF3E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B334D-311C-FC6B-000F-800C2889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1FCB-214F-E072-E994-4E8A4C37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D77AA-26E1-4F27-C488-0D367658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BF664-B3F2-AC84-900C-B6BD8460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9A52A-20D9-246F-6267-5B6A32EE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05587-A6BB-D48F-4A7A-9F78A243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7515D-D3B8-D98C-CE8F-F5CBE945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8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8A58E-628F-00FF-A261-EACCE74B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328C3-6833-3617-3F04-0D29DAD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C97AE-D4AF-0325-A426-B80BDC11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2467B-686B-696F-895D-3097E95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E64F4-77CC-A9DE-D7CB-77C84F39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FBDFC-CB47-FE33-46D3-594BCB61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CE59B-BFFF-5E50-ECA8-0D41F09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FDF57-2F41-F9D1-9B64-25B21C04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AF101-6BD0-5C2F-A2BD-0B6A159A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CA4DA-83E5-4BA4-8239-C74D2FF1D4B8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63EFC-C543-D6AD-E172-8A1A5165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CF0ED-16A6-9D3D-4C18-2AA22C0B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3EDF0-EEB5-4B1B-A3BE-9D7D11D0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4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7CF512-DBD0-6F2D-F7DE-F10E7F5E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8" y="308205"/>
            <a:ext cx="7925906" cy="4039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5E9695-227D-AF74-95F2-B9870998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4347369"/>
            <a:ext cx="6306430" cy="1886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A1CEB0-5CEB-DAA6-FCD4-4180CDDB16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90" r="26425"/>
          <a:stretch/>
        </p:blipFill>
        <p:spPr>
          <a:xfrm>
            <a:off x="6738422" y="2912534"/>
            <a:ext cx="7485578" cy="3759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FED52F3-CE64-F5DC-C95E-7A8B8188CBB7}"/>
                  </a:ext>
                </a:extLst>
              </p14:cNvPr>
              <p14:cNvContentPartPr/>
              <p14:nvPr/>
            </p14:nvContentPartPr>
            <p14:xfrm>
              <a:off x="9734028" y="3774581"/>
              <a:ext cx="1596960" cy="69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FED52F3-CE64-F5DC-C95E-7A8B8188CB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0028" y="3666581"/>
                <a:ext cx="1704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0CEE24-C715-7469-4764-FC984985BB71}"/>
                  </a:ext>
                </a:extLst>
              </p14:cNvPr>
              <p14:cNvContentPartPr/>
              <p14:nvPr/>
            </p14:nvContentPartPr>
            <p14:xfrm>
              <a:off x="9822228" y="5801021"/>
              <a:ext cx="12024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0CEE24-C715-7469-4764-FC984985BB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86228" y="5765021"/>
                <a:ext cx="127404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4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183D191-EBB7-3D6A-C8AE-9A1C9559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2080"/>
            <a:ext cx="6645910" cy="2950845"/>
          </a:xfrm>
          <a:prstGeom prst="rect">
            <a:avLst/>
          </a:prstGeom>
        </p:spPr>
      </p:pic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37DEFF9-F3A8-12FA-454D-D7E61DE7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217385"/>
            <a:ext cx="6645910" cy="3518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2A6C-E93B-2507-9741-69C886C489CD}"/>
              </a:ext>
            </a:extLst>
          </p:cNvPr>
          <p:cNvSpPr txBox="1"/>
          <p:nvPr/>
        </p:nvSpPr>
        <p:spPr>
          <a:xfrm>
            <a:off x="7089058" y="2743200"/>
            <a:ext cx="5902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공이 </a:t>
            </a:r>
            <a:r>
              <a:rPr lang="en-US" altLang="ko-KR"/>
              <a:t>collision enable </a:t>
            </a:r>
            <a:r>
              <a:rPr lang="ko-KR" altLang="en-US"/>
              <a:t>될때까지 시간이 걸리니까</a:t>
            </a:r>
            <a:endParaRPr lang="en-US" altLang="ko-KR"/>
          </a:p>
          <a:p>
            <a:r>
              <a:rPr lang="ko-KR" altLang="en-US"/>
              <a:t>조금 멀리서 던져야된다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플레이어와 충돌체크가 일어날 수 있으니 신경써야한다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DF8179-9F26-C7E8-EC06-3971149A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3" y="-2072523"/>
            <a:ext cx="10809798" cy="657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78CCB-617F-5967-0359-B81C4A27E59E}"/>
              </a:ext>
            </a:extLst>
          </p:cNvPr>
          <p:cNvSpPr txBox="1"/>
          <p:nvPr/>
        </p:nvSpPr>
        <p:spPr>
          <a:xfrm>
            <a:off x="648929" y="462116"/>
            <a:ext cx="3942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공획득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6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F577D0-134F-622D-1473-422E10A0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376"/>
            <a:ext cx="12192000" cy="40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2CA144-518A-5309-3FEF-1B674D04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6121" y="-117992"/>
            <a:ext cx="14053165" cy="6335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78CCB-617F-5967-0359-B81C4A27E59E}"/>
              </a:ext>
            </a:extLst>
          </p:cNvPr>
          <p:cNvSpPr txBox="1"/>
          <p:nvPr/>
        </p:nvSpPr>
        <p:spPr>
          <a:xfrm>
            <a:off x="648929" y="462116"/>
            <a:ext cx="47884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공던지기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6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0BFDA8-0AA5-0939-6583-F3916ABA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4" y="4386687"/>
            <a:ext cx="6177280" cy="2708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F29387-B297-EEF0-A51C-EB15F871D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50" y="2293119"/>
            <a:ext cx="684943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70CC36-D320-9EEB-03C5-8E758A76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042654"/>
            <a:ext cx="995501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92C54-F59D-1425-DDB6-83899A1D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7" y="2078929"/>
            <a:ext cx="4404005" cy="4409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EEFA3-8D42-79B9-AF03-5F2F2EA81DCB}"/>
              </a:ext>
            </a:extLst>
          </p:cNvPr>
          <p:cNvSpPr txBox="1"/>
          <p:nvPr/>
        </p:nvSpPr>
        <p:spPr>
          <a:xfrm>
            <a:off x="277237" y="539030"/>
            <a:ext cx="50866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얼음 좀비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6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F615C-D5D2-FE6D-6074-4D7A45DC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90" y="2876085"/>
            <a:ext cx="9859751" cy="4448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C6E373-8260-5DF2-F5C1-AF4DF922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87" y="-78746"/>
            <a:ext cx="5551271" cy="2713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A9C4F2-7DD6-535C-E97D-6E18B3BA5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774" y="1483383"/>
            <a:ext cx="568721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B75C80-4FBA-77C2-AC49-A5FBFA52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9032" y="1582586"/>
            <a:ext cx="5635702" cy="2738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DBC06-4F41-248D-C3B9-B52BC0494054}"/>
              </a:ext>
            </a:extLst>
          </p:cNvPr>
          <p:cNvSpPr txBox="1"/>
          <p:nvPr/>
        </p:nvSpPr>
        <p:spPr>
          <a:xfrm>
            <a:off x="648929" y="462116"/>
            <a:ext cx="3095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얼음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6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E9705E-F330-E3CB-54C7-AB99D23E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12" y="-52619"/>
            <a:ext cx="8819535" cy="4393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D83E60-DD32-F28B-0384-DFCAF328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8244" y="4341089"/>
            <a:ext cx="7012750" cy="3102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EB778E-EF18-CD94-8817-9B7315F42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85" y="3429000"/>
            <a:ext cx="5847115" cy="37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78CCB-617F-5967-0359-B81C4A27E59E}"/>
              </a:ext>
            </a:extLst>
          </p:cNvPr>
          <p:cNvSpPr txBox="1"/>
          <p:nvPr/>
        </p:nvSpPr>
        <p:spPr>
          <a:xfrm>
            <a:off x="648929" y="462116"/>
            <a:ext cx="81451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주먹질 좀비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폭파</a:t>
            </a:r>
            <a:r>
              <a:rPr lang="en-US" altLang="ko-KR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6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5A9F1-9565-CF0A-C82E-26CEFC0C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570112"/>
            <a:ext cx="12192000" cy="45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56F6-2821-4F26-44B5-3AC012ABE3A4}"/>
              </a:ext>
            </a:extLst>
          </p:cNvPr>
          <p:cNvSpPr txBox="1"/>
          <p:nvPr/>
        </p:nvSpPr>
        <p:spPr>
          <a:xfrm>
            <a:off x="530578" y="73377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들판 </a:t>
            </a:r>
            <a:r>
              <a:rPr lang="en-US" altLang="ko-KR"/>
              <a:t>(LandScape)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9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40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규희 김</dc:creator>
  <cp:lastModifiedBy>규희 김</cp:lastModifiedBy>
  <cp:revision>36</cp:revision>
  <dcterms:created xsi:type="dcterms:W3CDTF">2024-05-24T03:33:58Z</dcterms:created>
  <dcterms:modified xsi:type="dcterms:W3CDTF">2024-05-26T15:23:57Z</dcterms:modified>
</cp:coreProperties>
</file>