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501AE1-DF0B-77E5-291E-59EEFB2F36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E2B243B-217C-C9D5-3A66-15FFB6A031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AE1837-F31F-BFC0-CB6F-ECBCF5D50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A5D8F-8F2E-4902-9138-7426797CD437}" type="datetimeFigureOut">
              <a:rPr lang="ko-KR" altLang="en-US" smtClean="0"/>
              <a:t>2024-03-26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F79F38-10FB-BF66-530C-359A1A1D8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AF7BBF-102F-7F00-EF98-91B1AEB3B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6AD89-15F7-4B58-B228-F1AAD4E44A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9327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164C2A-35CA-DBFC-76A3-059472416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459F60F-78F1-8ECB-A683-913758E3B7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42F94B-F615-C62B-1AA3-4AB4F2AAF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A5D8F-8F2E-4902-9138-7426797CD437}" type="datetimeFigureOut">
              <a:rPr lang="ko-KR" altLang="en-US" smtClean="0"/>
              <a:t>2024-03-26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DE7F98-E14E-2E1D-0798-300D429E5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E54344-DD70-A23A-5675-3F65CB0A3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6AD89-15F7-4B58-B228-F1AAD4E44A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9085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24D76C6-D71A-064F-AD3C-EEEDFAF655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7F0957D-DFBB-0527-A72B-0631796FFD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5EE8EB-490E-892A-3E9F-3270394CC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A5D8F-8F2E-4902-9138-7426797CD437}" type="datetimeFigureOut">
              <a:rPr lang="ko-KR" altLang="en-US" smtClean="0"/>
              <a:t>2024-03-26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8D0801-63C0-1169-AB68-169D181E5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35AB4A-B350-3686-7554-84B0EA364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6AD89-15F7-4B58-B228-F1AAD4E44A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361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0A0F94-C59B-1DB9-81D1-A00886E02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43AC9D-E50F-769C-BD9E-35A5AA8FC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046D23-6379-877C-B8BE-2D28A265F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A5D8F-8F2E-4902-9138-7426797CD437}" type="datetimeFigureOut">
              <a:rPr lang="ko-KR" altLang="en-US" smtClean="0"/>
              <a:t>2024-03-26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E88D13-0C9C-EF0D-1C27-4B420948D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5DB16E-F9FF-F84A-E156-176EDDBC7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6AD89-15F7-4B58-B228-F1AAD4E44A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386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1B667D-2972-DC6F-82A8-562740013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3E9F870-4B7A-E9DF-1195-0207054291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D2AD9E-D156-AFF9-2A56-7702278D5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A5D8F-8F2E-4902-9138-7426797CD437}" type="datetimeFigureOut">
              <a:rPr lang="ko-KR" altLang="en-US" smtClean="0"/>
              <a:t>2024-03-26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D3D848-BE7F-F7E3-BD23-01DA236D6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61CEEE-461E-A77F-659C-4331347F2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6AD89-15F7-4B58-B228-F1AAD4E44A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8259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736CA5-EF3F-EB74-A059-680F8751F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9EF8A7-1CF7-D341-7EB6-BF9B52BC8A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885C23B-268B-20D1-28C1-7DFA4AA77B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8EAE57C-D0F1-B6FF-5A9B-F20A79730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A5D8F-8F2E-4902-9138-7426797CD437}" type="datetimeFigureOut">
              <a:rPr lang="ko-KR" altLang="en-US" smtClean="0"/>
              <a:t>2024-03-26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1F25822-67FA-D168-E4CC-F25842A1F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E14D252-015B-0C8A-B467-A95438EAA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6AD89-15F7-4B58-B228-F1AAD4E44A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1920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80A3FC-4850-CD96-3866-0DB0C446E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BB74EF-496D-97BC-34F1-278464D539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719918B-AC14-6501-1022-54C9866777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9E26C7-9437-304C-2493-A4493D9FAE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5157656-08EC-508E-10A6-F919C12351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3425AF2-AF32-F1FE-D0C2-676530A37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A5D8F-8F2E-4902-9138-7426797CD437}" type="datetimeFigureOut">
              <a:rPr lang="ko-KR" altLang="en-US" smtClean="0"/>
              <a:t>2024-03-26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C5C2974-DFE4-0DF9-439E-8B358FD3B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AFC5FC4-8F67-B7E7-59B3-70BE06C22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6AD89-15F7-4B58-B228-F1AAD4E44A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062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F02B4F-7D4F-876F-4AF5-96FE84B30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E3F82B8-4FB0-725A-3411-5677C2B3E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A5D8F-8F2E-4902-9138-7426797CD437}" type="datetimeFigureOut">
              <a:rPr lang="ko-KR" altLang="en-US" smtClean="0"/>
              <a:t>2024-03-26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84C9EDA-572A-B379-E970-C37F5B114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211B7DB-8489-966C-660D-53AB9BC1C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6AD89-15F7-4B58-B228-F1AAD4E44A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126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4CCE06A-2270-E67F-CF64-ACF37EB55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A5D8F-8F2E-4902-9138-7426797CD437}" type="datetimeFigureOut">
              <a:rPr lang="ko-KR" altLang="en-US" smtClean="0"/>
              <a:t>2024-03-26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9DA1604-B929-B111-2BE7-65466A24B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B77C274-C403-618A-E49F-F88A2AEEE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6AD89-15F7-4B58-B228-F1AAD4E44A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4887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477129-CFED-07E9-51A3-6278226DB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05D81D-B818-F033-F46A-39A08623F7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688F9B2-9DFB-7B09-00AD-37F2FF1E61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1AFFA21-B705-9DED-6C1C-ABCF4C5DB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A5D8F-8F2E-4902-9138-7426797CD437}" type="datetimeFigureOut">
              <a:rPr lang="ko-KR" altLang="en-US" smtClean="0"/>
              <a:t>2024-03-26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E4C4BB-F5AC-63AE-A01F-7F8435F30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08B008-B724-812C-5747-6F14199D1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6AD89-15F7-4B58-B228-F1AAD4E44A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8249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535500-6A8F-F94D-1511-4CCB6FC18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0FE57EC-3C0C-42BF-06E9-09575B069B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46613CF-2454-311E-6EE8-C3D8A59DAE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DBCB7CF-F08D-EC40-1ACB-41D606431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A5D8F-8F2E-4902-9138-7426797CD437}" type="datetimeFigureOut">
              <a:rPr lang="ko-KR" altLang="en-US" smtClean="0"/>
              <a:t>2024-03-26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49358E-9107-26FC-1FD0-FA61A07C9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226D8F-24CC-28F9-7856-5D8BA5302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6AD89-15F7-4B58-B228-F1AAD4E44A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5089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2B08E27-E1B3-6BD0-406A-37C076975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51A480F-EB51-6745-FBAE-7AFF5ABEFD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F87998-6766-882A-7650-13E178B9DE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C2A5D8F-8F2E-4902-9138-7426797CD437}" type="datetimeFigureOut">
              <a:rPr lang="ko-KR" altLang="en-US" smtClean="0"/>
              <a:t>2024-03-26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8363BD-20D9-344B-F447-6E8A374480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71D5A2-9C8D-F068-7B80-BE4F7FC943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AF6AD89-15F7-4B58-B228-F1AAD4E44A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002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A942AA1-FCC6-20E5-4A4E-507E9EAEB03D}"/>
              </a:ext>
            </a:extLst>
          </p:cNvPr>
          <p:cNvSpPr txBox="1"/>
          <p:nvPr/>
        </p:nvSpPr>
        <p:spPr>
          <a:xfrm>
            <a:off x="806244" y="2005781"/>
            <a:ext cx="791496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모델만들기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gameMode</a:t>
            </a:r>
            <a:r>
              <a:rPr lang="en-US" altLang="ko-KR" dirty="0"/>
              <a:t> </a:t>
            </a:r>
            <a:r>
              <a:rPr lang="ko-KR" altLang="en-US" dirty="0"/>
              <a:t>만들기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InputAction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조작키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InputMappingContext</a:t>
            </a:r>
            <a:r>
              <a:rPr lang="en-US" altLang="ko-KR" dirty="0"/>
              <a:t>: </a:t>
            </a:r>
            <a:r>
              <a:rPr lang="ko-KR" altLang="en-US" dirty="0"/>
              <a:t>조작키와 실물을 연결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playerController</a:t>
            </a:r>
            <a:r>
              <a:rPr lang="ko-KR" altLang="en-US" dirty="0"/>
              <a:t>에서 이들을 이용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0C1180-1D8F-BEA8-D1FE-E7429A9DDEC1}"/>
              </a:ext>
            </a:extLst>
          </p:cNvPr>
          <p:cNvSpPr txBox="1"/>
          <p:nvPr/>
        </p:nvSpPr>
        <p:spPr>
          <a:xfrm>
            <a:off x="9016181" y="5722374"/>
            <a:ext cx="2832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강의자료</a:t>
            </a:r>
            <a:r>
              <a:rPr lang="en-US" altLang="ko-KR" dirty="0"/>
              <a:t>ppt, </a:t>
            </a:r>
            <a:r>
              <a:rPr lang="ko-KR" altLang="en-US" dirty="0"/>
              <a:t>동영상 참고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D33E5F-0A9B-DACD-E8AD-F736C2921300}"/>
              </a:ext>
            </a:extLst>
          </p:cNvPr>
          <p:cNvSpPr txBox="1"/>
          <p:nvPr/>
        </p:nvSpPr>
        <p:spPr>
          <a:xfrm>
            <a:off x="7086001" y="4719484"/>
            <a:ext cx="46413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*</a:t>
            </a:r>
            <a:r>
              <a:rPr lang="en-US" altLang="ko-KR" dirty="0" err="1">
                <a:solidFill>
                  <a:srgbClr val="FF0000"/>
                </a:solidFill>
              </a:rPr>
              <a:t>dafulat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base</a:t>
            </a:r>
            <a:r>
              <a:rPr lang="ko-KR" altLang="en-US" dirty="0">
                <a:solidFill>
                  <a:srgbClr val="FF0000"/>
                </a:solidFill>
              </a:rPr>
              <a:t> 가 아니라 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 err="1">
                <a:solidFill>
                  <a:srgbClr val="FF0000"/>
                </a:solidFill>
              </a:rPr>
              <a:t>thirdPerson</a:t>
            </a:r>
            <a:r>
              <a:rPr lang="ko-KR" altLang="en-US" dirty="0">
                <a:solidFill>
                  <a:srgbClr val="FF0000"/>
                </a:solidFill>
              </a:rPr>
              <a:t>어쩌고 삼인칭으로 </a:t>
            </a:r>
            <a:r>
              <a:rPr lang="ko-KR" altLang="en-US" dirty="0" err="1">
                <a:solidFill>
                  <a:srgbClr val="FF0000"/>
                </a:solidFill>
              </a:rPr>
              <a:t>바꿔야되나</a:t>
            </a:r>
            <a:r>
              <a:rPr lang="en-US" altLang="ko-KR" dirty="0">
                <a:solidFill>
                  <a:srgbClr val="FF0000"/>
                </a:solidFill>
              </a:rPr>
              <a:t>?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7141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ABD96D9-43AD-4EB1-5972-070B76CC4D19}"/>
              </a:ext>
            </a:extLst>
          </p:cNvPr>
          <p:cNvSpPr txBox="1"/>
          <p:nvPr/>
        </p:nvSpPr>
        <p:spPr>
          <a:xfrm>
            <a:off x="757082" y="965708"/>
            <a:ext cx="8996517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 err="1"/>
              <a:t>모델만들기</a:t>
            </a:r>
            <a:r>
              <a:rPr lang="en-US" altLang="ko-KR" b="1" dirty="0"/>
              <a:t>(</a:t>
            </a:r>
            <a:r>
              <a:rPr lang="en-US" altLang="ko-KR" b="1" dirty="0" err="1"/>
              <a:t>SM_Aircraft</a:t>
            </a:r>
            <a:r>
              <a:rPr lang="en-US" altLang="ko-KR" b="1" dirty="0"/>
              <a:t>)</a:t>
            </a:r>
          </a:p>
          <a:p>
            <a:r>
              <a:rPr lang="en-US" altLang="ko-KR" dirty="0"/>
              <a:t>- Selection mode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부모자식 만들기 </a:t>
            </a:r>
            <a:r>
              <a:rPr lang="en-US" altLang="ko-KR" dirty="0"/>
              <a:t>(Cylinder</a:t>
            </a:r>
            <a:r>
              <a:rPr lang="ko-KR" altLang="en-US" dirty="0"/>
              <a:t>가 부모</a:t>
            </a:r>
            <a:r>
              <a:rPr lang="en-US" altLang="ko-KR" dirty="0"/>
              <a:t>&amp;</a:t>
            </a:r>
            <a:r>
              <a:rPr lang="ko-KR" altLang="en-US" dirty="0" err="1"/>
              <a:t>피봇</a:t>
            </a:r>
            <a:r>
              <a:rPr lang="en-US" altLang="ko-KR" dirty="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dirty="0" err="1"/>
              <a:t>색깔넣기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err="1"/>
              <a:t>상단바</a:t>
            </a:r>
            <a:r>
              <a:rPr lang="ko-KR" altLang="en-US" dirty="0"/>
              <a:t> </a:t>
            </a:r>
            <a:r>
              <a:rPr lang="en-US" altLang="ko-KR" dirty="0"/>
              <a:t>actor-merge actors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 err="1"/>
              <a:t>모델블루프린트만들기</a:t>
            </a:r>
            <a:r>
              <a:rPr lang="en-US" altLang="ko-KR" b="1" dirty="0"/>
              <a:t>(</a:t>
            </a:r>
            <a:r>
              <a:rPr lang="en-US" altLang="ko-KR" b="1" dirty="0" err="1"/>
              <a:t>BP_Aircraft</a:t>
            </a:r>
            <a:r>
              <a:rPr lang="en-US" altLang="ko-KR" b="1" dirty="0"/>
              <a:t>)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static</a:t>
            </a:r>
            <a:r>
              <a:rPr lang="ko-KR" altLang="en-US" dirty="0"/>
              <a:t> </a:t>
            </a:r>
            <a:r>
              <a:rPr lang="en-US" altLang="ko-KR" dirty="0"/>
              <a:t>mesh:</a:t>
            </a:r>
            <a:r>
              <a:rPr lang="ko-KR" altLang="en-US" dirty="0"/>
              <a:t> </a:t>
            </a:r>
            <a:r>
              <a:rPr lang="en-US" altLang="ko-KR" dirty="0" err="1"/>
              <a:t>SM_Aircraft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모델 크기 키우기</a:t>
            </a:r>
            <a:r>
              <a:rPr lang="en-US" altLang="ko-KR" dirty="0"/>
              <a:t>(1)</a:t>
            </a:r>
            <a:r>
              <a:rPr lang="ko-KR" altLang="en-US" dirty="0"/>
              <a:t> </a:t>
            </a:r>
            <a:r>
              <a:rPr lang="en-US" altLang="ko-KR" dirty="0"/>
              <a:t>&amp; Radius sphere </a:t>
            </a:r>
            <a:r>
              <a:rPr lang="ko-KR" altLang="en-US" dirty="0"/>
              <a:t>크기 키우기</a:t>
            </a:r>
            <a:r>
              <a:rPr lang="en-US" altLang="ko-KR" dirty="0"/>
              <a:t>(200)</a:t>
            </a:r>
          </a:p>
          <a:p>
            <a:pPr marL="285750" indent="-285750">
              <a:buFontTx/>
              <a:buChar char="-"/>
            </a:pPr>
            <a:r>
              <a:rPr lang="en-US" altLang="ko-KR" u="sng" dirty="0" err="1"/>
              <a:t>BP_Aircraft</a:t>
            </a:r>
            <a:r>
              <a:rPr lang="en-US" altLang="ko-KR" u="sng" dirty="0"/>
              <a:t>(Self)</a:t>
            </a:r>
            <a:r>
              <a:rPr lang="ko-KR" altLang="en-US" u="sng" dirty="0"/>
              <a:t>클릭된 상태에서 </a:t>
            </a:r>
            <a:r>
              <a:rPr lang="ko-KR" altLang="en-US" dirty="0" err="1"/>
              <a:t>상단바</a:t>
            </a:r>
            <a:r>
              <a:rPr lang="ko-KR" altLang="en-US" dirty="0"/>
              <a:t> </a:t>
            </a:r>
            <a:r>
              <a:rPr lang="en-US" altLang="ko-KR" dirty="0"/>
              <a:t>class Defaults – Owner no see </a:t>
            </a:r>
            <a:r>
              <a:rPr lang="ko-KR" altLang="en-US" dirty="0"/>
              <a:t>해제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Spring Arm </a:t>
            </a:r>
            <a:r>
              <a:rPr lang="ko-KR" altLang="en-US" dirty="0"/>
              <a:t>넣기 </a:t>
            </a:r>
            <a:r>
              <a:rPr lang="en-US" altLang="ko-KR" dirty="0"/>
              <a:t>– length: 500 - rotate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Camera</a:t>
            </a:r>
            <a:r>
              <a:rPr lang="ko-KR" altLang="en-US" dirty="0"/>
              <a:t> 넣기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u="sng" dirty="0" err="1"/>
              <a:t>BP_Aircraft</a:t>
            </a:r>
            <a:r>
              <a:rPr lang="en-US" altLang="ko-KR" u="sng" dirty="0"/>
              <a:t>(Self)</a:t>
            </a:r>
            <a:r>
              <a:rPr lang="ko-KR" altLang="en-US" u="sng" dirty="0"/>
              <a:t>클릭 </a:t>
            </a:r>
            <a:r>
              <a:rPr lang="en-US" altLang="ko-KR" u="sng" dirty="0"/>
              <a:t>- </a:t>
            </a:r>
            <a:r>
              <a:rPr lang="en-US" altLang="ko-KR" dirty="0"/>
              <a:t>Use control rotation pitch, yaw </a:t>
            </a:r>
            <a:r>
              <a:rPr lang="ko-KR" altLang="en-US" dirty="0"/>
              <a:t>체크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 err="1"/>
              <a:t>SpringArm</a:t>
            </a:r>
            <a:r>
              <a:rPr lang="en-US" altLang="ko-KR" dirty="0"/>
              <a:t> </a:t>
            </a:r>
            <a:r>
              <a:rPr lang="ko-KR" altLang="en-US" dirty="0"/>
              <a:t>클릭 </a:t>
            </a:r>
            <a:r>
              <a:rPr lang="en-US" altLang="ko-KR" dirty="0"/>
              <a:t>– camera Lag, rotation Lag, Lag Speed 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Class Defaults – add default movement binding </a:t>
            </a:r>
            <a:r>
              <a:rPr lang="ko-KR" altLang="en-US" dirty="0"/>
              <a:t>끄기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 err="1"/>
              <a:t>게임모드만들기</a:t>
            </a:r>
            <a:r>
              <a:rPr lang="en-US" altLang="ko-KR" b="1" dirty="0"/>
              <a:t>(</a:t>
            </a:r>
            <a:r>
              <a:rPr lang="en-US" altLang="ko-KR" b="1" dirty="0" err="1"/>
              <a:t>AircraftGameMode</a:t>
            </a:r>
            <a:r>
              <a:rPr lang="en-US" altLang="ko-KR" b="1" dirty="0"/>
              <a:t>)</a:t>
            </a:r>
          </a:p>
          <a:p>
            <a:r>
              <a:rPr lang="en-US" altLang="ko-KR" dirty="0"/>
              <a:t>- Default Pawn : </a:t>
            </a:r>
            <a:r>
              <a:rPr lang="en-US" altLang="ko-KR" dirty="0" err="1"/>
              <a:t>BP_Aircraft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82936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FFAD92F-C1C0-1FB7-8174-A4D878B39D98}"/>
              </a:ext>
            </a:extLst>
          </p:cNvPr>
          <p:cNvSpPr txBox="1"/>
          <p:nvPr/>
        </p:nvSpPr>
        <p:spPr>
          <a:xfrm>
            <a:off x="412955" y="540774"/>
            <a:ext cx="988469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/>
              <a:t>스페이스를 이용한 전진 </a:t>
            </a:r>
            <a:r>
              <a:rPr lang="en-US" altLang="ko-KR" b="1" dirty="0"/>
              <a:t>&amp; </a:t>
            </a:r>
            <a:r>
              <a:rPr lang="ko-KR" altLang="en-US" b="1" dirty="0"/>
              <a:t>마우스 회전</a:t>
            </a:r>
            <a:endParaRPr lang="en-US" altLang="ko-KR" b="1" dirty="0"/>
          </a:p>
          <a:p>
            <a:r>
              <a:rPr lang="en-US" altLang="ko-KR" dirty="0"/>
              <a:t>-</a:t>
            </a:r>
            <a:r>
              <a:rPr lang="en-US" altLang="ko-KR" dirty="0" err="1"/>
              <a:t>IA_Space</a:t>
            </a:r>
            <a:r>
              <a:rPr lang="ko-KR" altLang="en-US" dirty="0"/>
              <a:t> 생성 </a:t>
            </a:r>
            <a:r>
              <a:rPr lang="en-US" altLang="ko-KR" dirty="0"/>
              <a:t>– Axis1D</a:t>
            </a:r>
          </a:p>
          <a:p>
            <a:r>
              <a:rPr lang="en-US" altLang="ko-KR" dirty="0"/>
              <a:t>-</a:t>
            </a:r>
            <a:r>
              <a:rPr lang="en-US" altLang="ko-KR" dirty="0" err="1"/>
              <a:t>IA_Rotate</a:t>
            </a:r>
            <a:r>
              <a:rPr lang="en-US" altLang="ko-KR" dirty="0"/>
              <a:t> </a:t>
            </a:r>
            <a:r>
              <a:rPr lang="ko-KR" altLang="en-US" dirty="0"/>
              <a:t>생성 </a:t>
            </a:r>
            <a:r>
              <a:rPr lang="en-US" altLang="ko-KR" dirty="0"/>
              <a:t>– Axis2D</a:t>
            </a:r>
          </a:p>
          <a:p>
            <a:endParaRPr lang="en-US" altLang="ko-KR" dirty="0"/>
          </a:p>
          <a:p>
            <a:r>
              <a:rPr lang="en-US" altLang="ko-KR" dirty="0"/>
              <a:t>-</a:t>
            </a:r>
            <a:r>
              <a:rPr lang="en-US" altLang="ko-KR" dirty="0" err="1"/>
              <a:t>IMC_Move</a:t>
            </a:r>
            <a:r>
              <a:rPr lang="ko-KR" altLang="en-US" dirty="0"/>
              <a:t>생성 </a:t>
            </a:r>
            <a:r>
              <a:rPr lang="en-US" altLang="ko-KR" dirty="0"/>
              <a:t>– </a:t>
            </a:r>
            <a:r>
              <a:rPr lang="en-US" altLang="ko-KR" dirty="0" err="1"/>
              <a:t>IA_Space</a:t>
            </a:r>
            <a:r>
              <a:rPr lang="en-US" altLang="ko-KR" dirty="0"/>
              <a:t>, </a:t>
            </a:r>
            <a:r>
              <a:rPr lang="en-US" altLang="ko-KR" dirty="0" err="1"/>
              <a:t>IA_Rotate</a:t>
            </a:r>
            <a:r>
              <a:rPr lang="en-US" altLang="ko-KR" dirty="0"/>
              <a:t>(Mouse XY 2D-Axis, Modifiers – Negate – only Y)</a:t>
            </a:r>
            <a:r>
              <a:rPr lang="ko-KR" altLang="en-US" dirty="0"/>
              <a:t> 매핑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</a:t>
            </a:r>
            <a:r>
              <a:rPr lang="en-US" altLang="ko-KR" dirty="0" err="1"/>
              <a:t>PlayerController</a:t>
            </a:r>
            <a:r>
              <a:rPr lang="en-US" altLang="ko-KR" dirty="0"/>
              <a:t>(</a:t>
            </a:r>
            <a:r>
              <a:rPr lang="en-US" altLang="ko-KR" dirty="0" err="1"/>
              <a:t>BP_AircraftController</a:t>
            </a:r>
            <a:r>
              <a:rPr lang="en-US" altLang="ko-KR" dirty="0"/>
              <a:t>) </a:t>
            </a:r>
            <a:r>
              <a:rPr lang="ko-KR" altLang="en-US" dirty="0"/>
              <a:t>만들기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33AFEDD-6AD2-882D-20FA-574EF832E5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348" y="2827737"/>
            <a:ext cx="4334097" cy="216704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D5A4FA5-29E3-37E4-8416-AA7F5CFF62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2617" y="2810583"/>
            <a:ext cx="3474131" cy="174179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770CA85-A25E-18AE-DA4C-A06065F105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2617" y="4679433"/>
            <a:ext cx="3474131" cy="164406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223670F-FE14-5185-6474-FF68A1B43D6F}"/>
              </a:ext>
            </a:extLst>
          </p:cNvPr>
          <p:cNvSpPr txBox="1"/>
          <p:nvPr/>
        </p:nvSpPr>
        <p:spPr>
          <a:xfrm>
            <a:off x="8691716" y="3429000"/>
            <a:ext cx="1268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ighlight>
                  <a:srgbClr val="FFFF00"/>
                </a:highlight>
              </a:rPr>
              <a:t>&lt;- </a:t>
            </a:r>
            <a:r>
              <a:rPr lang="ko-KR" altLang="en-US" dirty="0">
                <a:highlight>
                  <a:srgbClr val="FFFF00"/>
                </a:highlight>
              </a:rPr>
              <a:t>전진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0C24F4-0D8B-7A50-12E5-9BFFB9D87EE5}"/>
              </a:ext>
            </a:extLst>
          </p:cNvPr>
          <p:cNvSpPr txBox="1"/>
          <p:nvPr/>
        </p:nvSpPr>
        <p:spPr>
          <a:xfrm>
            <a:off x="8691715" y="4810120"/>
            <a:ext cx="1976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highlight>
                  <a:srgbClr val="FFFF00"/>
                </a:highlight>
              </a:rPr>
              <a:t>&lt;- </a:t>
            </a:r>
            <a:r>
              <a:rPr lang="ko-KR" altLang="en-US" dirty="0">
                <a:highlight>
                  <a:srgbClr val="FFFF00"/>
                </a:highlight>
              </a:rPr>
              <a:t>상하좌우</a:t>
            </a:r>
          </a:p>
        </p:txBody>
      </p:sp>
    </p:spTree>
    <p:extLst>
      <p:ext uri="{BB962C8B-B14F-4D97-AF65-F5344CB8AC3E}">
        <p14:creationId xmlns:p14="http://schemas.microsoft.com/office/powerpoint/2010/main" val="2871875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208</Words>
  <Application>Microsoft Office PowerPoint</Application>
  <PresentationFormat>와이드스크린</PresentationFormat>
  <Paragraphs>39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규희 김</dc:creator>
  <cp:lastModifiedBy>규희 김</cp:lastModifiedBy>
  <cp:revision>40</cp:revision>
  <dcterms:created xsi:type="dcterms:W3CDTF">2024-03-26T11:59:19Z</dcterms:created>
  <dcterms:modified xsi:type="dcterms:W3CDTF">2024-03-26T13:41:12Z</dcterms:modified>
</cp:coreProperties>
</file>