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1AE1-DF0B-77E5-291E-59EEFB2F3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B243B-217C-C9D5-3A66-15FFB6A03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E1837-F31F-BFC0-CB6F-ECBCF5D5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9F38-10FB-BF66-530C-359A1A1D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F7BBF-102F-7F00-EF98-91B1AEB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2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4C2A-35CA-DBFC-76A3-05947241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9F60F-78F1-8ECB-A683-913758E3B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F94B-F615-C62B-1AA3-4AB4F2AA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E7F98-E14E-2E1D-0798-300D429E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54344-DD70-A23A-5675-3F65CB0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D76C6-D71A-064F-AD3C-EEEDFAF65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0957D-DFBB-0527-A72B-0631796F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EE8EB-490E-892A-3E9F-3270394C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D0801-63C0-1169-AB68-169D181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5AB4A-B350-3686-7554-84B0EA36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0F94-C59B-1DB9-81D1-A00886E0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3AC9D-E50F-769C-BD9E-35A5AA8F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46D23-6379-877C-B8BE-2D28A265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88D13-0C9C-EF0D-1C27-4B42094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DB16E-F9FF-F84A-E156-176EDDB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667D-2972-DC6F-82A8-56274001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9F870-4B7A-E9DF-1195-02070542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AD9E-D156-AFF9-2A56-7702278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3D848-BE7F-F7E3-BD23-01DA236D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1CEEE-461E-A77F-659C-4331347F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6CA5-EF3F-EB74-A059-680F875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EF8A7-1CF7-D341-7EB6-BF9B52BC8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5C23B-268B-20D1-28C1-7DFA4AA7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AE57C-D0F1-B6FF-5A9B-F20A7973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25822-67FA-D168-E4CC-F25842A1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4D252-015B-0C8A-B467-A95438E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2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A3FC-4850-CD96-3866-0DB0C446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B74EF-496D-97BC-34F1-278464D5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9918B-AC14-6501-1022-54C98667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E26C7-9437-304C-2493-A4493D9FA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57656-08EC-508E-10A6-F919C123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25AF2-AF32-F1FE-D0C2-676530A3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5C2974-DFE4-0DF9-439E-8B358FD3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C5FC4-8F67-B7E7-59B3-70BE06C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2B4F-7D4F-876F-4AF5-96FE84B3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F82B8-4FB0-725A-3411-5677C2B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C9EDA-572A-B379-E970-C37F5B11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1B7DB-8489-966C-660D-53AB9BC1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CE06A-2270-E67F-CF64-ACF37EB5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A1604-B929-B111-2BE7-65466A24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7C274-C403-618A-E49F-F88A2AE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77129-CFED-07E9-51A3-6278226D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D81D-B818-F033-F46A-39A08623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F9B2-9DFB-7B09-00AD-37F2FF1E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FFA21-B705-9DED-6C1C-ABCF4C5D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4C4BB-F5AC-63AE-A01F-7F8435F3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8B008-B724-812C-5747-6F14199D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35500-6A8F-F94D-1511-4CCB6FC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E57EC-3C0C-42BF-06E9-09575B069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613CF-2454-311E-6EE8-C3D8A59D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CB7CF-F08D-EC40-1ACB-41D60643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9358E-9107-26FC-1FD0-FA61A07C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26D8F-24CC-28F9-7856-5D8BA530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8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B08E27-E1B3-6BD0-406A-37C0769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A480F-EB51-6745-FBAE-7AFF5ABE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87998-6766-882A-7650-13E178B9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A5D8F-8F2E-4902-9138-7426797CD43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363BD-20D9-344B-F447-6E8A37448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1D5A2-9C8D-F068-7B80-BE4F7FC94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42AA1-FCC6-20E5-4A4E-507E9EAEB03D}"/>
              </a:ext>
            </a:extLst>
          </p:cNvPr>
          <p:cNvSpPr txBox="1"/>
          <p:nvPr/>
        </p:nvSpPr>
        <p:spPr>
          <a:xfrm>
            <a:off x="806244" y="2005781"/>
            <a:ext cx="7914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모델만들기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gameMode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InputAction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조작키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InputMappingContext</a:t>
            </a:r>
            <a:r>
              <a:rPr lang="en-US" altLang="ko-KR" dirty="0"/>
              <a:t>: </a:t>
            </a:r>
            <a:r>
              <a:rPr lang="ko-KR" altLang="en-US" dirty="0"/>
              <a:t>조작키와 실물을 연결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playerController</a:t>
            </a:r>
            <a:r>
              <a:rPr lang="ko-KR" altLang="en-US" dirty="0"/>
              <a:t>에서 이들을 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C1180-1D8F-BEA8-D1FE-E7429A9DDEC1}"/>
              </a:ext>
            </a:extLst>
          </p:cNvPr>
          <p:cNvSpPr txBox="1"/>
          <p:nvPr/>
        </p:nvSpPr>
        <p:spPr>
          <a:xfrm>
            <a:off x="9016181" y="572237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강의자료</a:t>
            </a:r>
            <a:r>
              <a:rPr lang="en-US" altLang="ko-KR" dirty="0"/>
              <a:t>ppt, </a:t>
            </a:r>
            <a:r>
              <a:rPr lang="ko-KR" altLang="en-US" dirty="0"/>
              <a:t>동영상 참고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3E5F-0A9B-DACD-E8AD-F736C2921300}"/>
              </a:ext>
            </a:extLst>
          </p:cNvPr>
          <p:cNvSpPr txBox="1"/>
          <p:nvPr/>
        </p:nvSpPr>
        <p:spPr>
          <a:xfrm>
            <a:off x="7086001" y="4719484"/>
            <a:ext cx="4641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dafulat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base</a:t>
            </a:r>
            <a:r>
              <a:rPr lang="ko-KR" altLang="en-US" dirty="0">
                <a:solidFill>
                  <a:srgbClr val="FF0000"/>
                </a:solidFill>
              </a:rPr>
              <a:t> 가 아니라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thirdPerson</a:t>
            </a:r>
            <a:r>
              <a:rPr lang="ko-KR" altLang="en-US" dirty="0">
                <a:solidFill>
                  <a:srgbClr val="FF0000"/>
                </a:solidFill>
              </a:rPr>
              <a:t>어쩌고 삼인칭으로 </a:t>
            </a:r>
            <a:r>
              <a:rPr lang="ko-KR" altLang="en-US" dirty="0" err="1">
                <a:solidFill>
                  <a:srgbClr val="FF0000"/>
                </a:solidFill>
              </a:rPr>
              <a:t>바꿔야되나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플레이시간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주행시간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4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D96D9-43AD-4EB1-5972-070B76CC4D19}"/>
              </a:ext>
            </a:extLst>
          </p:cNvPr>
          <p:cNvSpPr txBox="1"/>
          <p:nvPr/>
        </p:nvSpPr>
        <p:spPr>
          <a:xfrm>
            <a:off x="757082" y="965708"/>
            <a:ext cx="8996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모델만들기</a:t>
            </a:r>
            <a:r>
              <a:rPr lang="en-US" altLang="ko-KR" b="1" dirty="0"/>
              <a:t>(</a:t>
            </a:r>
            <a:r>
              <a:rPr lang="en-US" altLang="ko-KR" b="1" dirty="0" err="1"/>
              <a:t>SM_Aircraft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- Selection mode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부모자식 만들기 </a:t>
            </a:r>
            <a:r>
              <a:rPr lang="en-US" altLang="ko-KR" dirty="0"/>
              <a:t>(Cylinder</a:t>
            </a:r>
            <a:r>
              <a:rPr lang="ko-KR" altLang="en-US" dirty="0"/>
              <a:t>가 부모</a:t>
            </a:r>
            <a:r>
              <a:rPr lang="en-US" altLang="ko-KR" dirty="0"/>
              <a:t>&amp;</a:t>
            </a:r>
            <a:r>
              <a:rPr lang="ko-KR" altLang="en-US" dirty="0" err="1"/>
              <a:t>피봇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색깔넣기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상단바</a:t>
            </a:r>
            <a:r>
              <a:rPr lang="ko-KR" altLang="en-US" dirty="0"/>
              <a:t> </a:t>
            </a:r>
            <a:r>
              <a:rPr lang="en-US" altLang="ko-KR" dirty="0"/>
              <a:t>actor-merge actors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모델블루프린트만들기</a:t>
            </a:r>
            <a:r>
              <a:rPr lang="en-US" altLang="ko-KR" b="1" dirty="0"/>
              <a:t>(</a:t>
            </a:r>
            <a:r>
              <a:rPr lang="en-US" altLang="ko-KR" b="1" dirty="0" err="1"/>
              <a:t>BP_Aircraft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mesh:</a:t>
            </a:r>
            <a:r>
              <a:rPr lang="ko-KR" altLang="en-US" dirty="0"/>
              <a:t> </a:t>
            </a:r>
            <a:r>
              <a:rPr lang="en-US" altLang="ko-KR" dirty="0" err="1"/>
              <a:t>SM_Aircraft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크기 키우기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&amp; Radius sphere </a:t>
            </a:r>
            <a:r>
              <a:rPr lang="ko-KR" altLang="en-US" dirty="0"/>
              <a:t>크기 키우기</a:t>
            </a:r>
            <a:r>
              <a:rPr lang="en-US" altLang="ko-KR" dirty="0"/>
              <a:t>(200)</a:t>
            </a:r>
          </a:p>
          <a:p>
            <a:pPr marL="285750" indent="-285750">
              <a:buFontTx/>
              <a:buChar char="-"/>
            </a:pPr>
            <a:r>
              <a:rPr lang="en-US" altLang="ko-KR" u="sng" dirty="0" err="1"/>
              <a:t>BP_Aircraft</a:t>
            </a:r>
            <a:r>
              <a:rPr lang="en-US" altLang="ko-KR" u="sng" dirty="0"/>
              <a:t>(Self)</a:t>
            </a:r>
            <a:r>
              <a:rPr lang="ko-KR" altLang="en-US" u="sng" dirty="0"/>
              <a:t>클릭된 상태에서 </a:t>
            </a:r>
            <a:r>
              <a:rPr lang="ko-KR" altLang="en-US" dirty="0" err="1"/>
              <a:t>상단바</a:t>
            </a:r>
            <a:r>
              <a:rPr lang="ko-KR" altLang="en-US" dirty="0"/>
              <a:t> </a:t>
            </a:r>
            <a:r>
              <a:rPr lang="en-US" altLang="ko-KR" dirty="0"/>
              <a:t>class Defaults – Owner no see </a:t>
            </a:r>
            <a:r>
              <a:rPr lang="ko-KR" altLang="en-US" dirty="0"/>
              <a:t>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Spring Arm </a:t>
            </a:r>
            <a:r>
              <a:rPr lang="ko-KR" altLang="en-US" dirty="0"/>
              <a:t>넣기 </a:t>
            </a:r>
            <a:r>
              <a:rPr lang="en-US" altLang="ko-KR" dirty="0"/>
              <a:t>– length: 500 - rotate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Camera</a:t>
            </a:r>
            <a:r>
              <a:rPr lang="ko-KR" altLang="en-US" dirty="0"/>
              <a:t> 넣기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u="sng" dirty="0" err="1"/>
              <a:t>BP_Aircraft</a:t>
            </a:r>
            <a:r>
              <a:rPr lang="en-US" altLang="ko-KR" u="sng" dirty="0"/>
              <a:t>(Self)</a:t>
            </a:r>
            <a:r>
              <a:rPr lang="ko-KR" altLang="en-US" u="sng" dirty="0"/>
              <a:t>클릭 </a:t>
            </a:r>
            <a:r>
              <a:rPr lang="en-US" altLang="ko-KR" u="sng" dirty="0"/>
              <a:t>- </a:t>
            </a:r>
            <a:r>
              <a:rPr lang="en-US" altLang="ko-KR" dirty="0"/>
              <a:t>Use control rotation pitch, yaw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SpringArm</a:t>
            </a:r>
            <a:r>
              <a:rPr lang="en-US" altLang="ko-KR" dirty="0"/>
              <a:t> </a:t>
            </a:r>
            <a:r>
              <a:rPr lang="ko-KR" altLang="en-US" dirty="0"/>
              <a:t>클릭 </a:t>
            </a:r>
            <a:r>
              <a:rPr lang="en-US" altLang="ko-KR" dirty="0"/>
              <a:t>– camera Lag, rotation Lag, Lag Speed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Class Defaults – add default movement binding </a:t>
            </a:r>
            <a:r>
              <a:rPr lang="ko-KR" altLang="en-US" dirty="0"/>
              <a:t>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게임모드만들기</a:t>
            </a:r>
            <a:r>
              <a:rPr lang="en-US" altLang="ko-KR" b="1" dirty="0"/>
              <a:t>(</a:t>
            </a:r>
            <a:r>
              <a:rPr lang="en-US" altLang="ko-KR" b="1" dirty="0" err="1"/>
              <a:t>AircraftGameMode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- Default Pawn : </a:t>
            </a:r>
            <a:r>
              <a:rPr lang="en-US" altLang="ko-KR" dirty="0" err="1"/>
              <a:t>BP_Aircraft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93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AD92F-C1C0-1FB7-8174-A4D878B39D98}"/>
              </a:ext>
            </a:extLst>
          </p:cNvPr>
          <p:cNvSpPr txBox="1"/>
          <p:nvPr/>
        </p:nvSpPr>
        <p:spPr>
          <a:xfrm>
            <a:off x="412955" y="540774"/>
            <a:ext cx="9884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스페이스를 이용한 전진 </a:t>
            </a:r>
            <a:r>
              <a:rPr lang="en-US" altLang="ko-KR" b="1" dirty="0"/>
              <a:t>&amp; </a:t>
            </a:r>
            <a:r>
              <a:rPr lang="ko-KR" altLang="en-US" b="1" dirty="0"/>
              <a:t>마우스 회전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IA_Space</a:t>
            </a:r>
            <a:r>
              <a:rPr lang="ko-KR" altLang="en-US" dirty="0"/>
              <a:t> 생성 </a:t>
            </a:r>
            <a:r>
              <a:rPr lang="en-US" altLang="ko-KR" dirty="0"/>
              <a:t>– Axis1D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IA_Rotate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– Axis2D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IMC_Move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en-US" altLang="ko-KR" dirty="0" err="1"/>
              <a:t>IA_Space</a:t>
            </a:r>
            <a:r>
              <a:rPr lang="en-US" altLang="ko-KR" dirty="0"/>
              <a:t>, </a:t>
            </a:r>
            <a:r>
              <a:rPr lang="en-US" altLang="ko-KR" dirty="0" err="1"/>
              <a:t>IA_Rotate</a:t>
            </a:r>
            <a:r>
              <a:rPr lang="en-US" altLang="ko-KR" dirty="0"/>
              <a:t>(Mouse XY 2D-Axis, Modifiers – Negate – only Y)</a:t>
            </a:r>
            <a:r>
              <a:rPr lang="ko-KR" altLang="en-US" dirty="0"/>
              <a:t> 매핑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PlayerController</a:t>
            </a:r>
            <a:r>
              <a:rPr lang="en-US" altLang="ko-KR" dirty="0"/>
              <a:t>(</a:t>
            </a:r>
            <a:r>
              <a:rPr lang="en-US" altLang="ko-KR" dirty="0" err="1"/>
              <a:t>BP_AircraftController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AFEDD-6AD2-882D-20FA-574EF832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8" y="2827737"/>
            <a:ext cx="4334097" cy="2167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A4FA5-29E3-37E4-8416-AA7F5CFF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17" y="2810583"/>
            <a:ext cx="3474131" cy="1741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70CA85-A25E-18AE-DA4C-A06065F1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617" y="4679433"/>
            <a:ext cx="3474131" cy="164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23670F-FE14-5185-6474-FF68A1B43D6F}"/>
              </a:ext>
            </a:extLst>
          </p:cNvPr>
          <p:cNvSpPr txBox="1"/>
          <p:nvPr/>
        </p:nvSpPr>
        <p:spPr>
          <a:xfrm>
            <a:off x="8691716" y="3429000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&lt;- </a:t>
            </a:r>
            <a:r>
              <a:rPr lang="ko-KR" altLang="en-US" dirty="0">
                <a:highlight>
                  <a:srgbClr val="FFFF00"/>
                </a:highlight>
              </a:rPr>
              <a:t>전진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C24F4-0D8B-7A50-12E5-9BFFB9D87EE5}"/>
              </a:ext>
            </a:extLst>
          </p:cNvPr>
          <p:cNvSpPr txBox="1"/>
          <p:nvPr/>
        </p:nvSpPr>
        <p:spPr>
          <a:xfrm>
            <a:off x="8691715" y="4810120"/>
            <a:ext cx="19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&lt;- </a:t>
            </a:r>
            <a:r>
              <a:rPr lang="ko-KR" altLang="en-US" dirty="0">
                <a:highlight>
                  <a:srgbClr val="FFFF00"/>
                </a:highlight>
              </a:rPr>
              <a:t>상하좌우</a:t>
            </a:r>
          </a:p>
        </p:txBody>
      </p:sp>
    </p:spTree>
    <p:extLst>
      <p:ext uri="{BB962C8B-B14F-4D97-AF65-F5344CB8AC3E}">
        <p14:creationId xmlns:p14="http://schemas.microsoft.com/office/powerpoint/2010/main" val="2871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B8C9E-B79B-1028-68CA-7902BA42A8B1}"/>
              </a:ext>
            </a:extLst>
          </p:cNvPr>
          <p:cNvSpPr txBox="1"/>
          <p:nvPr/>
        </p:nvSpPr>
        <p:spPr>
          <a:xfrm>
            <a:off x="6204157" y="518652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&lt;- </a:t>
            </a:r>
            <a:r>
              <a:rPr lang="ko-KR" altLang="en-US" dirty="0">
                <a:highlight>
                  <a:srgbClr val="FFFF00"/>
                </a:highlight>
              </a:rPr>
              <a:t>주행거리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D5308-AFB9-3DCD-2A80-318EC0C6F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2" r="13776" b="11213"/>
          <a:stretch/>
        </p:blipFill>
        <p:spPr>
          <a:xfrm>
            <a:off x="319546" y="212499"/>
            <a:ext cx="5668299" cy="3752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0F33DD-8F07-3ED2-235D-806736B9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06" y="3081543"/>
            <a:ext cx="6179546" cy="3668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5B6D4-2528-4264-A56E-C5A58C8EE41E}"/>
              </a:ext>
            </a:extLst>
          </p:cNvPr>
          <p:cNvSpPr txBox="1"/>
          <p:nvPr/>
        </p:nvSpPr>
        <p:spPr>
          <a:xfrm>
            <a:off x="3244645" y="4348316"/>
            <a:ext cx="23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플레이시간 출력</a:t>
            </a:r>
            <a:r>
              <a:rPr lang="en-US" altLang="ko-KR" dirty="0">
                <a:highlight>
                  <a:srgbClr val="FFFF00"/>
                </a:highlight>
              </a:rPr>
              <a:t>.. -&gt;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040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220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규희 김</dc:creator>
  <cp:lastModifiedBy>규희 김</cp:lastModifiedBy>
  <cp:revision>44</cp:revision>
  <dcterms:created xsi:type="dcterms:W3CDTF">2024-03-26T11:59:19Z</dcterms:created>
  <dcterms:modified xsi:type="dcterms:W3CDTF">2024-03-27T06:10:22Z</dcterms:modified>
</cp:coreProperties>
</file>