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665" r:id="rId2"/>
    <p:sldId id="666" r:id="rId3"/>
    <p:sldId id="667" r:id="rId4"/>
    <p:sldId id="724" r:id="rId5"/>
    <p:sldId id="686" r:id="rId6"/>
    <p:sldId id="723" r:id="rId7"/>
    <p:sldId id="668" r:id="rId8"/>
    <p:sldId id="689" r:id="rId9"/>
    <p:sldId id="697" r:id="rId10"/>
    <p:sldId id="704" r:id="rId11"/>
    <p:sldId id="700" r:id="rId12"/>
    <p:sldId id="701" r:id="rId13"/>
    <p:sldId id="702" r:id="rId14"/>
    <p:sldId id="707" r:id="rId15"/>
    <p:sldId id="705" r:id="rId16"/>
    <p:sldId id="706" r:id="rId17"/>
    <p:sldId id="715" r:id="rId18"/>
    <p:sldId id="710" r:id="rId19"/>
    <p:sldId id="717" r:id="rId20"/>
    <p:sldId id="720" r:id="rId21"/>
    <p:sldId id="721" r:id="rId22"/>
    <p:sldId id="719" r:id="rId23"/>
    <p:sldId id="722" r:id="rId24"/>
    <p:sldId id="6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5EF"/>
    <a:srgbClr val="0070C0"/>
    <a:srgbClr val="4835CB"/>
    <a:srgbClr val="11E7C3"/>
    <a:srgbClr val="0C4790"/>
    <a:srgbClr val="487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4" d="100"/>
          <a:sy n="84" d="100"/>
        </p:scale>
        <p:origin x="90" y="4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362FC73-99E7-4C19-A685-C0EBF8D976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CC59BA-4A01-46F8-B275-82C992CB7C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9D610-E102-4806-9DD9-BDA6D78C66F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ACE448-52E0-4CE6-9C9B-56944845F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CB6BDA-D3A1-4A4F-BA0F-4CC7D45F00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BF9C-83A8-4A58-8650-991A5585A9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35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EB3FC-1582-4341-A31C-16E20E597DD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BE95-5BAB-4899-9E3B-BE1A9A6E8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37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76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77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E3BAB198-7D99-4A4D-BB51-5DFA881AACEA}"/>
              </a:ext>
            </a:extLst>
          </p:cNvPr>
          <p:cNvSpPr txBox="1">
            <a:spLocks/>
          </p:cNvSpPr>
          <p:nvPr userDrawn="1"/>
        </p:nvSpPr>
        <p:spPr>
          <a:xfrm>
            <a:off x="1043490" y="365130"/>
            <a:ext cx="4105396" cy="4566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 spc="-15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2391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91A2A-A624-4D43-B382-469C264520A0}"/>
              </a:ext>
            </a:extLst>
          </p:cNvPr>
          <p:cNvCxnSpPr/>
          <p:nvPr userDrawn="1"/>
        </p:nvCxnSpPr>
        <p:spPr>
          <a:xfrm>
            <a:off x="305626" y="859338"/>
            <a:ext cx="8388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5E49362-C1C5-4BD8-BAAA-A6CFA44596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490" y="337934"/>
            <a:ext cx="3956527" cy="511062"/>
          </a:xfrm>
        </p:spPr>
        <p:txBody>
          <a:bodyPr vert="horz" wrap="none" lIns="91440" tIns="45720" rIns="91440" bIns="45720" rtlCol="0" anchor="ctr">
            <a:noAutofit/>
          </a:bodyPr>
          <a:lstStyle>
            <a:lvl1pPr>
              <a:defRPr lang="ko-KR" altLang="en-US" sz="2600" b="1" spc="-3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  <a:cs typeface="+mn-cs"/>
              </a:defRPr>
            </a:lvl1pPr>
          </a:lstStyle>
          <a:p>
            <a:r>
              <a:rPr lang="ko-KR" altLang="en-US" sz="2600" spc="-300">
                <a:latin typeface="고도 B" panose="02000503000000020004" pitchFamily="2" charset="-127"/>
                <a:ea typeface="고도 B" panose="02000503000000020004" pitchFamily="2" charset="-127"/>
              </a:rPr>
              <a:t>슬라이드 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4191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3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EFD97B7C-3047-434B-A87A-343F6C0181D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6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groupB1/data-analysis-software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BDD953-3839-4B5D-9A85-07274E2BF588}"/>
              </a:ext>
            </a:extLst>
          </p:cNvPr>
          <p:cNvSpPr/>
          <p:nvPr/>
        </p:nvSpPr>
        <p:spPr>
          <a:xfrm>
            <a:off x="560993" y="1639426"/>
            <a:ext cx="4512979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90000"/>
              </a:lnSpc>
            </a:pPr>
            <a:r>
              <a:rPr lang="en-US" altLang="ko-KR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Week14</a:t>
            </a:r>
          </a:p>
          <a:p>
            <a:pPr latinLnBrk="1">
              <a:lnSpc>
                <a:spcPct val="90000"/>
              </a:lnSpc>
            </a:pPr>
            <a:r>
              <a:rPr lang="en-US" altLang="ko-KR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Final </a:t>
            </a:r>
          </a:p>
          <a:p>
            <a:pPr latinLnBrk="1">
              <a:lnSpc>
                <a:spcPct val="90000"/>
              </a:lnSpc>
            </a:pPr>
            <a:r>
              <a:rPr lang="en-US" altLang="ko-KR" sz="48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presentation</a:t>
            </a:r>
          </a:p>
          <a:p>
            <a:pPr latinLnBrk="1">
              <a:lnSpc>
                <a:spcPct val="90000"/>
              </a:lnSpc>
            </a:pPr>
            <a:r>
              <a:rPr lang="en-US" altLang="ko-KR" sz="4000" spc="-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C4790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(S/W development)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50F49-09A7-4E7F-A92F-AB5E50EF9474}"/>
              </a:ext>
            </a:extLst>
          </p:cNvPr>
          <p:cNvSpPr/>
          <p:nvPr/>
        </p:nvSpPr>
        <p:spPr>
          <a:xfrm>
            <a:off x="560255" y="4191682"/>
            <a:ext cx="10970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>
              <a:defRPr/>
            </a:pPr>
            <a:r>
              <a:rPr lang="en-US" altLang="ko-KR" sz="1600" spc="-7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Group : B1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560993" y="1383961"/>
            <a:ext cx="3432928" cy="268730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4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Regular" panose="020B0500000000000000" pitchFamily="34" charset="-127"/>
              </a:rPr>
              <a:t>Programing for Engineer </a:t>
            </a:r>
            <a:r>
              <a:rPr lang="en-US" altLang="ko-KR" sz="1500" dirty="0">
                <a:solidFill>
                  <a:schemeClr val="bg1"/>
                </a:solidFill>
              </a:rPr>
              <a:t>II</a:t>
            </a:r>
            <a:endParaRPr lang="ko-KR" altLang="en-US" sz="15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BE1569-DAC4-4F64-AF06-871FC0EDF17D}"/>
              </a:ext>
            </a:extLst>
          </p:cNvPr>
          <p:cNvSpPr/>
          <p:nvPr/>
        </p:nvSpPr>
        <p:spPr>
          <a:xfrm>
            <a:off x="653381" y="4969651"/>
            <a:ext cx="2780056" cy="1022587"/>
          </a:xfrm>
          <a:prstGeom prst="roundRect">
            <a:avLst>
              <a:gd name="adj" fmla="val 17605"/>
            </a:avLst>
          </a:prstGeom>
          <a:noFill/>
        </p:spPr>
        <p:txBody>
          <a:bodyPr wrap="none" anchor="ctr">
            <a:noAutofit/>
          </a:bodyPr>
          <a:lstStyle/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2018047101 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김태인</a:t>
            </a:r>
            <a:endParaRPr lang="en-US" altLang="ko-KR" sz="16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2018047183 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신용진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</a:p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2020030655 </a:t>
            </a:r>
            <a:r>
              <a:rPr lang="ko-KR" altLang="en-US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최수빈</a:t>
            </a:r>
            <a:endParaRPr lang="en-US" altLang="ko-KR" sz="16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latinLnBrk="1"/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9017620224 </a:t>
            </a:r>
            <a:r>
              <a:rPr lang="en-US" altLang="ko-KR" sz="160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Maël</a:t>
            </a:r>
            <a:r>
              <a:rPr lang="en-US" altLang="ko-KR" sz="1600" b="1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</a:t>
            </a:r>
            <a:r>
              <a:rPr lang="en-US" altLang="ko-KR" sz="1600" b="1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C4790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Jaouen</a:t>
            </a:r>
            <a:endParaRPr lang="ko-KR" altLang="en-US" sz="1600" b="1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C4790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41F97C-4084-4591-A8EF-00A7F5083E14}"/>
              </a:ext>
            </a:extLst>
          </p:cNvPr>
          <p:cNvCxnSpPr>
            <a:cxnSpLocks/>
          </p:cNvCxnSpPr>
          <p:nvPr/>
        </p:nvCxnSpPr>
        <p:spPr>
          <a:xfrm>
            <a:off x="628650" y="4530236"/>
            <a:ext cx="342618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857ABF-A18A-433D-8DA9-F3B1CFC2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z="1800" b="0" smtClean="0"/>
              <a:t>1</a:t>
            </a:fld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8676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(fitting.py)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ED20E0-8EF2-0672-A5B6-26AFAD20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7" y="947391"/>
            <a:ext cx="7773485" cy="54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5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(extracting.py)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DC0DE22-C57D-B9EB-4E2E-8E0FCCF1E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9" y="1890554"/>
            <a:ext cx="7594071" cy="4967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D44C65-89EC-AB3B-B4D5-594928724D48}"/>
              </a:ext>
            </a:extLst>
          </p:cNvPr>
          <p:cNvSpPr txBox="1"/>
          <p:nvPr/>
        </p:nvSpPr>
        <p:spPr>
          <a:xfrm>
            <a:off x="723529" y="874892"/>
            <a:ext cx="79895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module for extracting various data from a XML file like the current, the voltage, the wavelength the dB or the information about the operator etc...</a:t>
            </a:r>
          </a:p>
        </p:txBody>
      </p:sp>
    </p:spTree>
    <p:extLst>
      <p:ext uri="{BB962C8B-B14F-4D97-AF65-F5344CB8AC3E}">
        <p14:creationId xmlns:p14="http://schemas.microsoft.com/office/powerpoint/2010/main" val="375135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(extracting.py)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9DA438F-E27B-18B4-6C89-5F680A202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6" y="829412"/>
            <a:ext cx="6754168" cy="59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0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(extracting.py)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B0FD8A6-8C3F-E778-73ED-4B5A6421C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6097"/>
            <a:ext cx="9144000" cy="45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(graphplot.py)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7A45A48-698A-1731-17CD-777F86DC5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531"/>
            <a:ext cx="9144000" cy="5031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94E061-350A-39DF-D68D-9AD38BDA26A5}"/>
              </a:ext>
            </a:extLst>
          </p:cNvPr>
          <p:cNvSpPr txBox="1"/>
          <p:nvPr/>
        </p:nvSpPr>
        <p:spPr>
          <a:xfrm>
            <a:off x="742430" y="912473"/>
            <a:ext cx="7831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module for making plots, like the data analysis graph and save it inside a given folder </a:t>
            </a:r>
          </a:p>
        </p:txBody>
      </p:sp>
    </p:spTree>
    <p:extLst>
      <p:ext uri="{BB962C8B-B14F-4D97-AF65-F5344CB8AC3E}">
        <p14:creationId xmlns:p14="http://schemas.microsoft.com/office/powerpoint/2010/main" val="36501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(graphplot.py)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BA496CA-F2F3-A21B-3F84-3A0C4EE5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413"/>
            <a:ext cx="9144000" cy="60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(graphplot.py)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BEB8A9C-2E60-7DBA-AEF9-06B8DDCBB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" y="829412"/>
            <a:ext cx="7978140" cy="60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(to_csv.py)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B057233-D38F-8896-DCF0-D06248DE8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275"/>
            <a:ext cx="9144000" cy="4592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AAA627-0F4A-CE60-B472-36067111E67B}"/>
              </a:ext>
            </a:extLst>
          </p:cNvPr>
          <p:cNvSpPr txBox="1"/>
          <p:nvPr/>
        </p:nvSpPr>
        <p:spPr>
          <a:xfrm>
            <a:off x="1236788" y="899117"/>
            <a:ext cx="6981382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module for </a:t>
            </a:r>
            <a:r>
              <a:rPr lang="en-US" altLang="ko-KR" sz="24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dataframe</a:t>
            </a: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for a given file, 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it return a datagrams that we can use after</a:t>
            </a:r>
          </a:p>
        </p:txBody>
      </p:sp>
    </p:spTree>
    <p:extLst>
      <p:ext uri="{BB962C8B-B14F-4D97-AF65-F5344CB8AC3E}">
        <p14:creationId xmlns:p14="http://schemas.microsoft.com/office/powerpoint/2010/main" val="42612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407BF4-687D-4574-85F1-69EF2FAF567F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F7960187-DCFC-4206-B5E5-1E7DA943DFE7}"/>
              </a:ext>
            </a:extLst>
          </p:cNvPr>
          <p:cNvSpPr txBox="1">
            <a:spLocks/>
          </p:cNvSpPr>
          <p:nvPr/>
        </p:nvSpPr>
        <p:spPr>
          <a:xfrm>
            <a:off x="7128973" y="5500442"/>
            <a:ext cx="1466675" cy="23615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1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B50FAF2F-32DE-4ABD-96B6-A5BCEBE81AE4}"/>
              </a:ext>
            </a:extLst>
          </p:cNvPr>
          <p:cNvSpPr txBox="1">
            <a:spLocks/>
          </p:cNvSpPr>
          <p:nvPr/>
        </p:nvSpPr>
        <p:spPr>
          <a:xfrm>
            <a:off x="2846214" y="615329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4" name="Rounded Rectangle 82">
            <a:extLst>
              <a:ext uri="{FF2B5EF4-FFF2-40B4-BE49-F238E27FC236}">
                <a16:creationId xmlns:a16="http://schemas.microsoft.com/office/drawing/2014/main" id="{DC5E17A4-6F91-4532-BBE7-BC448A90486D}"/>
              </a:ext>
            </a:extLst>
          </p:cNvPr>
          <p:cNvSpPr/>
          <p:nvPr/>
        </p:nvSpPr>
        <p:spPr>
          <a:xfrm>
            <a:off x="683769" y="3210631"/>
            <a:ext cx="2262047" cy="1754819"/>
          </a:xfrm>
          <a:prstGeom prst="roundRect">
            <a:avLst>
              <a:gd name="adj" fmla="val 57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182880" rIns="182880" bIns="182880" rtlCol="0" anchor="ctr"/>
          <a:lstStyle/>
          <a:p>
            <a:pPr algn="ctr" defTabSz="914400">
              <a:lnSpc>
                <a:spcPct val="120000"/>
              </a:lnSpc>
            </a:pPr>
            <a:endParaRPr lang="id-ID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(handler.py)</a:t>
            </a:r>
            <a:endParaRPr lang="ko-KR" altLang="en-US" dirty="0"/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6D8368D6-7473-40A9-830E-6530DEBCAC52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43131-EB34-9679-182D-1C9286CEA1A8}"/>
              </a:ext>
            </a:extLst>
          </p:cNvPr>
          <p:cNvSpPr txBox="1"/>
          <p:nvPr/>
        </p:nvSpPr>
        <p:spPr>
          <a:xfrm>
            <a:off x="764067" y="1022698"/>
            <a:ext cx="78315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This file has no class its just functional programming. It’s helpful for making various function like the function for the </a:t>
            </a:r>
            <a:r>
              <a:rPr lang="en-US" altLang="ko-KR" sz="24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lmfit</a:t>
            </a: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or the assembly of several </a:t>
            </a:r>
            <a:r>
              <a:rPr lang="en-US" altLang="ko-KR" sz="24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dataframes</a:t>
            </a: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into one or creating the final csv</a:t>
            </a:r>
            <a:r>
              <a:rPr lang="ko-KR" altLang="en-US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file.</a:t>
            </a:r>
          </a:p>
        </p:txBody>
      </p:sp>
      <p:pic>
        <p:nvPicPr>
          <p:cNvPr id="6" name="그림 5" descr="텍스트, 명판이(가) 표시된 사진&#10;&#10;자동 생성된 설명">
            <a:extLst>
              <a:ext uri="{FF2B5EF4-FFF2-40B4-BE49-F238E27FC236}">
                <a16:creationId xmlns:a16="http://schemas.microsoft.com/office/drawing/2014/main" id="{FE5DB9CE-CA0F-D768-0155-2132AB478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6060"/>
            <a:ext cx="3705742" cy="352445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3340093-B106-3FF1-8F20-25103B268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42" y="2766060"/>
            <a:ext cx="5438258" cy="352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3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(core.py)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FC8AA14-7BA9-E8DA-BBC3-40817DB1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79" y="1685474"/>
            <a:ext cx="8173591" cy="51268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0DE08-8E64-D150-19FF-A69A4239EF99}"/>
              </a:ext>
            </a:extLst>
          </p:cNvPr>
          <p:cNvSpPr txBox="1"/>
          <p:nvPr/>
        </p:nvSpPr>
        <p:spPr>
          <a:xfrm>
            <a:off x="827213" y="854477"/>
            <a:ext cx="7831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The core of our program, it here that we call all the other module </a:t>
            </a:r>
          </a:p>
        </p:txBody>
      </p:sp>
    </p:spTree>
    <p:extLst>
      <p:ext uri="{BB962C8B-B14F-4D97-AF65-F5344CB8AC3E}">
        <p14:creationId xmlns:p14="http://schemas.microsoft.com/office/powerpoint/2010/main" val="25841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1188579" y="2355289"/>
            <a:ext cx="3365286" cy="22209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2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Regular" panose="020B0500000000000000" pitchFamily="34" charset="-127"/>
              </a:rPr>
              <a:t>Programing for Engineer </a:t>
            </a:r>
            <a:r>
              <a:rPr lang="en-US" altLang="ko-KR" sz="1400" dirty="0">
                <a:solidFill>
                  <a:schemeClr val="bg1"/>
                </a:solidFill>
              </a:rPr>
              <a:t>II</a:t>
            </a:r>
            <a:endParaRPr lang="ko-KR" altLang="en-US" sz="14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224B2-5ECA-44A1-BB4E-CE999A4AD8B8}"/>
              </a:ext>
            </a:extLst>
          </p:cNvPr>
          <p:cNvSpPr/>
          <p:nvPr/>
        </p:nvSpPr>
        <p:spPr>
          <a:xfrm>
            <a:off x="1779211" y="3436599"/>
            <a:ext cx="3544348" cy="1587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70000"/>
              </a:lnSpc>
            </a:pP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 is the mission ?</a:t>
            </a: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</a:t>
            </a:r>
          </a:p>
          <a:p>
            <a:pPr latinLnBrk="1">
              <a:lnSpc>
                <a:spcPct val="170000"/>
              </a:lnSpc>
            </a:pPr>
            <a:r>
              <a:rPr lang="en-US" altLang="ko-KR" sz="2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The result and conclusion</a:t>
            </a:r>
            <a:endParaRPr lang="ko-KR" altLang="en-US" sz="2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4E757C-18B1-41E9-BCA8-8FCBAE23A130}"/>
              </a:ext>
            </a:extLst>
          </p:cNvPr>
          <p:cNvGrpSpPr/>
          <p:nvPr/>
        </p:nvGrpSpPr>
        <p:grpSpPr>
          <a:xfrm>
            <a:off x="1188579" y="3518693"/>
            <a:ext cx="3105048" cy="1523856"/>
            <a:chOff x="1318295" y="3023874"/>
            <a:chExt cx="3105048" cy="15238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8BB9551-FA1D-4737-B0D8-29524C42E16C}"/>
                </a:ext>
              </a:extLst>
            </p:cNvPr>
            <p:cNvGrpSpPr/>
            <p:nvPr/>
          </p:nvGrpSpPr>
          <p:grpSpPr>
            <a:xfrm>
              <a:off x="1552822" y="3023874"/>
              <a:ext cx="2870521" cy="1523856"/>
              <a:chOff x="300942" y="3426106"/>
              <a:chExt cx="2870521" cy="1585731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7EAE4504-48B4-4223-9A86-99F0F89099C5}"/>
                  </a:ext>
                </a:extLst>
              </p:cNvPr>
              <p:cNvCxnSpPr/>
              <p:nvPr/>
            </p:nvCxnSpPr>
            <p:spPr>
              <a:xfrm>
                <a:off x="300942" y="3426106"/>
                <a:ext cx="2870521" cy="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5A6843E-9D60-4D9F-8198-33CBCA8144D4}"/>
                  </a:ext>
                </a:extLst>
              </p:cNvPr>
              <p:cNvCxnSpPr/>
              <p:nvPr/>
            </p:nvCxnSpPr>
            <p:spPr>
              <a:xfrm>
                <a:off x="300942" y="3954683"/>
                <a:ext cx="2870521" cy="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D7D85E7-14CE-40A1-9DFE-7C97E3955240}"/>
                  </a:ext>
                </a:extLst>
              </p:cNvPr>
              <p:cNvCxnSpPr/>
              <p:nvPr/>
            </p:nvCxnSpPr>
            <p:spPr>
              <a:xfrm>
                <a:off x="300942" y="4483260"/>
                <a:ext cx="2870521" cy="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BDF4F68-C8DA-4EC4-AD43-AA500DE01456}"/>
                  </a:ext>
                </a:extLst>
              </p:cNvPr>
              <p:cNvCxnSpPr/>
              <p:nvPr/>
            </p:nvCxnSpPr>
            <p:spPr>
              <a:xfrm>
                <a:off x="300942" y="5011837"/>
                <a:ext cx="2870521" cy="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C6E293C-CD7A-4739-9173-EE2710958BBE}"/>
                </a:ext>
              </a:extLst>
            </p:cNvPr>
            <p:cNvSpPr/>
            <p:nvPr/>
          </p:nvSpPr>
          <p:spPr>
            <a:xfrm>
              <a:off x="1552822" y="3137302"/>
              <a:ext cx="274374" cy="273171"/>
            </a:xfrm>
            <a:prstGeom prst="roundRect">
              <a:avLst/>
            </a:prstGeom>
            <a:solidFill>
              <a:srgbClr val="0C4790"/>
            </a:solidFill>
          </p:spPr>
          <p:txBody>
            <a:bodyPr wrap="none" bIns="72000" anchor="ctr">
              <a:noAutofit/>
            </a:bodyPr>
            <a:lstStyle/>
            <a:p>
              <a:pPr algn="ctr" latinLnBrk="1"/>
              <a:r>
                <a:rPr lang="en-US" altLang="ko-KR" sz="1500" b="1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01</a:t>
              </a:r>
              <a:endParaRPr lang="ko-KR" altLang="en-US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6188D13-4DB4-46CD-9F5B-361D04E1B724}"/>
                </a:ext>
              </a:extLst>
            </p:cNvPr>
            <p:cNvSpPr/>
            <p:nvPr/>
          </p:nvSpPr>
          <p:spPr>
            <a:xfrm>
              <a:off x="1552822" y="3649217"/>
              <a:ext cx="274374" cy="273171"/>
            </a:xfrm>
            <a:prstGeom prst="roundRect">
              <a:avLst/>
            </a:prstGeom>
            <a:solidFill>
              <a:srgbClr val="0C4790"/>
            </a:solidFill>
          </p:spPr>
          <p:txBody>
            <a:bodyPr wrap="none" bIns="72000" anchor="ctr">
              <a:noAutofit/>
            </a:bodyPr>
            <a:lstStyle/>
            <a:p>
              <a:pPr algn="ctr" latinLnBrk="1"/>
              <a:r>
                <a:rPr lang="en-US" altLang="ko-KR" sz="1500" b="1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02</a:t>
              </a:r>
              <a:endParaRPr lang="ko-KR" altLang="en-US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6A2F7355-437F-48DE-BBC5-01676FC23B39}"/>
                </a:ext>
              </a:extLst>
            </p:cNvPr>
            <p:cNvSpPr/>
            <p:nvPr/>
          </p:nvSpPr>
          <p:spPr>
            <a:xfrm>
              <a:off x="1552822" y="4161132"/>
              <a:ext cx="274374" cy="273171"/>
            </a:xfrm>
            <a:prstGeom prst="roundRect">
              <a:avLst/>
            </a:prstGeom>
            <a:solidFill>
              <a:srgbClr val="0C4790"/>
            </a:solidFill>
          </p:spPr>
          <p:txBody>
            <a:bodyPr wrap="none" bIns="72000" anchor="ctr">
              <a:noAutofit/>
            </a:bodyPr>
            <a:lstStyle/>
            <a:p>
              <a:pPr algn="ctr" latinLnBrk="1"/>
              <a:r>
                <a:rPr lang="en-US" altLang="ko-KR" sz="1500" b="1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03</a:t>
              </a:r>
              <a:endParaRPr lang="ko-KR" altLang="en-US" sz="1500" b="1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83E864F-1ACA-4B80-9DDF-0E1178F79EE9}"/>
                </a:ext>
              </a:extLst>
            </p:cNvPr>
            <p:cNvCxnSpPr>
              <a:cxnSpLocks/>
            </p:cNvCxnSpPr>
            <p:nvPr/>
          </p:nvCxnSpPr>
          <p:spPr>
            <a:xfrm>
              <a:off x="1318295" y="3116841"/>
              <a:ext cx="0" cy="1430889"/>
            </a:xfrm>
            <a:prstGeom prst="line">
              <a:avLst/>
            </a:prstGeom>
            <a:ln w="34925">
              <a:solidFill>
                <a:srgbClr val="0C4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E5DEE7-0906-4838-BE6F-D1759ED4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7B7C-3047-434B-A87A-343F6C0181DE}" type="slidenum">
              <a:rPr lang="ko-KR" altLang="en-US" sz="1800" b="0" smtClean="0"/>
              <a:t>2</a:t>
            </a:fld>
            <a:endParaRPr lang="ko-KR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10036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29F9642-E2F8-D716-94F6-10BF38167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3" y="829413"/>
            <a:ext cx="8448532" cy="6028587"/>
          </a:xfrm>
          <a:prstGeom prst="rect">
            <a:avLst/>
          </a:prstGeom>
        </p:spPr>
      </p:pic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(core.py)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(core.py)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31F7A00-846D-9D41-8A33-2C264DF55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6849"/>
            <a:ext cx="9144000" cy="52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(run.py)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3863D2F-C872-1B34-FE7D-D86ADEECF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4" y="1914320"/>
            <a:ext cx="8781510" cy="4729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B33FF-3C5A-24A1-9CD4-11029845264C}"/>
              </a:ext>
            </a:extLst>
          </p:cNvPr>
          <p:cNvSpPr txBox="1"/>
          <p:nvPr/>
        </p:nvSpPr>
        <p:spPr>
          <a:xfrm>
            <a:off x="923799" y="956368"/>
            <a:ext cx="7831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the entrance of our program we can change the parameters here.</a:t>
            </a:r>
          </a:p>
        </p:txBody>
      </p:sp>
    </p:spTree>
    <p:extLst>
      <p:ext uri="{BB962C8B-B14F-4D97-AF65-F5344CB8AC3E}">
        <p14:creationId xmlns:p14="http://schemas.microsoft.com/office/powerpoint/2010/main" val="366578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6DDBF-DAB4-4E4E-B60A-86BA38AA7C1C}"/>
              </a:ext>
            </a:extLst>
          </p:cNvPr>
          <p:cNvSpPr/>
          <p:nvPr/>
        </p:nvSpPr>
        <p:spPr>
          <a:xfrm>
            <a:off x="14755" y="1146210"/>
            <a:ext cx="9203952" cy="800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05" y="516463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The result and conclusion</a:t>
            </a:r>
            <a:b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dirty="0"/>
          </a:p>
        </p:txBody>
      </p:sp>
      <p:sp>
        <p:nvSpPr>
          <p:cNvPr id="24" name="슬라이드 번호 개체 틀 3">
            <a:extLst>
              <a:ext uri="{FF2B5EF4-FFF2-40B4-BE49-F238E27FC236}">
                <a16:creationId xmlns:a16="http://schemas.microsoft.com/office/drawing/2014/main" id="{41739E2A-2F88-46C7-8B65-E56B0B2DC0FC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E5F35E78-0477-E6DC-E4CC-BDA6C67FAF8A}"/>
              </a:ext>
            </a:extLst>
          </p:cNvPr>
          <p:cNvSpPr txBox="1">
            <a:spLocks/>
          </p:cNvSpPr>
          <p:nvPr/>
        </p:nvSpPr>
        <p:spPr>
          <a:xfrm>
            <a:off x="1624905" y="1331108"/>
            <a:ext cx="5894189" cy="41536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Things to improve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5B21A-192B-8BE4-4E8F-25ED116FC7E1}"/>
              </a:ext>
            </a:extLst>
          </p:cNvPr>
          <p:cNvSpPr txBox="1"/>
          <p:nvPr/>
        </p:nvSpPr>
        <p:spPr>
          <a:xfrm>
            <a:off x="1011412" y="2529779"/>
            <a:ext cx="6872686" cy="351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It is to write a summary of the commentary and what each function performs.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endParaRPr lang="en-US" altLang="ko-KR" sz="24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There is a problem with some </a:t>
            </a:r>
            <a:r>
              <a:rPr lang="en-US" altLang="ko-KR" sz="2400" b="1" spc="-100" dirty="0" err="1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lmfit</a:t>
            </a: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in the fitting part. 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endParaRPr lang="en-US" altLang="ko-KR" sz="24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Lastly maybe some part of our code can be optimized to be more efficient and take less time to compute.</a:t>
            </a:r>
          </a:p>
        </p:txBody>
      </p:sp>
    </p:spTree>
    <p:extLst>
      <p:ext uri="{BB962C8B-B14F-4D97-AF65-F5344CB8AC3E}">
        <p14:creationId xmlns:p14="http://schemas.microsoft.com/office/powerpoint/2010/main" val="342996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D120234-E5CA-421B-8A91-1E444B42D620}"/>
              </a:ext>
            </a:extLst>
          </p:cNvPr>
          <p:cNvSpPr/>
          <p:nvPr/>
        </p:nvSpPr>
        <p:spPr>
          <a:xfrm>
            <a:off x="3001504" y="2355289"/>
            <a:ext cx="3201953" cy="222091"/>
          </a:xfrm>
          <a:prstGeom prst="rect">
            <a:avLst/>
          </a:prstGeom>
          <a:solidFill>
            <a:srgbClr val="0C4790"/>
          </a:solidFill>
        </p:spPr>
        <p:txBody>
          <a:bodyPr wrap="none" anchor="ctr">
            <a:noAutofit/>
          </a:bodyPr>
          <a:lstStyle/>
          <a:p>
            <a:pPr algn="ctr" latinLnBrk="1"/>
            <a:r>
              <a:rPr lang="en-US" altLang="ko-KR" sz="12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lack" panose="020B0A00000000000000" pitchFamily="34" charset="-127"/>
                <a:ea typeface="Noto Sans CJK KR Regular" panose="020B0500000000000000" pitchFamily="34" charset="-127"/>
              </a:rPr>
              <a:t>Programing for Engineer </a:t>
            </a:r>
            <a:r>
              <a:rPr lang="en-US" altLang="ko-KR" sz="1400" dirty="0">
                <a:solidFill>
                  <a:schemeClr val="bg1"/>
                </a:solidFill>
              </a:rPr>
              <a:t>II</a:t>
            </a:r>
            <a:endParaRPr lang="ko-KR" altLang="en-US" sz="14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BA6AC945-95A5-4B85-8ADA-5EE98BA1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650" y="6366765"/>
            <a:ext cx="2057400" cy="365125"/>
          </a:xfrm>
        </p:spPr>
        <p:txBody>
          <a:bodyPr/>
          <a:lstStyle/>
          <a:p>
            <a:fld id="{EFD97B7C-3047-434B-A87A-343F6C0181DE}" type="slidenum">
              <a:rPr lang="ko-KR" altLang="en-US" sz="1800" b="0" smtClean="0"/>
              <a:t>24</a:t>
            </a:fld>
            <a:endParaRPr lang="ko-KR" altLang="en-US"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F8896-14CF-A16E-EAE2-19678A1F2569}"/>
              </a:ext>
            </a:extLst>
          </p:cNvPr>
          <p:cNvSpPr txBox="1"/>
          <p:nvPr/>
        </p:nvSpPr>
        <p:spPr>
          <a:xfrm>
            <a:off x="2080260" y="2740065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linkClick r:id="rId3"/>
              </a:rPr>
              <a:t>https://github.com/PEgroupB1/data-analysis-software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76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6DDBF-DAB4-4E4E-B60A-86BA38AA7C1C}"/>
              </a:ext>
            </a:extLst>
          </p:cNvPr>
          <p:cNvSpPr/>
          <p:nvPr/>
        </p:nvSpPr>
        <p:spPr>
          <a:xfrm>
            <a:off x="14755" y="1203360"/>
            <a:ext cx="9203952" cy="800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A0D6A56-98BB-4F74-AE2F-A86C9B2AA3E9}"/>
              </a:ext>
            </a:extLst>
          </p:cNvPr>
          <p:cNvSpPr/>
          <p:nvPr/>
        </p:nvSpPr>
        <p:spPr>
          <a:xfrm>
            <a:off x="-1" y="4259416"/>
            <a:ext cx="9144000" cy="2713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200520F-BB2D-47A4-A6C1-F1E0B93568AE}"/>
              </a:ext>
            </a:extLst>
          </p:cNvPr>
          <p:cNvGrpSpPr/>
          <p:nvPr/>
        </p:nvGrpSpPr>
        <p:grpSpPr>
          <a:xfrm>
            <a:off x="1410422" y="2624885"/>
            <a:ext cx="2416612" cy="529614"/>
            <a:chOff x="674924" y="2704417"/>
            <a:chExt cx="2322837" cy="545331"/>
          </a:xfrm>
        </p:grpSpPr>
        <p:sp>
          <p:nvSpPr>
            <p:cNvPr id="49" name="Text Placeholder 33">
              <a:extLst>
                <a:ext uri="{FF2B5EF4-FFF2-40B4-BE49-F238E27FC236}">
                  <a16:creationId xmlns:a16="http://schemas.microsoft.com/office/drawing/2014/main" id="{3CA83BD1-6656-4C7D-92C7-292C0A4FF8C6}"/>
                </a:ext>
              </a:extLst>
            </p:cNvPr>
            <p:cNvSpPr txBox="1">
              <a:spLocks/>
            </p:cNvSpPr>
            <p:nvPr/>
          </p:nvSpPr>
          <p:spPr>
            <a:xfrm>
              <a:off x="1177008" y="2704417"/>
              <a:ext cx="1820753" cy="21035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00000"/>
                </a:lnSpc>
                <a:spcBef>
                  <a:spcPts val="100"/>
                </a:spcBef>
                <a:buNone/>
                <a:defRPr/>
              </a:pPr>
              <a:r>
                <a:rPr lang="en-US" altLang="ko-KR" sz="1800" b="1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Make Module : Decomposed into functional units</a:t>
              </a:r>
            </a:p>
          </p:txBody>
        </p:sp>
        <p:sp>
          <p:nvSpPr>
            <p:cNvPr id="45" name="Oval 269">
              <a:extLst>
                <a:ext uri="{FF2B5EF4-FFF2-40B4-BE49-F238E27FC236}">
                  <a16:creationId xmlns:a16="http://schemas.microsoft.com/office/drawing/2014/main" id="{EA98D6C5-B045-4354-A4D8-BF3ADDE8F401}"/>
                </a:ext>
              </a:extLst>
            </p:cNvPr>
            <p:cNvSpPr/>
            <p:nvPr/>
          </p:nvSpPr>
          <p:spPr>
            <a:xfrm flipH="1">
              <a:off x="674924" y="2937109"/>
              <a:ext cx="296729" cy="312639"/>
            </a:xfrm>
            <a:prstGeom prst="ellipse">
              <a:avLst/>
            </a:prstGeom>
            <a:solidFill>
              <a:srgbClr val="483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>
                  <a:solidFill>
                    <a:schemeClr val="bg1"/>
                  </a:solidFill>
                  <a:latin typeface="Noto Sans CJK KR Black" panose="020B0A00000000000000" pitchFamily="34" charset="-127"/>
                </a:rPr>
                <a:t> </a:t>
              </a:r>
              <a:endParaRPr lang="en-AU" dirty="0">
                <a:solidFill>
                  <a:schemeClr val="bg1"/>
                </a:solidFill>
                <a:latin typeface="Noto Sans CJK KR Black" panose="020B0A00000000000000" pitchFamily="34" charset="-127"/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 is the mission ?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666A325-0A13-43BF-B9EE-03FB5549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29" y="3934093"/>
            <a:ext cx="3615241" cy="2908044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6E539DAC-6F1D-4E0F-B629-0446C16AD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23" y="4072968"/>
            <a:ext cx="3308851" cy="193603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95F970E-007E-42F4-8B01-FEE7A2514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284" y="5068848"/>
            <a:ext cx="1841152" cy="174970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7709DA8-4D4F-46C9-A580-F8F69DA6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459" y="5269643"/>
            <a:ext cx="2822693" cy="162167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483AB48-631D-4FC2-B7CD-C20A67A099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39" y="5375041"/>
            <a:ext cx="2110131" cy="1341109"/>
          </a:xfrm>
          <a:prstGeom prst="rect">
            <a:avLst/>
          </a:prstGeom>
        </p:spPr>
      </p:pic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034AB225-FDE0-45C0-BB95-F3379EF66570}"/>
              </a:ext>
            </a:extLst>
          </p:cNvPr>
          <p:cNvSpPr txBox="1">
            <a:spLocks/>
          </p:cNvSpPr>
          <p:nvPr/>
        </p:nvSpPr>
        <p:spPr>
          <a:xfrm>
            <a:off x="1624905" y="1424102"/>
            <a:ext cx="5894189" cy="41536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S/W developer (Wafer scale data analysis)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E6AF08-8067-4F7E-A050-24007078D687}"/>
              </a:ext>
            </a:extLst>
          </p:cNvPr>
          <p:cNvGrpSpPr/>
          <p:nvPr/>
        </p:nvGrpSpPr>
        <p:grpSpPr>
          <a:xfrm>
            <a:off x="4953783" y="2782312"/>
            <a:ext cx="2565311" cy="375218"/>
            <a:chOff x="5573371" y="3031636"/>
            <a:chExt cx="2565311" cy="375218"/>
          </a:xfrm>
        </p:grpSpPr>
        <p:sp>
          <p:nvSpPr>
            <p:cNvPr id="47" name="Text Placeholder 33">
              <a:extLst>
                <a:ext uri="{FF2B5EF4-FFF2-40B4-BE49-F238E27FC236}">
                  <a16:creationId xmlns:a16="http://schemas.microsoft.com/office/drawing/2014/main" id="{3D1E7058-3C3F-451C-A54C-19BB93AAE64D}"/>
                </a:ext>
              </a:extLst>
            </p:cNvPr>
            <p:cNvSpPr txBox="1">
              <a:spLocks/>
            </p:cNvSpPr>
            <p:nvPr/>
          </p:nvSpPr>
          <p:spPr>
            <a:xfrm>
              <a:off x="6116032" y="3072140"/>
              <a:ext cx="2022650" cy="17376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00000"/>
                </a:lnSpc>
                <a:spcBef>
                  <a:spcPts val="200"/>
                </a:spcBef>
                <a:buNone/>
                <a:defRPr/>
              </a:pPr>
              <a:r>
                <a:rPr lang="en-US" altLang="ko-KR" sz="1800" b="1" spc="-10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Modularization</a:t>
              </a:r>
            </a:p>
          </p:txBody>
        </p:sp>
        <p:sp>
          <p:nvSpPr>
            <p:cNvPr id="22" name="Oval 269">
              <a:extLst>
                <a:ext uri="{FF2B5EF4-FFF2-40B4-BE49-F238E27FC236}">
                  <a16:creationId xmlns:a16="http://schemas.microsoft.com/office/drawing/2014/main" id="{4BCFC6DD-9C0C-464A-9744-E3BEE5B58975}"/>
                </a:ext>
              </a:extLst>
            </p:cNvPr>
            <p:cNvSpPr/>
            <p:nvPr/>
          </p:nvSpPr>
          <p:spPr>
            <a:xfrm flipH="1">
              <a:off x="5573371" y="3031636"/>
              <a:ext cx="335792" cy="375218"/>
            </a:xfrm>
            <a:prstGeom prst="ellipse">
              <a:avLst/>
            </a:prstGeom>
            <a:solidFill>
              <a:srgbClr val="483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>
                  <a:solidFill>
                    <a:schemeClr val="bg1"/>
                  </a:solidFill>
                  <a:latin typeface="Noto Sans CJK KR Black" panose="020B0A00000000000000" pitchFamily="34" charset="-127"/>
                </a:rPr>
                <a:t> </a:t>
              </a:r>
              <a:endParaRPr lang="en-AU" dirty="0">
                <a:solidFill>
                  <a:schemeClr val="bg1"/>
                </a:solidFill>
                <a:latin typeface="Noto Sans CJK KR Black" panose="020B0A00000000000000" pitchFamily="34" charset="-127"/>
              </a:endParaRPr>
            </a:p>
          </p:txBody>
        </p:sp>
      </p:grpSp>
      <p:sp>
        <p:nvSpPr>
          <p:cNvPr id="31" name="슬라이드 번호 개체 틀 3">
            <a:extLst>
              <a:ext uri="{FF2B5EF4-FFF2-40B4-BE49-F238E27FC236}">
                <a16:creationId xmlns:a16="http://schemas.microsoft.com/office/drawing/2014/main" id="{C6FF9FB9-4F61-4C59-A097-33DD722A28F4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35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6DDBF-DAB4-4E4E-B60A-86BA38AA7C1C}"/>
              </a:ext>
            </a:extLst>
          </p:cNvPr>
          <p:cNvSpPr/>
          <p:nvPr/>
        </p:nvSpPr>
        <p:spPr>
          <a:xfrm>
            <a:off x="14755" y="1203360"/>
            <a:ext cx="9203952" cy="800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 is the mission ?</a:t>
            </a:r>
            <a:endParaRPr lang="ko-KR" altLang="en-US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034AB225-FDE0-45C0-BB95-F3379EF66570}"/>
              </a:ext>
            </a:extLst>
          </p:cNvPr>
          <p:cNvSpPr txBox="1">
            <a:spLocks/>
          </p:cNvSpPr>
          <p:nvPr/>
        </p:nvSpPr>
        <p:spPr>
          <a:xfrm>
            <a:off x="1624905" y="1424102"/>
            <a:ext cx="5894189" cy="41536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OOP ( Object-oriented programing)</a:t>
            </a:r>
          </a:p>
        </p:txBody>
      </p:sp>
      <p:sp>
        <p:nvSpPr>
          <p:cNvPr id="31" name="슬라이드 번호 개체 틀 3">
            <a:extLst>
              <a:ext uri="{FF2B5EF4-FFF2-40B4-BE49-F238E27FC236}">
                <a16:creationId xmlns:a16="http://schemas.microsoft.com/office/drawing/2014/main" id="{C6FF9FB9-4F61-4C59-A097-33DD722A28F4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E0CE52-8579-410F-C2E6-503E41F0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7" y="3216029"/>
            <a:ext cx="6972904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9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26DDBF-DAB4-4E4E-B60A-86BA38AA7C1C}"/>
              </a:ext>
            </a:extLst>
          </p:cNvPr>
          <p:cNvSpPr/>
          <p:nvPr/>
        </p:nvSpPr>
        <p:spPr>
          <a:xfrm>
            <a:off x="14755" y="1146210"/>
            <a:ext cx="9203952" cy="800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A3A9F2-C268-4765-AB1C-2BBE84B31A8F}"/>
              </a:ext>
            </a:extLst>
          </p:cNvPr>
          <p:cNvSpPr/>
          <p:nvPr/>
        </p:nvSpPr>
        <p:spPr>
          <a:xfrm>
            <a:off x="1038340" y="191396"/>
            <a:ext cx="911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01 </a:t>
            </a:r>
            <a:endParaRPr lang="ko-KR" altLang="en-US" sz="1000" spc="-7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D34EE7-5310-4E8E-A6C5-B2CE79A1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 is the mission ?</a:t>
            </a:r>
            <a:endParaRPr lang="ko-KR" altLang="en-US" dirty="0"/>
          </a:p>
        </p:txBody>
      </p:sp>
      <p:sp>
        <p:nvSpPr>
          <p:cNvPr id="24" name="슬라이드 번호 개체 틀 3">
            <a:extLst>
              <a:ext uri="{FF2B5EF4-FFF2-40B4-BE49-F238E27FC236}">
                <a16:creationId xmlns:a16="http://schemas.microsoft.com/office/drawing/2014/main" id="{41739E2A-2F88-46C7-8B65-E56B0B2DC0FC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E5F35E78-0477-E6DC-E4CC-BDA6C67FAF8A}"/>
              </a:ext>
            </a:extLst>
          </p:cNvPr>
          <p:cNvSpPr txBox="1">
            <a:spLocks/>
          </p:cNvSpPr>
          <p:nvPr/>
        </p:nvSpPr>
        <p:spPr>
          <a:xfrm>
            <a:off x="1624905" y="1331108"/>
            <a:ext cx="5894189" cy="41536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srgbClr val="4835CB"/>
                    </a:gs>
                    <a:gs pos="0">
                      <a:srgbClr val="0070C0"/>
                    </a:gs>
                  </a:gsLst>
                  <a:lin ang="0" scaled="1"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S/W developer (Wafer scale data analysis)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5B21A-192B-8BE4-4E8F-25ED116FC7E1}"/>
              </a:ext>
            </a:extLst>
          </p:cNvPr>
          <p:cNvSpPr txBox="1"/>
          <p:nvPr/>
        </p:nvSpPr>
        <p:spPr>
          <a:xfrm>
            <a:off x="1322624" y="2544815"/>
            <a:ext cx="2966230" cy="3621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setup.py 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endParaRPr lang="en-US" altLang="ko-KR" sz="24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filter.py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endParaRPr lang="en-US" altLang="ko-KR" sz="24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fitting.py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endParaRPr lang="en-US" altLang="ko-KR" sz="24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extracting.py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endParaRPr lang="en-US" altLang="ko-KR" sz="24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graphplot.py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E3451-DBAE-00E6-724D-4CE61A95A99D}"/>
              </a:ext>
            </a:extLst>
          </p:cNvPr>
          <p:cNvSpPr txBox="1"/>
          <p:nvPr/>
        </p:nvSpPr>
        <p:spPr>
          <a:xfrm>
            <a:off x="5139432" y="2695348"/>
            <a:ext cx="2008699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to_csv.py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endParaRPr lang="en-US" altLang="ko-KR" sz="24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handler.py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endParaRPr lang="en-US" altLang="ko-KR" sz="24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core.py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endParaRPr lang="en-US" altLang="ko-KR" sz="24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070C0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defTabSz="9144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run.py</a:t>
            </a:r>
          </a:p>
        </p:txBody>
      </p:sp>
    </p:spTree>
    <p:extLst>
      <p:ext uri="{BB962C8B-B14F-4D97-AF65-F5344CB8AC3E}">
        <p14:creationId xmlns:p14="http://schemas.microsoft.com/office/powerpoint/2010/main" val="34826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407BF4-687D-4574-85F1-69EF2FAF567F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F7960187-DCFC-4206-B5E5-1E7DA943DFE7}"/>
              </a:ext>
            </a:extLst>
          </p:cNvPr>
          <p:cNvSpPr txBox="1">
            <a:spLocks/>
          </p:cNvSpPr>
          <p:nvPr/>
        </p:nvSpPr>
        <p:spPr>
          <a:xfrm>
            <a:off x="7128973" y="5500442"/>
            <a:ext cx="1466675" cy="23615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1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B50FAF2F-32DE-4ABD-96B6-A5BCEBE81AE4}"/>
              </a:ext>
            </a:extLst>
          </p:cNvPr>
          <p:cNvSpPr txBox="1">
            <a:spLocks/>
          </p:cNvSpPr>
          <p:nvPr/>
        </p:nvSpPr>
        <p:spPr>
          <a:xfrm>
            <a:off x="2846214" y="615329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4" name="Rounded Rectangle 82">
            <a:extLst>
              <a:ext uri="{FF2B5EF4-FFF2-40B4-BE49-F238E27FC236}">
                <a16:creationId xmlns:a16="http://schemas.microsoft.com/office/drawing/2014/main" id="{DC5E17A4-6F91-4532-BBE7-BC448A90486D}"/>
              </a:ext>
            </a:extLst>
          </p:cNvPr>
          <p:cNvSpPr/>
          <p:nvPr/>
        </p:nvSpPr>
        <p:spPr>
          <a:xfrm>
            <a:off x="683769" y="3210631"/>
            <a:ext cx="2262047" cy="1754819"/>
          </a:xfrm>
          <a:prstGeom prst="roundRect">
            <a:avLst>
              <a:gd name="adj" fmla="val 57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182880" rIns="182880" bIns="182880" rtlCol="0" anchor="ctr"/>
          <a:lstStyle/>
          <a:p>
            <a:pPr algn="ctr" defTabSz="914400">
              <a:lnSpc>
                <a:spcPct val="120000"/>
              </a:lnSpc>
            </a:pPr>
            <a:endParaRPr lang="id-ID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(setup.py)</a:t>
            </a:r>
            <a:endParaRPr lang="ko-KR" altLang="en-US" dirty="0"/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6D8368D6-7473-40A9-830E-6530DEBCAC52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E6A7A12-A78B-768A-4FA2-5C3C0A98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08710"/>
            <a:ext cx="3989071" cy="525805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2F8C70F-E039-50E0-BF64-06D8A8E8E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32" y="1121402"/>
            <a:ext cx="5190967" cy="524536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DAD1A54-D162-1209-0727-2FCC54EBB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19186"/>
            <a:ext cx="8312821" cy="15812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9F3E2-58CA-A696-C077-6916EF0E4D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" y="2654561"/>
            <a:ext cx="9145167" cy="16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407BF4-687D-4574-85F1-69EF2FAF567F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F7960187-DCFC-4206-B5E5-1E7DA943DFE7}"/>
              </a:ext>
            </a:extLst>
          </p:cNvPr>
          <p:cNvSpPr txBox="1">
            <a:spLocks/>
          </p:cNvSpPr>
          <p:nvPr/>
        </p:nvSpPr>
        <p:spPr>
          <a:xfrm>
            <a:off x="7128973" y="5500442"/>
            <a:ext cx="1466675" cy="23615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1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B50FAF2F-32DE-4ABD-96B6-A5BCEBE81AE4}"/>
              </a:ext>
            </a:extLst>
          </p:cNvPr>
          <p:cNvSpPr txBox="1">
            <a:spLocks/>
          </p:cNvSpPr>
          <p:nvPr/>
        </p:nvSpPr>
        <p:spPr>
          <a:xfrm>
            <a:off x="2846214" y="615329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54" name="Rounded Rectangle 82">
            <a:extLst>
              <a:ext uri="{FF2B5EF4-FFF2-40B4-BE49-F238E27FC236}">
                <a16:creationId xmlns:a16="http://schemas.microsoft.com/office/drawing/2014/main" id="{DC5E17A4-6F91-4532-BBE7-BC448A90486D}"/>
              </a:ext>
            </a:extLst>
          </p:cNvPr>
          <p:cNvSpPr/>
          <p:nvPr/>
        </p:nvSpPr>
        <p:spPr>
          <a:xfrm>
            <a:off x="683769" y="3210631"/>
            <a:ext cx="2262047" cy="1754819"/>
          </a:xfrm>
          <a:prstGeom prst="roundRect">
            <a:avLst>
              <a:gd name="adj" fmla="val 575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182880" rIns="182880" bIns="182880" rtlCol="0" anchor="ctr"/>
          <a:lstStyle/>
          <a:p>
            <a:pPr algn="ctr" defTabSz="914400">
              <a:lnSpc>
                <a:spcPct val="120000"/>
              </a:lnSpc>
            </a:pPr>
            <a:endParaRPr lang="id-ID" altLang="ko-KR" sz="1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(filter.py)</a:t>
            </a:r>
            <a:endParaRPr lang="ko-KR" altLang="en-US" dirty="0"/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6D8368D6-7473-40A9-830E-6530DEBCAC52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5B4F09-B400-4FF1-D584-0010A6446515}"/>
              </a:ext>
            </a:extLst>
          </p:cNvPr>
          <p:cNvSpPr txBox="1"/>
          <p:nvPr/>
        </p:nvSpPr>
        <p:spPr>
          <a:xfrm>
            <a:off x="653817" y="893517"/>
            <a:ext cx="7831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module for filtering the files given in the input it return a list of path for files that make it through the filters </a:t>
            </a: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C4B9C439-FCFA-01CE-23E7-E235F4067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41" y="1724514"/>
            <a:ext cx="7134110" cy="49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7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 Placeholder 32">
            <a:extLst>
              <a:ext uri="{FF2B5EF4-FFF2-40B4-BE49-F238E27FC236}">
                <a16:creationId xmlns:a16="http://schemas.microsoft.com/office/drawing/2014/main" id="{8CB48472-94F2-4CA7-8819-023640C8D499}"/>
              </a:ext>
            </a:extLst>
          </p:cNvPr>
          <p:cNvSpPr txBox="1">
            <a:spLocks/>
          </p:cNvSpPr>
          <p:nvPr/>
        </p:nvSpPr>
        <p:spPr>
          <a:xfrm>
            <a:off x="2923308" y="995534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0E4739-1370-40BA-8CBF-4AF8436931EB}"/>
              </a:ext>
            </a:extLst>
          </p:cNvPr>
          <p:cNvSpPr/>
          <p:nvPr/>
        </p:nvSpPr>
        <p:spPr>
          <a:xfrm>
            <a:off x="1038340" y="191396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025538-CD45-473F-8FE1-5AA764BE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180" y="318351"/>
            <a:ext cx="3956527" cy="511062"/>
          </a:xfrm>
        </p:spPr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(filter.py)</a:t>
            </a:r>
            <a:endParaRPr lang="ko-KR" altLang="en-US" sz="2800" dirty="0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008F7DA-0932-4ADD-B064-DCA2A362FDC8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B6E7A15-AF50-6F5A-3406-F87AC17A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956368"/>
            <a:ext cx="6583680" cy="585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9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407BF4-687D-4574-85F1-69EF2FAF567F}"/>
              </a:ext>
            </a:extLst>
          </p:cNvPr>
          <p:cNvSpPr/>
          <p:nvPr/>
        </p:nvSpPr>
        <p:spPr>
          <a:xfrm>
            <a:off x="1038340" y="191396"/>
            <a:ext cx="8633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gradFill flip="none" rotWithShape="1">
                  <a:gsLst>
                    <a:gs pos="16000">
                      <a:srgbClr val="487AD5"/>
                    </a:gs>
                    <a:gs pos="100000">
                      <a:srgbClr val="4835CB"/>
                    </a:gs>
                  </a:gsLst>
                  <a:lin ang="10800000" scaled="1"/>
                  <a:tileRect/>
                </a:gra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CHPATER 02 </a:t>
            </a:r>
            <a:endParaRPr lang="ko-KR" altLang="en-US" sz="1000" spc="-7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gradFill flip="none" rotWithShape="1">
                <a:gsLst>
                  <a:gs pos="16000">
                    <a:srgbClr val="487AD5"/>
                  </a:gs>
                  <a:gs pos="100000">
                    <a:srgbClr val="4835CB"/>
                  </a:gs>
                </a:gsLst>
                <a:lin ang="10800000" scaled="1"/>
                <a:tileRect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F7960187-DCFC-4206-B5E5-1E7DA943DFE7}"/>
              </a:ext>
            </a:extLst>
          </p:cNvPr>
          <p:cNvSpPr txBox="1">
            <a:spLocks/>
          </p:cNvSpPr>
          <p:nvPr/>
        </p:nvSpPr>
        <p:spPr>
          <a:xfrm>
            <a:off x="7128973" y="5500442"/>
            <a:ext cx="1466675" cy="23615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1800" b="1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srgbClr val="08A5E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B50FAF2F-32DE-4ABD-96B6-A5BCEBE81AE4}"/>
              </a:ext>
            </a:extLst>
          </p:cNvPr>
          <p:cNvSpPr txBox="1">
            <a:spLocks/>
          </p:cNvSpPr>
          <p:nvPr/>
        </p:nvSpPr>
        <p:spPr>
          <a:xfrm>
            <a:off x="2846214" y="6153293"/>
            <a:ext cx="3297383" cy="27444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d-ID" altLang="ko-KR" sz="2200" spc="-10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srgbClr val="4835CB"/>
                  </a:gs>
                  <a:gs pos="0">
                    <a:srgbClr val="0070C0"/>
                  </a:gs>
                </a:gsLst>
                <a:lin ang="0" scaled="1"/>
              </a:gra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A78220-584C-437E-959D-D06408C5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 do we have solved it (fitting.py)</a:t>
            </a:r>
            <a:endParaRPr lang="ko-KR" altLang="en-US" dirty="0"/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6D8368D6-7473-40A9-830E-6530DEBCAC52}"/>
              </a:ext>
            </a:extLst>
          </p:cNvPr>
          <p:cNvSpPr txBox="1">
            <a:spLocks/>
          </p:cNvSpPr>
          <p:nvPr/>
        </p:nvSpPr>
        <p:spPr>
          <a:xfrm>
            <a:off x="628650" y="636676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D97B7C-3047-434B-A87A-343F6C0181DE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97B70-7F8D-64D0-03A4-6E65AF2F01DE}"/>
              </a:ext>
            </a:extLst>
          </p:cNvPr>
          <p:cNvSpPr txBox="1"/>
          <p:nvPr/>
        </p:nvSpPr>
        <p:spPr>
          <a:xfrm>
            <a:off x="579114" y="918700"/>
            <a:ext cx="8164836" cy="1225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module for fitting data like the IV or</a:t>
            </a:r>
            <a:r>
              <a:rPr lang="ko-KR" altLang="en-US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the reference curve.      It return coefficients for the fitting.</a:t>
            </a:r>
          </a:p>
          <a:p>
            <a:pPr defTabSz="914400">
              <a:lnSpc>
                <a:spcPct val="100000"/>
              </a:lnSpc>
              <a:spcBef>
                <a:spcPts val="200"/>
              </a:spcBef>
              <a:defRPr/>
            </a:pPr>
            <a:r>
              <a:rPr lang="en-US" altLang="ko-KR" sz="2400" b="1" spc="-10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70C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FB7EA587-37D6-7513-5F11-688ACC8B9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51" y="1714501"/>
            <a:ext cx="680574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4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3178</TotalTime>
  <Words>637</Words>
  <Application>Microsoft Office PowerPoint</Application>
  <PresentationFormat>화면 슬라이드 쇼(4:3)</PresentationFormat>
  <Paragraphs>124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Noto Sans CJK KR Black</vt:lpstr>
      <vt:lpstr>Noto Sans CJK KR Bold</vt:lpstr>
      <vt:lpstr>Noto Sans CJK KR Regular</vt:lpstr>
      <vt:lpstr>고도 B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What is the mission ?</vt:lpstr>
      <vt:lpstr>What is the mission ?</vt:lpstr>
      <vt:lpstr>What is the mission ?</vt:lpstr>
      <vt:lpstr>How do we have solved it (setup.py)</vt:lpstr>
      <vt:lpstr>How do we have solved it (filter.py)</vt:lpstr>
      <vt:lpstr>How do we have solved it (filter.py)</vt:lpstr>
      <vt:lpstr>How do we have solved it (fitting.py)</vt:lpstr>
      <vt:lpstr>How do we have solved it (fitting.py)</vt:lpstr>
      <vt:lpstr>How do we have solved it (extracting.py)</vt:lpstr>
      <vt:lpstr>How do we have solved it (extracting.py)</vt:lpstr>
      <vt:lpstr>How do we have solved it (extracting.py)</vt:lpstr>
      <vt:lpstr>How do we have solved it (graphplot.py)</vt:lpstr>
      <vt:lpstr>How do we have solved it (graphplot.py)</vt:lpstr>
      <vt:lpstr>How do we have solved it (graphplot.py)</vt:lpstr>
      <vt:lpstr>How do we have solved it (to_csv.py)</vt:lpstr>
      <vt:lpstr>How do we have solved it (handler.py)</vt:lpstr>
      <vt:lpstr>How do we have solved it (core.py)</vt:lpstr>
      <vt:lpstr>How do we have solved it (core.py)</vt:lpstr>
      <vt:lpstr>How do we have solved it (core.py)</vt:lpstr>
      <vt:lpstr>How do we have solved it (run.py)</vt:lpstr>
      <vt:lpstr>The result and conclusion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Daeun</dc:creator>
  <cp:lastModifiedBy>김태인</cp:lastModifiedBy>
  <cp:revision>76</cp:revision>
  <dcterms:created xsi:type="dcterms:W3CDTF">2018-08-02T22:51:55Z</dcterms:created>
  <dcterms:modified xsi:type="dcterms:W3CDTF">2022-05-30T02:06:50Z</dcterms:modified>
  <cp:contentStatus/>
</cp:coreProperties>
</file>