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68" r:id="rId11"/>
    <p:sldId id="260" r:id="rId12"/>
    <p:sldId id="272" r:id="rId13"/>
    <p:sldId id="273" r:id="rId14"/>
    <p:sldId id="269" r:id="rId15"/>
    <p:sldId id="271" r:id="rId16"/>
    <p:sldId id="274" r:id="rId17"/>
    <p:sldId id="27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8B6-4ACF-B66C-967991A384A5}"/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8B6-4ACF-B66C-967991A38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299962"/>
        <c:axId val="1797285475"/>
      </c:barChart>
      <c:catAx>
        <c:axId val="1334299962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1797285475"/>
        <c:crosses val="autoZero"/>
        <c:auto val="1"/>
        <c:lblAlgn val="ctr"/>
        <c:lblOffset val="100"/>
        <c:noMultiLvlLbl val="1"/>
      </c:catAx>
      <c:valAx>
        <c:axId val="1797285475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1334299962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AE19-A099-4BC9-A714-EF81A4D6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application includes Three main modules:</a:t>
            </a:r>
          </a:p>
          <a:p>
            <a:r>
              <a:rPr lang="en-US" dirty="0"/>
              <a:t>Main Menu</a:t>
            </a:r>
          </a:p>
          <a:p>
            <a:r>
              <a:rPr lang="en-US" dirty="0"/>
              <a:t>Tour Guide</a:t>
            </a:r>
          </a:p>
          <a:p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VR applications</a:t>
            </a:r>
          </a:p>
          <a:p>
            <a:r>
              <a:rPr lang="en-US" dirty="0"/>
              <a:t>Lack of Guidance within the application</a:t>
            </a:r>
          </a:p>
          <a:p>
            <a:r>
              <a:rPr lang="en-US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virtual reality application for water cycle education.</a:t>
            </a:r>
          </a:p>
          <a:p>
            <a:r>
              <a:rPr lang="en-US" dirty="0"/>
              <a:t>to provide users with a game to understand water cycle.</a:t>
            </a:r>
          </a:p>
          <a:p>
            <a:r>
              <a:rPr lang="en-US" dirty="0"/>
              <a:t>to provide user with different mode of interaction.</a:t>
            </a:r>
          </a:p>
          <a:p>
            <a:r>
              <a:rPr lang="en-US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</TotalTime>
  <Words>320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16</cp:revision>
  <dcterms:created xsi:type="dcterms:W3CDTF">2019-08-02T11:00:53Z</dcterms:created>
  <dcterms:modified xsi:type="dcterms:W3CDTF">2019-08-26T13:45:58Z</dcterms:modified>
</cp:coreProperties>
</file>