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92" r:id="rId18"/>
    <p:sldId id="293" r:id="rId19"/>
    <p:sldId id="294" r:id="rId20"/>
    <p:sldId id="261" r:id="rId21"/>
    <p:sldId id="279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3" y="58732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59712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442818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/>
          <a:lstStyle/>
          <a:p>
            <a:pPr lvl="0"/>
            <a:r>
              <a:rPr lang="en-US" dirty="0"/>
              <a:t>The software meets its non-functional requirements.</a:t>
            </a:r>
          </a:p>
          <a:p>
            <a:pPr lvl="0"/>
            <a:r>
              <a:rPr lang="en-US" dirty="0"/>
              <a:t>To identify and reveal as many errors as possible in the tested software.</a:t>
            </a:r>
          </a:p>
          <a:p>
            <a:pPr lvl="0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16664"/>
              </p:ext>
            </p:extLst>
          </p:nvPr>
        </p:nvGraphicFramePr>
        <p:xfrm>
          <a:off x="1267487" y="1593412"/>
          <a:ext cx="10067451" cy="460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3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2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the button for 2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at the Tour Guide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not looking at the tour guide button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anywhere but not on the Tour Guide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anywhere expect the start tour button.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start. i.e. no action taken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start Game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 and 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01288"/>
              </p:ext>
            </p:extLst>
          </p:nvPr>
        </p:nvGraphicFramePr>
        <p:xfrm>
          <a:off x="828393" y="1249378"/>
          <a:ext cx="11085967" cy="51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60" y="1812390"/>
            <a:ext cx="4839668" cy="4615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2121622"/>
            <a:ext cx="4444662" cy="2074941"/>
          </a:xfrm>
          <a:prstGeom prst="rect">
            <a:avLst/>
          </a:prstGeom>
        </p:spPr>
      </p:pic>
      <p:sp>
        <p:nvSpPr>
          <p:cNvPr id="6" name="Text Box 31"/>
          <p:cNvSpPr txBox="1"/>
          <p:nvPr/>
        </p:nvSpPr>
        <p:spPr>
          <a:xfrm>
            <a:off x="7026079" y="1812391"/>
            <a:ext cx="3258658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4631981"/>
            <a:ext cx="4444662" cy="1795979"/>
          </a:xfrm>
          <a:prstGeom prst="rect">
            <a:avLst/>
          </a:prstGeom>
        </p:spPr>
      </p:pic>
      <p:sp>
        <p:nvSpPr>
          <p:cNvPr id="8" name="Text Box 32"/>
          <p:cNvSpPr txBox="1"/>
          <p:nvPr/>
        </p:nvSpPr>
        <p:spPr>
          <a:xfrm>
            <a:off x="7026079" y="4270976"/>
            <a:ext cx="2878412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374" y="1368646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460" y="1443058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/>
              <a:t>The project is a Virtual Reality application to educate students</a:t>
            </a:r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knowledge.</a:t>
            </a:r>
          </a:p>
          <a:p>
            <a:r>
              <a:rPr lang="en-US" dirty="0"/>
              <a:t>The project included Literature review and the study of similar apps in the domain.</a:t>
            </a:r>
          </a:p>
          <a:p>
            <a:r>
              <a:rPr lang="en-US" dirty="0"/>
              <a:t>The project went through Software development life cycle.</a:t>
            </a:r>
          </a:p>
          <a:p>
            <a:r>
              <a:rPr lang="en-US" dirty="0"/>
              <a:t>Establishment of project report.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01859"/>
            <a:ext cx="9601200" cy="459661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/>
              <a:t>Visual-paradigm.com. (2019). What is Component Diagram?. [online] Available at: https://www.visual-paradigm.com/guide/uml-unified-modeling-language/what-is-component-diagram/ [Accessed 10 Sep. 2019].</a:t>
            </a:r>
          </a:p>
          <a:p>
            <a:pPr lvl="0"/>
            <a:r>
              <a:rPr lang="en-US" dirty="0"/>
              <a:t> &amp;</a:t>
            </a:r>
            <a:r>
              <a:rPr lang="en-US" dirty="0" err="1"/>
              <a:t>rarr</a:t>
            </a:r>
            <a:r>
              <a:rPr lang="en-US" dirty="0"/>
              <a:t>;, V. (2019). Deployment Diagram Tutorial | What is a Deployment Diagram. [online] </a:t>
            </a:r>
            <a:r>
              <a:rPr lang="en-US" dirty="0" err="1"/>
              <a:t>Creately</a:t>
            </a:r>
            <a:r>
              <a:rPr lang="en-US" dirty="0"/>
              <a:t> Blog. Available at: https://creately.com/blog/diagrams/deployment-diagram-tutorial/ [Accessed 15 Oct. 2019].</a:t>
            </a:r>
          </a:p>
          <a:p>
            <a:r>
              <a:rPr lang="en-US" dirty="0"/>
              <a:t>Software Testing Material. (2019). Equivalence Partitioning Test Case Design Technique. [online] Available at: https://www.softwaretestingmaterial.com/equivalence-partitioning-testing-technique/ [Accessed 20 Aug. 2019]. </a:t>
            </a:r>
          </a:p>
          <a:p>
            <a:r>
              <a:rPr lang="en-US" dirty="0"/>
              <a:t>The Economic Times. (2019). What is System Testing? Definition of System Testing, System Testing Meaning - The Economic Times. [online] Available at: https://economictimes.indiatimes.com/definition/system-testing [Accessed 20 Sep. 2019]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1133</Words>
  <Application>Microsoft Office PowerPoint</Application>
  <PresentationFormat>Widescreen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Unit Testing</vt:lpstr>
      <vt:lpstr>System Testing</vt:lpstr>
      <vt:lpstr>Usability 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 Ali</cp:lastModifiedBy>
  <cp:revision>52</cp:revision>
  <dcterms:created xsi:type="dcterms:W3CDTF">2019-09-12T10:14:19Z</dcterms:created>
  <dcterms:modified xsi:type="dcterms:W3CDTF">2019-11-26T17:56:47Z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