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9348-5D71-478E-B504-4C7A3A7E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C9C65-F7A7-4932-A196-3BAEC7745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B254-B5F8-425A-8BA4-86E01F45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EE34-BD90-41ED-889C-9BA4FDFE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763F-4996-406F-8FFA-AFEA6AA2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2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ABE6-7270-4987-9F9D-0C595D0A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05FC3-F103-465E-B4F1-C095A477F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CB73-9ECF-44CE-9021-6E76A8AF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C565F-5C4F-494B-ADE7-5CFB06F0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E12E4-6E57-44E7-AD1F-C5BB441A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6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07CBE-60BE-40AA-B59F-C85DA59B6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37B17-2387-4441-8A10-99B7710F1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3E66-66DA-46F2-AD17-EDC7962E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D9E8-F4D8-4AD1-99B8-C907BFAA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CA98-3E3F-4DAA-AA38-50B7F32A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3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E4F7-6C7E-42ED-B3D0-7F0884E0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43BD-F22B-4E5C-B054-BE46A111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81EF-EC43-4D98-ADF1-58A3CDD9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D54A-5322-47CB-8D15-BD2602FF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A8C6-2208-412B-8FAB-197DE5BA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260F-B04D-43C4-92D3-AEA7F996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B57C-AB23-476B-AA59-ED231D13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7BE71-FB16-4A76-B677-A9116F7D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771F-E0DE-4DB7-9CCA-A54F5299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EBE6-E848-47EC-A6C0-32EFA9FF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4AB6-E19E-4E02-AA91-6675F9ED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9CAA-10A3-4AE2-B51A-114060A5A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3A099-243C-4C18-9CA3-4A993358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282B0-D2F3-4F5B-807C-66071DC3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7B56-091C-4962-94E1-9725D05C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D3855-A808-459D-8181-C3F4468A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6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6194-D63E-46E5-BB14-402AABC2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9CD41-127C-4D2D-A9B0-CAC2860B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8DEE-FE09-4975-B401-A5626B00E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AC9FC-2B18-4FA5-B45F-BBB908D81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45EE2-C0BC-4589-8382-97862EF07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17A70-BBBE-4717-B31B-FF0DE315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72AE9-4570-423E-B2A4-E41CCF5C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92B45-B37A-4F40-A3EF-E20D858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2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4857-D295-4E72-87C9-819A88DB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C21DB-E079-49D0-8CD9-1F07086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82E61-5AE8-481B-A589-6FE1576A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A3737-33C1-41E5-9322-3B0157DF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144ED-011B-4577-A82F-99F0C0C8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0B948-3EBB-4AC0-8B57-4E2882B6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325DC-9C4E-48AB-8F7C-31812FF2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7C7B-569D-4E02-8C6E-484FE845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6D0F-7E6C-4367-A5D7-EDD8A9BA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ACE0D-F067-4BAC-B3E1-9C8B532E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FDF3B-25DF-45AE-81E5-A6223B9C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06A5-5194-496D-A677-A264D195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32AF5-7D35-46CF-8C99-592B045C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C0E-14D3-424F-85B0-764BFD1A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1F1D8-DB59-4C7B-A149-28E2840A4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4B6D2-2797-4567-8159-9C397DBB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3C15-216D-4D63-AA3F-18CE9C3D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4844-F983-443F-8B41-D235C9C3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AFEB-1A03-4335-903A-EA071F23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FA776-0924-4B82-BA19-D17BBF2A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6E84-221D-4AE0-942E-54E52A18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DEAB9-8543-43A0-B4EC-C8919C288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2214-1C59-40EF-9154-EE5819822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7FA81-D1AB-4BE5-877D-D6008612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Water Cycle VR GUIDE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Methodology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Water Cycle VR GUIDE 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Ali</cp:lastModifiedBy>
  <cp:revision>2</cp:revision>
  <dcterms:created xsi:type="dcterms:W3CDTF">2019-08-02T11:00:53Z</dcterms:created>
  <dcterms:modified xsi:type="dcterms:W3CDTF">2019-08-02T11:06:10Z</dcterms:modified>
</cp:coreProperties>
</file>