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2" r:id="rId6"/>
    <p:sldId id="280" r:id="rId7"/>
    <p:sldId id="283" r:id="rId8"/>
    <p:sldId id="284" r:id="rId9"/>
    <p:sldId id="285" r:id="rId10"/>
    <p:sldId id="286" r:id="rId11"/>
    <p:sldId id="287" r:id="rId12"/>
    <p:sldId id="281" r:id="rId13"/>
    <p:sldId id="288" r:id="rId14"/>
    <p:sldId id="290" r:id="rId15"/>
    <p:sldId id="291" r:id="rId16"/>
    <p:sldId id="282" r:id="rId17"/>
    <p:sldId id="292" r:id="rId18"/>
    <p:sldId id="293" r:id="rId19"/>
    <p:sldId id="294" r:id="rId20"/>
    <p:sldId id="261" r:id="rId21"/>
    <p:sldId id="279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 201520629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92F5-37E6-4DF0-B6E3-E3BC4D55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Animator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C3B5E-2C72-408E-A17F-2852A157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22" y="1231362"/>
            <a:ext cx="5155956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8A9F-7FA8-47EE-AEA8-112E9A1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C693D-0082-42E2-8009-DAA156230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592580"/>
            <a:ext cx="65151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5BB2-BBAA-4D69-A33C-1E9EA55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9CD3-FDB0-4F51-BF20-3540E3E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893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71C6-2D3E-41A2-9405-3BE98F7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Software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94D7-DD43-4771-88A0-0B2DABC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sz="2400" dirty="0"/>
              <a:t>Two Main Options : Unity/Un-real</a:t>
            </a:r>
          </a:p>
          <a:p>
            <a:r>
              <a:rPr lang="en-US" sz="2400" dirty="0"/>
              <a:t>Narrowed down to </a:t>
            </a:r>
            <a:r>
              <a:rPr lang="en-US" sz="2400" b="1" dirty="0"/>
              <a:t>Unity</a:t>
            </a:r>
          </a:p>
          <a:p>
            <a:r>
              <a:rPr lang="en-US" sz="2400" dirty="0"/>
              <a:t>Why unity ? </a:t>
            </a:r>
          </a:p>
          <a:p>
            <a:pPr lvl="1"/>
            <a:r>
              <a:rPr lang="en-US" sz="2400" dirty="0"/>
              <a:t>particle system management </a:t>
            </a:r>
          </a:p>
          <a:p>
            <a:pPr lvl="1"/>
            <a:r>
              <a:rPr lang="en-US" sz="2400" dirty="0"/>
              <a:t>Animator control</a:t>
            </a:r>
          </a:p>
          <a:p>
            <a:pPr lvl="1"/>
            <a:r>
              <a:rPr lang="en-US" sz="2400" dirty="0"/>
              <a:t>Platform support</a:t>
            </a:r>
          </a:p>
          <a:p>
            <a:r>
              <a:rPr lang="en-US" sz="2400" b="1" dirty="0"/>
              <a:t>Microsoft Visual Studio</a:t>
            </a:r>
          </a:p>
          <a:p>
            <a:pPr lvl="1"/>
            <a:r>
              <a:rPr lang="en-US" sz="2400" dirty="0"/>
              <a:t>Better integration with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840A-1286-494D-8F55-F34E4C4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5712-05BE-4FEE-B049-11445563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VR headset</a:t>
            </a:r>
          </a:p>
          <a:p>
            <a:r>
              <a:rPr lang="en-US" sz="2800" dirty="0"/>
              <a:t>Android Device</a:t>
            </a:r>
          </a:p>
          <a:p>
            <a:r>
              <a:rPr lang="en-US" sz="2800" dirty="0"/>
              <a:t>Bluetooth Controller</a:t>
            </a:r>
          </a:p>
        </p:txBody>
      </p:sp>
    </p:spTree>
    <p:extLst>
      <p:ext uri="{BB962C8B-B14F-4D97-AF65-F5344CB8AC3E}">
        <p14:creationId xmlns:p14="http://schemas.microsoft.com/office/powerpoint/2010/main" val="9082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B15A-2493-4E9C-8DF6-152DACF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D2EE-5369-4E03-941B-6DB60177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interface for levels</a:t>
            </a:r>
          </a:p>
          <a:p>
            <a:r>
              <a:rPr lang="en-US" sz="2400" dirty="0"/>
              <a:t>Easy to interact </a:t>
            </a:r>
          </a:p>
          <a:p>
            <a:r>
              <a:rPr lang="en-US" sz="2400" dirty="0"/>
              <a:t>Least number of buttons</a:t>
            </a:r>
          </a:p>
          <a:p>
            <a:r>
              <a:rPr lang="en-US" sz="2400" dirty="0"/>
              <a:t>Simplicity </a:t>
            </a:r>
          </a:p>
        </p:txBody>
      </p:sp>
    </p:spTree>
    <p:extLst>
      <p:ext uri="{BB962C8B-B14F-4D97-AF65-F5344CB8AC3E}">
        <p14:creationId xmlns:p14="http://schemas.microsoft.com/office/powerpoint/2010/main" val="368841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005-1204-404A-8DF6-14963C08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6DDA-DC2F-4804-B711-3266D199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517"/>
            <a:ext cx="9601200" cy="4255883"/>
          </a:xfrm>
        </p:spPr>
        <p:txBody>
          <a:bodyPr/>
          <a:lstStyle/>
          <a:p>
            <a:pPr lvl="0"/>
            <a:r>
              <a:rPr lang="en-US" dirty="0"/>
              <a:t>The software meets its non-functional requirements.</a:t>
            </a:r>
          </a:p>
          <a:p>
            <a:pPr lvl="0"/>
            <a:r>
              <a:rPr lang="en-US" dirty="0"/>
              <a:t>To identify and reveal as many errors as possible in the tested software.</a:t>
            </a:r>
          </a:p>
          <a:p>
            <a:pPr lvl="0"/>
            <a:r>
              <a:rPr lang="en-US" dirty="0"/>
              <a:t>To perform the required tests efficiently and effectively, within budgetary and scheduling limitations.</a:t>
            </a:r>
          </a:p>
          <a:p>
            <a:r>
              <a:rPr lang="en-US" b="1" dirty="0"/>
              <a:t>Types of System Tests</a:t>
            </a:r>
          </a:p>
          <a:p>
            <a:pPr lvl="1"/>
            <a:r>
              <a:rPr lang="en-US" dirty="0"/>
              <a:t>Functional testing </a:t>
            </a:r>
          </a:p>
          <a:p>
            <a:pPr lvl="1"/>
            <a:r>
              <a:rPr lang="en-US" dirty="0"/>
              <a:t>Non- functional testing</a:t>
            </a:r>
          </a:p>
          <a:p>
            <a:r>
              <a:rPr lang="en-US" b="1" dirty="0"/>
              <a:t>Testing techniques</a:t>
            </a:r>
          </a:p>
          <a:p>
            <a:pPr lvl="1"/>
            <a:r>
              <a:rPr lang="en-US" dirty="0"/>
              <a:t>Functional testing: Equivalence class partitioning (ECP) &amp;</a:t>
            </a:r>
            <a:r>
              <a:rPr lang="en-US" sz="1800" dirty="0"/>
              <a:t> </a:t>
            </a:r>
            <a:r>
              <a:rPr lang="en-US" dirty="0"/>
              <a:t>State transition testing.</a:t>
            </a:r>
          </a:p>
          <a:p>
            <a:pPr lvl="1"/>
            <a:r>
              <a:rPr lang="en-US" sz="1800" dirty="0"/>
              <a:t>Non-functional: Survey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16664"/>
              </p:ext>
            </p:extLst>
          </p:nvPr>
        </p:nvGraphicFramePr>
        <p:xfrm>
          <a:off x="1267487" y="1593412"/>
          <a:ext cx="10067451" cy="4608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63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2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Scenario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the button for 2 seconds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at the Tour Guide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not looking at the tour guide button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anywhere but not on the Tour Guide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anywhere expect the start tour button.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start. i.e. no action taken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TC_003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start Game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Looks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 and 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1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93" y="443621"/>
            <a:ext cx="9601200" cy="66090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01288"/>
              </p:ext>
            </p:extLst>
          </p:nvPr>
        </p:nvGraphicFramePr>
        <p:xfrm>
          <a:off x="828393" y="1249378"/>
          <a:ext cx="11085967" cy="5154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2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9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9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0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Precondition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Steps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Results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66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tour and exiting 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tour by gazing at the start tour button for 2 seconds, then the user will the tour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is launched.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gazes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presses Button A to exit the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66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game, playing the game and exiting it.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game by gazing at the Start Game for 2 seconds, plays the game and then the user exits the Game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is launched.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gazes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Gaze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the 360 ˚ Rocker to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 the 360 ˚ Rocker to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left.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4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0" y="685800"/>
            <a:ext cx="9864340" cy="691172"/>
          </a:xfrm>
        </p:spPr>
        <p:txBody>
          <a:bodyPr/>
          <a:lstStyle/>
          <a:p>
            <a:r>
              <a:rPr lang="en-US" dirty="0"/>
              <a:t>Usability Testing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60" y="1812390"/>
            <a:ext cx="4839668" cy="46155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2121622"/>
            <a:ext cx="4444662" cy="2074941"/>
          </a:xfrm>
          <a:prstGeom prst="rect">
            <a:avLst/>
          </a:prstGeom>
        </p:spPr>
      </p:pic>
      <p:sp>
        <p:nvSpPr>
          <p:cNvPr id="6" name="Text Box 31"/>
          <p:cNvSpPr txBox="1"/>
          <p:nvPr/>
        </p:nvSpPr>
        <p:spPr>
          <a:xfrm>
            <a:off x="7026079" y="1812391"/>
            <a:ext cx="3258658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saw or heard something entertaining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4631981"/>
            <a:ext cx="4444662" cy="1795979"/>
          </a:xfrm>
          <a:prstGeom prst="rect">
            <a:avLst/>
          </a:prstGeom>
        </p:spPr>
      </p:pic>
      <p:sp>
        <p:nvSpPr>
          <p:cNvPr id="8" name="Text Box 32"/>
          <p:cNvSpPr txBox="1"/>
          <p:nvPr/>
        </p:nvSpPr>
        <p:spPr>
          <a:xfrm>
            <a:off x="7026079" y="4270976"/>
            <a:ext cx="2878412" cy="3610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found the text clear and easy to understand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374" y="1368646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460" y="1443058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6921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7853"/>
            <a:ext cx="9673628" cy="4029547"/>
          </a:xfrm>
        </p:spPr>
        <p:txBody>
          <a:bodyPr/>
          <a:lstStyle/>
          <a:p>
            <a:r>
              <a:rPr lang="en-US" dirty="0"/>
              <a:t>The project is a Virtual Reality application to educate students</a:t>
            </a:r>
          </a:p>
          <a:p>
            <a:pPr lvl="1"/>
            <a:r>
              <a:rPr lang="en-US" dirty="0"/>
              <a:t>Visual view of the water cycle</a:t>
            </a:r>
          </a:p>
          <a:p>
            <a:pPr lvl="1"/>
            <a:r>
              <a:rPr lang="en-US" dirty="0"/>
              <a:t>Mini game to polish up user’s knowledge.</a:t>
            </a:r>
          </a:p>
          <a:p>
            <a:r>
              <a:rPr lang="en-US" dirty="0"/>
              <a:t>The project included Literature review and the study of similar apps in the domain.</a:t>
            </a:r>
          </a:p>
          <a:p>
            <a:r>
              <a:rPr lang="en-US" dirty="0"/>
              <a:t>The project went through Software development life cycle.</a:t>
            </a:r>
          </a:p>
          <a:p>
            <a:r>
              <a:rPr lang="en-US" dirty="0"/>
              <a:t>Establishment of project report.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Improve Graphics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Text-to-Speech 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Animations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Different Languages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Game Modes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three 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054-C8A1-4270-AD6A-BFF830E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E60A-4A4C-475C-9746-39A9C40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 establishment, component and deployment diagrams</a:t>
            </a:r>
          </a:p>
          <a:p>
            <a:r>
              <a:rPr lang="en-US" dirty="0"/>
              <a:t>Component diagram: whole system is decomposed into subsystems</a:t>
            </a:r>
          </a:p>
          <a:p>
            <a:pPr lvl="1"/>
            <a:r>
              <a:rPr lang="en-US" dirty="0"/>
              <a:t>Main Menu</a:t>
            </a:r>
          </a:p>
          <a:p>
            <a:pPr lvl="1"/>
            <a:r>
              <a:rPr lang="en-US" dirty="0"/>
              <a:t>Tour Guide</a:t>
            </a:r>
          </a:p>
          <a:p>
            <a:pPr lvl="1"/>
            <a:r>
              <a:rPr lang="en-US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15400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9ED-1A87-48D5-928D-916299B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44875-2863-4029-9C3B-3A34319FBF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7" y="1695963"/>
            <a:ext cx="5701665" cy="373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D10-8D2A-43F3-8F08-83A32B1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Mode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B4324-5C06-427C-A7DC-C058189EB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6" y="1342109"/>
            <a:ext cx="6712927" cy="417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7B20-7376-4985-A320-EB6A64D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Mode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BFB8A-AC34-4EF2-AEE0-F598823A1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5" y="2036628"/>
            <a:ext cx="4057210" cy="408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1210</Words>
  <Application>Microsoft Office PowerPoint</Application>
  <PresentationFormat>Widescreen</PresentationFormat>
  <Paragraphs>207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Requirement Analysis</vt:lpstr>
      <vt:lpstr>PowerPoint Presentation</vt:lpstr>
      <vt:lpstr>Design</vt:lpstr>
      <vt:lpstr>Main Menu Module</vt:lpstr>
      <vt:lpstr>Game Mode Module</vt:lpstr>
      <vt:lpstr>Tour Mode Module</vt:lpstr>
      <vt:lpstr>Animator Module</vt:lpstr>
      <vt:lpstr>Deployment Diagram</vt:lpstr>
      <vt:lpstr>Implementation</vt:lpstr>
      <vt:lpstr>Software options</vt:lpstr>
      <vt:lpstr>Hardware Description</vt:lpstr>
      <vt:lpstr>User Interface</vt:lpstr>
      <vt:lpstr>Testing</vt:lpstr>
      <vt:lpstr>Unit Testing</vt:lpstr>
      <vt:lpstr>System Testing</vt:lpstr>
      <vt:lpstr>Usability Testing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 Ali</cp:lastModifiedBy>
  <cp:revision>50</cp:revision>
  <dcterms:created xsi:type="dcterms:W3CDTF">2019-09-12T10:14:19Z</dcterms:created>
  <dcterms:modified xsi:type="dcterms:W3CDTF">2019-11-26T11:23:17Z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