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Literature Review</a:t>
            </a:r>
          </a:p>
          <a:p>
            <a:r>
              <a:rPr lang="en-US"/>
              <a:t>Requirement analysis</a:t>
            </a:r>
          </a:p>
          <a:p>
            <a:r>
              <a:rPr lang="en-US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/>
              <a:t>Being </a:t>
            </a:r>
            <a:r>
              <a:rPr lang="en-US" dirty="0"/>
              <a:t>of the top trending technology it will help evolve the education sector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Changed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CD32-6E96-4A50-BB29-FE841762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</TotalTime>
  <Words>68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Changed slide 4</vt:lpstr>
      <vt:lpstr>Literature Review</vt:lpstr>
      <vt:lpstr>Requirement Analysis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8</cp:revision>
  <dcterms:created xsi:type="dcterms:W3CDTF">2019-08-02T11:00:53Z</dcterms:created>
  <dcterms:modified xsi:type="dcterms:W3CDTF">2019-08-03T11:39:52Z</dcterms:modified>
</cp:coreProperties>
</file>