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7" r:id="rId10"/>
    <p:sldId id="275" r:id="rId11"/>
    <p:sldId id="276" r:id="rId12"/>
    <p:sldId id="277" r:id="rId13"/>
    <p:sldId id="268" r:id="rId14"/>
    <p:sldId id="260" r:id="rId15"/>
    <p:sldId id="272" r:id="rId16"/>
    <p:sldId id="273" r:id="rId17"/>
    <p:sldId id="269" r:id="rId18"/>
    <p:sldId id="271" r:id="rId19"/>
    <p:sldId id="274" r:id="rId20"/>
    <p:sldId id="270" r:id="rId21"/>
    <p:sldId id="279" r:id="rId22"/>
    <p:sldId id="261" r:id="rId23"/>
    <p:sldId id="278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127344"/>
        <c:axId val="-13126800"/>
      </c:barChart>
      <c:catAx>
        <c:axId val="-13127344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1050" b="1"/>
            </a:pPr>
            <a:endParaRPr lang="en-US"/>
          </a:p>
        </c:txPr>
        <c:crossAx val="-13126800"/>
        <c:crosses val="autoZero"/>
        <c:auto val="1"/>
        <c:lblAlgn val="ctr"/>
        <c:lblOffset val="100"/>
        <c:noMultiLvlLbl val="1"/>
      </c:catAx>
      <c:valAx>
        <c:axId val="-13126800"/>
        <c:scaling>
          <c:orientation val="minMax"/>
          <c:max val="43811"/>
          <c:min val="43501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/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en-US"/>
                  <a:t>Date</a:t>
                </a:r>
              </a:p>
            </c:rich>
          </c:tx>
          <c:layout/>
          <c:overlay val="0"/>
        </c:title>
        <c:numFmt formatCode="m&quot;/&quot;d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en-US"/>
          </a:p>
        </c:txPr>
        <c:crossAx val="-13127344"/>
        <c:crosses val="max"/>
        <c:crossBetween val="between"/>
        <c:majorUnit val="30"/>
      </c:valAx>
    </c:plotArea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 smtClean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</a:t>
            </a:r>
            <a:r>
              <a:rPr lang="en-US" dirty="0" smtClean="0"/>
              <a:t>Shahid 201520629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09" y="194064"/>
            <a:ext cx="1856569" cy="1347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  <a:endParaRPr lang="en-US" sz="7200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639"/>
            <a:ext cx="9601200" cy="789915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554"/>
            <a:ext cx="5463766" cy="48391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Cicle</a:t>
            </a:r>
            <a:r>
              <a:rPr lang="en-US" sz="2600" b="1" dirty="0">
                <a:solidFill>
                  <a:srgbClr val="0070C0"/>
                </a:solidFill>
              </a:rPr>
              <a:t> de </a:t>
            </a:r>
            <a:r>
              <a:rPr lang="en-US" sz="2600" b="1" dirty="0" err="1">
                <a:solidFill>
                  <a:srgbClr val="0070C0"/>
                </a:solidFill>
              </a:rPr>
              <a:t>l’Aigue</a:t>
            </a:r>
            <a:r>
              <a:rPr lang="en-US" sz="2600" b="1" dirty="0">
                <a:solidFill>
                  <a:srgbClr val="0070C0"/>
                </a:solidFill>
              </a:rPr>
              <a:t> VR (Water cycle VR)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An audio voice to explain user the water cycle.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Audio effect for rain and wind.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the option they would like to go for. 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Bluetooth control.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Hanging occurs while the scene is viewed from different angles.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The app has no other language support other than Catalan language.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1" y="2171699"/>
            <a:ext cx="5137063" cy="34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929"/>
            <a:ext cx="4947719" cy="43554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TABI the water cycle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plays a game to create evaporation, condensation and precipitation.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Text shown at the beginning to guide the user to play the game.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complete water cycle.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Lack of phase transformations.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54929" r="40769" b="8148"/>
          <a:stretch/>
        </p:blipFill>
        <p:spPr bwMode="auto">
          <a:xfrm>
            <a:off x="6413587" y="2171700"/>
            <a:ext cx="5431658" cy="36163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04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236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0036"/>
            <a:ext cx="5228376" cy="4798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th-TH" sz="5100" b="1" dirty="0">
                <a:solidFill>
                  <a:srgbClr val="0070C0"/>
                </a:solidFill>
              </a:rPr>
              <a:t>วัฏจักรน้ำ (</a:t>
            </a:r>
            <a:r>
              <a:rPr lang="en-US" sz="5100" b="1" dirty="0">
                <a:solidFill>
                  <a:srgbClr val="0070C0"/>
                </a:solidFill>
              </a:rPr>
              <a:t>Water Cycle)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where they want to go.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Lessons about water cycle explaining the phases.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Game to educate user more about water and to allow them to understand it more.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Audio speech to engage then user more in the app and explain each step clearly.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 language support other than Thai language.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All phases are not shown continually to explain the transformation between them.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7" r="576" b="34167"/>
          <a:stretch/>
        </p:blipFill>
        <p:spPr bwMode="auto">
          <a:xfrm>
            <a:off x="6759579" y="2187363"/>
            <a:ext cx="5118263" cy="3483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99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848FB-072D-4F76-B987-E07018C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52752"/>
              </p:ext>
            </p:extLst>
          </p:nvPr>
        </p:nvGraphicFramePr>
        <p:xfrm>
          <a:off x="1371600" y="1524661"/>
          <a:ext cx="9601198" cy="491384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518177"/>
                <a:gridCol w="1305722"/>
                <a:gridCol w="1174113"/>
                <a:gridCol w="1064267"/>
                <a:gridCol w="1212455"/>
                <a:gridCol w="2326464"/>
              </a:tblGrid>
              <a:tr h="1421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Features\ Apps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Splash </a:t>
                      </a:r>
                      <a:r>
                        <a:rPr lang="en-US" sz="1600" dirty="0" err="1">
                          <a:effectLst/>
                        </a:rPr>
                        <a:t>Sim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Cicle</a:t>
                      </a:r>
                      <a:r>
                        <a:rPr lang="en-US" sz="1800" dirty="0">
                          <a:effectLst/>
                        </a:rPr>
                        <a:t> de </a:t>
                      </a:r>
                      <a:r>
                        <a:rPr lang="en-US" sz="1800" dirty="0" err="1">
                          <a:effectLst/>
                        </a:rPr>
                        <a:t>l’Aigue</a:t>
                      </a:r>
                      <a:r>
                        <a:rPr lang="en-US" sz="1800" dirty="0">
                          <a:effectLst/>
                        </a:rPr>
                        <a:t> VR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TABI the water cycle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วัฏจักรน้ำ (</a:t>
                      </a:r>
                      <a:r>
                        <a:rPr lang="en-US" sz="1800" dirty="0">
                          <a:effectLst/>
                        </a:rPr>
                        <a:t>Water Cycle</a:t>
                      </a:r>
                      <a:r>
                        <a:rPr lang="en-US" sz="1600" dirty="0">
                          <a:effectLst/>
                        </a:rPr>
                        <a:t> 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VR Water Cycle tour and game (Our app)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VR app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5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Interactivity implementation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menu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Phase Explanatory 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Guided tour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Educative Game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Robot companion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5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to speech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8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</a:t>
            </a:r>
            <a:r>
              <a:rPr lang="en-US" sz="2400" dirty="0" smtClean="0"/>
              <a:t>three </a:t>
            </a:r>
            <a:r>
              <a:rPr lang="en-US" sz="2400" dirty="0"/>
              <a:t>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9FBF68-DC88-4C2D-AED4-BD846653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2B919B-7970-414F-944C-D7DCE41D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F44D35-13DB-4243-AAB8-F4DD4AA3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must not lag for more than 0.002 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E0C9F6-F394-418D-96A4-49626E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780DC7-6E0C-499C-B432-5D3FAE77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90B0524-6AAC-4739-8263-BBA3A39E4DA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22857" r="24880" b="13429"/>
          <a:stretch/>
        </p:blipFill>
        <p:spPr bwMode="auto">
          <a:xfrm>
            <a:off x="4700123" y="2171700"/>
            <a:ext cx="6272677" cy="41183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39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23FAA-9D78-41BE-BEE2-6621D8D9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4A72A8-87B7-4A3E-8DAF-1E357F80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Mode</a:t>
            </a:r>
          </a:p>
        </p:txBody>
      </p:sp>
      <p:pic>
        <p:nvPicPr>
          <p:cNvPr id="5" name="Picture 4" descr="Screenshot from 2019-09-11 20-34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45" y="1671637"/>
            <a:ext cx="627143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2A55-4BBF-44C0-9483-296DC488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3B9CCF-CD4B-49EE-9419-06671F73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7E421ED-8741-4E5A-9A62-E61BD04979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26000" r="23595" b="17143"/>
          <a:stretch/>
        </p:blipFill>
        <p:spPr bwMode="auto">
          <a:xfrm>
            <a:off x="4758177" y="2286000"/>
            <a:ext cx="6062223" cy="3996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31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Conclusion</a:t>
            </a:r>
          </a:p>
          <a:p>
            <a:r>
              <a:rPr lang="en-US"/>
              <a:t>Reference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8922BD-D6C8-4838-A26C-ABDA8AA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8DE14FE-84BF-442E-9367-9DA5218398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 b="19380"/>
          <a:stretch/>
        </p:blipFill>
        <p:spPr bwMode="auto">
          <a:xfrm>
            <a:off x="3151846" y="1288757"/>
            <a:ext cx="7412991" cy="54215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31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Designing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Implementation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Testing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Final report.</a:t>
            </a:r>
          </a:p>
        </p:txBody>
      </p:sp>
    </p:spTree>
    <p:extLst>
      <p:ext uri="{BB962C8B-B14F-4D97-AF65-F5344CB8AC3E}">
        <p14:creationId xmlns:p14="http://schemas.microsoft.com/office/powerpoint/2010/main" val="19640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312004" cy="3581400"/>
          </a:xfrm>
        </p:spPr>
        <p:txBody>
          <a:bodyPr/>
          <a:lstStyle/>
          <a:p>
            <a:r>
              <a:rPr lang="en-US" dirty="0"/>
              <a:t>This app is being made to benefit students and enhance their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many VR apps in this domain are launched yet.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suitable programming language and technology will be used to implement this VR app.</a:t>
            </a:r>
          </a:p>
          <a:p>
            <a:endParaRPr lang="en-US" dirty="0"/>
          </a:p>
        </p:txBody>
      </p:sp>
      <p:pic>
        <p:nvPicPr>
          <p:cNvPr id="4098" name="Picture 2" descr="Image result for 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96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8AD68-9159-44D9-8EC8-48CC1682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557612-1B58-488F-8A2F-8DB37FFC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0FFD64-548A-4A99-A870-CD3191F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B26BB4-6D06-4536-8124-710012F3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Few VR applications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Guidance within the application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423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C0FD8C-96A5-4323-8E47-435C905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5BD5CC-43FB-468C-B3DD-276E3124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develop a virtual reality application for water cycle education.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users with a game to understand water cycle.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different mode of interaction.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real model view of water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F471E8-F97A-4840-8B15-4EB56FA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2C1132-D263-4A0D-92DE-9FFEF6BB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application will allow kids to have tour of different phases of water cycle</a:t>
            </a:r>
          </a:p>
          <a:p>
            <a:r>
              <a:rPr lang="en-US" dirty="0"/>
              <a:t>The developed application will guide kids through different phases with help of a robot companion</a:t>
            </a:r>
          </a:p>
          <a:p>
            <a:r>
              <a:rPr lang="en-US" dirty="0"/>
              <a:t>The developed application will have a mini game for kids as part of interaction.</a:t>
            </a:r>
          </a:p>
        </p:txBody>
      </p:sp>
    </p:spTree>
    <p:extLst>
      <p:ext uri="{BB962C8B-B14F-4D97-AF65-F5344CB8AC3E}">
        <p14:creationId xmlns:p14="http://schemas.microsoft.com/office/powerpoint/2010/main" val="12095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="" xmlns:a16="http://schemas.microsoft.com/office/drawing/2014/main" id="{00000000-0008-0000-01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24211"/>
              </p:ext>
            </p:extLst>
          </p:nvPr>
        </p:nvGraphicFramePr>
        <p:xfrm>
          <a:off x="2301459" y="1751329"/>
          <a:ext cx="9487267" cy="486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5126" cy="14859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984"/>
            <a:ext cx="7678132" cy="4255416"/>
          </a:xfrm>
        </p:spPr>
        <p:txBody>
          <a:bodyPr/>
          <a:lstStyle/>
          <a:p>
            <a:r>
              <a:rPr lang="en-US" sz="2400" dirty="0"/>
              <a:t>Very few apps have been created in this domain.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Much apps were focused on water cycle lessons rather than visualization of the water cycle.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Teachers are looking forward to such applications</a:t>
            </a:r>
          </a:p>
          <a:p>
            <a:pPr marL="0" indent="0">
              <a:buNone/>
            </a:pPr>
            <a:r>
              <a:rPr lang="en-US" sz="2400" dirty="0"/>
              <a:t> to ease the teaching.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67" y="2582943"/>
            <a:ext cx="4167363" cy="38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205F1D-BFE7-4BD5-8CD8-366232C6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648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4154B4-27BB-4EA9-99CB-74254299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4356"/>
            <a:ext cx="5337017" cy="42830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Splash </a:t>
            </a:r>
            <a:r>
              <a:rPr lang="en-US" sz="2400" b="1" dirty="0" err="1">
                <a:solidFill>
                  <a:srgbClr val="0070C0"/>
                </a:solidFill>
              </a:rPr>
              <a:t>Sim</a:t>
            </a:r>
            <a:r>
              <a:rPr lang="en-US" sz="2400" b="1" dirty="0">
                <a:solidFill>
                  <a:srgbClr val="0070C0"/>
                </a:solidFill>
              </a:rPr>
              <a:t>: A VR Experience in the Water Cycle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is taken to a tour to see different phases of water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Text is appeared to explain user about the phases.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Audio effect of rain, wind and birds.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Lack of animation in evaporation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text to speech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tour gets on repeated by itself.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58" t="34644" r="39745" b="28661"/>
          <a:stretch/>
        </p:blipFill>
        <p:spPr bwMode="auto">
          <a:xfrm>
            <a:off x="6872140" y="2171700"/>
            <a:ext cx="5003300" cy="3342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12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819</Words>
  <Application>Microsoft Office PowerPoint</Application>
  <PresentationFormat>Widescreen</PresentationFormat>
  <Paragraphs>198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Franklin Gothic Book</vt:lpstr>
      <vt:lpstr>LilyUPC</vt:lpstr>
      <vt:lpstr>Stencil</vt:lpstr>
      <vt:lpstr>Wingdings</vt:lpstr>
      <vt:lpstr>Crop</vt:lpstr>
      <vt:lpstr>   Water Cycle                   VR GUIDE        </vt:lpstr>
      <vt:lpstr>Content</vt:lpstr>
      <vt:lpstr>Introduction</vt:lpstr>
      <vt:lpstr>Problem Statement </vt:lpstr>
      <vt:lpstr>Objective</vt:lpstr>
      <vt:lpstr>Expected outcome</vt:lpstr>
      <vt:lpstr>Gantt Chart</vt:lpstr>
      <vt:lpstr>Literature Review</vt:lpstr>
      <vt:lpstr>Similar Apps</vt:lpstr>
      <vt:lpstr>Similar Apps</vt:lpstr>
      <vt:lpstr>Similar Apps</vt:lpstr>
      <vt:lpstr>Similar Apps</vt:lpstr>
      <vt:lpstr>Comparison Table</vt:lpstr>
      <vt:lpstr>Requirement Analysis</vt:lpstr>
      <vt:lpstr>PowerPoint Presentation</vt:lpstr>
      <vt:lpstr>Non-functional Requirements </vt:lpstr>
      <vt:lpstr>Use case Diagram</vt:lpstr>
      <vt:lpstr>Use Case Diagram</vt:lpstr>
      <vt:lpstr>Use Case Diagram</vt:lpstr>
      <vt:lpstr>System Sequence Diagram</vt:lpstr>
      <vt:lpstr>Future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Zainab Shahid</cp:lastModifiedBy>
  <cp:revision>36</cp:revision>
  <dcterms:created xsi:type="dcterms:W3CDTF">2019-08-02T11:00:53Z</dcterms:created>
  <dcterms:modified xsi:type="dcterms:W3CDTF">2019-09-11T19:32:06Z</dcterms:modified>
</cp:coreProperties>
</file>