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68" r:id="rId11"/>
    <p:sldId id="260" r:id="rId12"/>
    <p:sldId id="269" r:id="rId13"/>
    <p:sldId id="271" r:id="rId14"/>
    <p:sldId id="27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1523998" y="1559814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0054" y="4639175"/>
            <a:ext cx="6450026" cy="1047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6" y="0"/>
            <a:ext cx="2242746" cy="16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48FB-072D-4F76-B987-E07018C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AE19-A099-4BC9-A714-EF81A4D6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C9F6-F394-418D-96A4-49626E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0DC7-6E0C-499C-B432-5D3FAE77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FAA-9D78-41BE-BEE2-6621D8D9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72A8-87B7-4A3E-8DAF-1E357F80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2BD-D6C8-4838-A26C-ABDA8AA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4C3E-86FA-4B7F-B010-8EE42A8D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/>
              <a:t>Being </a:t>
            </a:r>
            <a:r>
              <a:rPr lang="en-US" dirty="0"/>
              <a:t>of the top trending technology it will help evolve the education sector as well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D64-548A-4A99-A870-CD3191F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6BB4-6D06-4536-8124-710012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1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FD8C-96A5-4323-8E47-435C905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D5CC-43FB-468C-B3DD-276E3124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71E8-F97A-4840-8B15-4EB56FA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1132-D263-4A0D-92DE-9FFEF6BB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8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CD32-6E96-4A50-BB29-FE841762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5F1D-BFE7-4BD5-8CD8-366232C6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54B4-27BB-4EA9-99CB-74254299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46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</TotalTime>
  <Words>83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</vt:lpstr>
      <vt:lpstr>Comparison Table</vt:lpstr>
      <vt:lpstr>Requirement Analysis</vt:lpstr>
      <vt:lpstr>Use case Diagram</vt:lpstr>
      <vt:lpstr>Use Case Diagram</vt:lpstr>
      <vt:lpstr>System Sequence Diagram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Ali</cp:lastModifiedBy>
  <cp:revision>10</cp:revision>
  <dcterms:created xsi:type="dcterms:W3CDTF">2019-08-02T11:00:53Z</dcterms:created>
  <dcterms:modified xsi:type="dcterms:W3CDTF">2019-08-04T16:26:47Z</dcterms:modified>
</cp:coreProperties>
</file>