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82" r:id="rId16"/>
    <p:sldId id="292" r:id="rId17"/>
    <p:sldId id="293" r:id="rId18"/>
    <p:sldId id="294" r:id="rId19"/>
    <p:sldId id="295" r:id="rId20"/>
    <p:sldId id="261" r:id="rId21"/>
    <p:sldId id="27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94659"/>
  </p:normalViewPr>
  <p:slideViewPr>
    <p:cSldViewPr snapToGrid="0">
      <p:cViewPr varScale="1">
        <p:scale>
          <a:sx n="84" d="100"/>
          <a:sy n="84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7BE86B-E7D9-4F90-831E-5069DA0C28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09" y="94529"/>
            <a:ext cx="2434369" cy="1505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03" y="587326"/>
            <a:ext cx="9601200" cy="1485900"/>
          </a:xfrm>
        </p:spPr>
        <p:txBody>
          <a:bodyPr/>
          <a:lstStyle/>
          <a:p>
            <a:pPr algn="ctr"/>
            <a:r>
              <a:rPr lang="en-US" dirty="0" smtClean="0"/>
              <a:t>Animator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59712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442818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Chose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Testing is done to:</a:t>
            </a:r>
          </a:p>
          <a:p>
            <a:pPr lvl="1"/>
            <a:r>
              <a:rPr lang="en-US" dirty="0"/>
              <a:t>The software meets its requirements.</a:t>
            </a:r>
          </a:p>
          <a:p>
            <a:pPr lvl="1"/>
            <a:r>
              <a:rPr lang="en-US" dirty="0"/>
              <a:t>To identify and reveal as many errors as possible in the tested software.</a:t>
            </a:r>
          </a:p>
          <a:p>
            <a:pPr lvl="1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/>
              <a:t>Types of System Tests</a:t>
            </a:r>
          </a:p>
          <a:p>
            <a:pPr lvl="1"/>
            <a:r>
              <a:rPr lang="en-US" dirty="0"/>
              <a:t>Functional testing </a:t>
            </a:r>
          </a:p>
          <a:p>
            <a:pPr lvl="1"/>
            <a:r>
              <a:rPr lang="en-US" dirty="0"/>
              <a:t>Non- functional testing</a:t>
            </a:r>
          </a:p>
          <a:p>
            <a:r>
              <a:rPr lang="en-US" b="1" dirty="0"/>
              <a:t>Testing techniques</a:t>
            </a:r>
          </a:p>
          <a:p>
            <a:pPr lvl="1"/>
            <a:r>
              <a:rPr lang="en-US" dirty="0"/>
              <a:t>Functional testing: Equivalence class partitioning (ECP) &amp;</a:t>
            </a:r>
            <a:r>
              <a:rPr lang="en-US" sz="1800" dirty="0"/>
              <a:t> </a:t>
            </a:r>
            <a:r>
              <a:rPr lang="en-US" dirty="0"/>
              <a:t>State transition testing.</a:t>
            </a:r>
          </a:p>
          <a:p>
            <a:pPr lvl="1"/>
            <a:r>
              <a:rPr lang="en-US" sz="1800" dirty="0"/>
              <a:t>Non-functional: Survey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7307"/>
              </p:ext>
            </p:extLst>
          </p:nvPr>
        </p:nvGraphicFramePr>
        <p:xfrm>
          <a:off x="923453" y="1502874"/>
          <a:ext cx="10936588" cy="478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456"/>
                <a:gridCol w="1181152"/>
                <a:gridCol w="1531123"/>
                <a:gridCol w="1633926"/>
                <a:gridCol w="1238022"/>
                <a:gridCol w="1323327"/>
                <a:gridCol w="1835159"/>
                <a:gridCol w="927423"/>
              </a:tblGrid>
              <a:tr h="525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right.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right.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 Rocker to left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left.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left.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the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Rocker upwards.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the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Rocker downward.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backward.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27038"/>
              </p:ext>
            </p:extLst>
          </p:nvPr>
        </p:nvGraphicFramePr>
        <p:xfrm>
          <a:off x="828393" y="1249378"/>
          <a:ext cx="11085967" cy="5507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27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996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90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97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34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198" y="1567947"/>
            <a:ext cx="4839668" cy="4615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8460" y="1558894"/>
            <a:ext cx="222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E29DD-F553-5E4C-AAA3-642B1499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</a:t>
            </a:r>
            <a:r>
              <a:rPr lang="en-US" dirty="0" smtClean="0"/>
              <a:t>Testing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6" y="2171008"/>
            <a:ext cx="3358834" cy="1552792"/>
          </a:xfrm>
          <a:prstGeom prst="rect">
            <a:avLst/>
          </a:prstGeom>
        </p:spPr>
      </p:pic>
      <p:sp>
        <p:nvSpPr>
          <p:cNvPr id="5" name="Text Box 31"/>
          <p:cNvSpPr txBox="1"/>
          <p:nvPr/>
        </p:nvSpPr>
        <p:spPr>
          <a:xfrm>
            <a:off x="1223396" y="1762313"/>
            <a:ext cx="3358834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6" y="4614717"/>
            <a:ext cx="3358834" cy="1599357"/>
          </a:xfrm>
          <a:prstGeom prst="rect">
            <a:avLst/>
          </a:prstGeom>
        </p:spPr>
      </p:pic>
      <p:sp>
        <p:nvSpPr>
          <p:cNvPr id="7" name="Text Box 32"/>
          <p:cNvSpPr txBox="1"/>
          <p:nvPr/>
        </p:nvSpPr>
        <p:spPr>
          <a:xfrm>
            <a:off x="1223396" y="4154124"/>
            <a:ext cx="3358834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1" y="2221209"/>
            <a:ext cx="3355848" cy="1502591"/>
          </a:xfrm>
          <a:prstGeom prst="rect">
            <a:avLst/>
          </a:prstGeom>
        </p:spPr>
      </p:pic>
      <p:sp>
        <p:nvSpPr>
          <p:cNvPr id="9" name="Text Box 31"/>
          <p:cNvSpPr txBox="1"/>
          <p:nvPr/>
        </p:nvSpPr>
        <p:spPr>
          <a:xfrm>
            <a:off x="5215631" y="1762312"/>
            <a:ext cx="2633345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had fun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1" y="4614717"/>
            <a:ext cx="3355848" cy="1599357"/>
          </a:xfrm>
          <a:prstGeom prst="rect">
            <a:avLst/>
          </a:prstGeom>
        </p:spPr>
      </p:pic>
      <p:sp>
        <p:nvSpPr>
          <p:cNvPr id="11" name="Text Box 34"/>
          <p:cNvSpPr txBox="1"/>
          <p:nvPr/>
        </p:nvSpPr>
        <p:spPr>
          <a:xfrm>
            <a:off x="5215631" y="4136742"/>
            <a:ext cx="2057400" cy="37838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will use this app again</a:t>
            </a:r>
          </a:p>
        </p:txBody>
      </p: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69" y="2221148"/>
            <a:ext cx="3062605" cy="1453204"/>
          </a:xfrm>
          <a:prstGeom prst="rect">
            <a:avLst/>
          </a:prstGeom>
        </p:spPr>
      </p:pic>
      <p:sp>
        <p:nvSpPr>
          <p:cNvPr id="13" name="Text Box 41"/>
          <p:cNvSpPr txBox="1"/>
          <p:nvPr/>
        </p:nvSpPr>
        <p:spPr>
          <a:xfrm>
            <a:off x="8938260" y="1762311"/>
            <a:ext cx="3089025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felt comfortable using the app.</a:t>
            </a:r>
          </a:p>
        </p:txBody>
      </p:sp>
    </p:spTree>
    <p:extLst>
      <p:ext uri="{BB962C8B-B14F-4D97-AF65-F5344CB8AC3E}">
        <p14:creationId xmlns:p14="http://schemas.microsoft.com/office/powerpoint/2010/main" val="14342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 smtClean="0"/>
              <a:t>Water cycle is an important concept and essential </a:t>
            </a:r>
            <a:r>
              <a:rPr lang="en-US" dirty="0"/>
              <a:t>to all living </a:t>
            </a:r>
            <a:r>
              <a:rPr lang="en-US" dirty="0" smtClean="0"/>
              <a:t>organisms.</a:t>
            </a:r>
          </a:p>
          <a:p>
            <a:r>
              <a:rPr lang="en-US" dirty="0"/>
              <a:t>T</a:t>
            </a:r>
            <a:r>
              <a:rPr lang="en-US" dirty="0" smtClean="0"/>
              <a:t>here are very </a:t>
            </a:r>
            <a:r>
              <a:rPr lang="en-US" dirty="0"/>
              <a:t>few VR </a:t>
            </a:r>
            <a:r>
              <a:rPr lang="en-US" dirty="0" smtClean="0"/>
              <a:t>apps </a:t>
            </a:r>
            <a:r>
              <a:rPr lang="en-US" dirty="0"/>
              <a:t>that takes the user through a virtual tour of the water </a:t>
            </a:r>
            <a:r>
              <a:rPr lang="en-US" dirty="0" smtClean="0"/>
              <a:t>cycle.</a:t>
            </a:r>
          </a:p>
          <a:p>
            <a:r>
              <a:rPr lang="en-US" dirty="0" smtClean="0"/>
              <a:t>The </a:t>
            </a:r>
            <a:r>
              <a:rPr lang="en-US" dirty="0"/>
              <a:t>project is a Virtual Reality application to </a:t>
            </a:r>
            <a:r>
              <a:rPr lang="en-US" dirty="0" smtClean="0"/>
              <a:t>ease the understanding of water cycle for students. It consists of:</a:t>
            </a:r>
            <a:endParaRPr lang="en-US" dirty="0"/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project can be improved in the future by implementing: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Improved Graphics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Text-to-Speech Conversion of the tutorial</a:t>
            </a:r>
            <a:endParaRPr lang="en-US" sz="32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Better Animations</a:t>
            </a:r>
            <a:endParaRPr lang="en-US" sz="32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Different Languages’ Support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More Games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Components: whole system is decomposed into Components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Tour Guide</a:t>
            </a:r>
          </a:p>
          <a:p>
            <a:pPr lvl="1"/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</a:t>
            </a:r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</a:t>
            </a:r>
            <a:r>
              <a:rPr lang="en-US" dirty="0" smtClean="0"/>
              <a:t>Mode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</a:t>
            </a:r>
            <a:r>
              <a:rPr lang="en-US" dirty="0" smtClean="0"/>
              <a:t>Mode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919</Words>
  <Application>Microsoft Office PowerPoint</Application>
  <PresentationFormat>Widescreen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</vt:lpstr>
      <vt:lpstr>Game Mode</vt:lpstr>
      <vt:lpstr>Tour Mode</vt:lpstr>
      <vt:lpstr>Animator</vt:lpstr>
      <vt:lpstr>Deployment Diagram</vt:lpstr>
      <vt:lpstr>Implementation</vt:lpstr>
      <vt:lpstr>Software options</vt:lpstr>
      <vt:lpstr>Hardware Description</vt:lpstr>
      <vt:lpstr>Testing</vt:lpstr>
      <vt:lpstr>Unit Testing</vt:lpstr>
      <vt:lpstr>System Testing</vt:lpstr>
      <vt:lpstr>Usability Testing</vt:lpstr>
      <vt:lpstr>Usability Testing Results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</dc:title>
  <dc:creator>Noman Ali</dc:creator>
  <cp:lastModifiedBy>Zainab Shahid</cp:lastModifiedBy>
  <cp:revision>62</cp:revision>
  <dcterms:created xsi:type="dcterms:W3CDTF">2019-09-12T10:14:19Z</dcterms:created>
  <dcterms:modified xsi:type="dcterms:W3CDTF">2019-12-08T21:30:53Z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