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68" r:id="rId11"/>
    <p:sldId id="260" r:id="rId12"/>
    <p:sldId id="269" r:id="rId13"/>
    <p:sldId id="271" r:id="rId14"/>
    <p:sldId id="27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8B6-4ACF-B66C-967991A384A5}"/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8B6-4ACF-B66C-967991A38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299962"/>
        <c:axId val="1797285475"/>
      </c:barChart>
      <c:catAx>
        <c:axId val="1334299962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b="0"/>
            </a:pPr>
            <a:endParaRPr lang="en-US"/>
          </a:p>
        </c:txPr>
        <c:crossAx val="1797285475"/>
        <c:crosses val="autoZero"/>
        <c:auto val="1"/>
        <c:lblAlgn val="ctr"/>
        <c:lblOffset val="100"/>
        <c:noMultiLvlLbl val="1"/>
      </c:catAx>
      <c:valAx>
        <c:axId val="1797285475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1334299962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AE19-A099-4BC9-A714-EF81A4D6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4C3E-86FA-4B7F-B010-8EE42A8D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/>
              <a:t>Being </a:t>
            </a:r>
            <a:r>
              <a:rPr lang="en-US" dirty="0"/>
              <a:t>of the top trending technology it will help evolve the education sector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48625"/>
              </p:ext>
            </p:extLst>
          </p:nvPr>
        </p:nvGraphicFramePr>
        <p:xfrm>
          <a:off x="2301459" y="1751330"/>
          <a:ext cx="8518941" cy="463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</TotalTime>
  <Words>85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</vt:lpstr>
      <vt:lpstr>Comparison Table</vt:lpstr>
      <vt:lpstr>Requirement Analysis</vt:lpstr>
      <vt:lpstr>Use case Diagram</vt:lpstr>
      <vt:lpstr>Use Case Diagram</vt:lpstr>
      <vt:lpstr>System Sequence Diagram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12</cp:revision>
  <dcterms:created xsi:type="dcterms:W3CDTF">2019-08-02T11:00:53Z</dcterms:created>
  <dcterms:modified xsi:type="dcterms:W3CDTF">2019-08-04T16:30:26Z</dcterms:modified>
</cp:coreProperties>
</file>