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79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51477440"/>
        <c:axId val="-1951484512"/>
      </c:barChart>
      <c:catAx>
        <c:axId val="-1951477440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-1951484512"/>
        <c:crosses val="autoZero"/>
        <c:auto val="1"/>
        <c:lblAlgn val="ctr"/>
        <c:lblOffset val="100"/>
        <c:noMultiLvlLbl val="1"/>
      </c:catAx>
      <c:valAx>
        <c:axId val="-1951484512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-1951477440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 smtClean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164639"/>
              </p:ext>
            </p:extLst>
          </p:nvPr>
        </p:nvGraphicFramePr>
        <p:xfrm>
          <a:off x="1093509" y="1574278"/>
          <a:ext cx="10284645" cy="4930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7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8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20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2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Features\ Apps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Splash </a:t>
                      </a:r>
                      <a:r>
                        <a:rPr lang="en-US" sz="1400" kern="1200" dirty="0" err="1">
                          <a:effectLst/>
                        </a:rPr>
                        <a:t>Sim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Cicle</a:t>
                      </a:r>
                      <a:r>
                        <a:rPr lang="en-US" sz="1400" kern="1200" dirty="0">
                          <a:effectLst/>
                        </a:rPr>
                        <a:t> de </a:t>
                      </a:r>
                      <a:r>
                        <a:rPr lang="en-US" sz="1400" kern="1200" dirty="0" err="1">
                          <a:effectLst/>
                        </a:rPr>
                        <a:t>l’Aigue</a:t>
                      </a:r>
                      <a:r>
                        <a:rPr lang="en-US" sz="1400" kern="1200" dirty="0">
                          <a:effectLst/>
                        </a:rPr>
                        <a:t> VR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kern="1200" dirty="0">
                          <a:effectLst/>
                        </a:rPr>
                        <a:t>วัฏจักรน้ำ (</a:t>
                      </a:r>
                      <a:r>
                        <a:rPr lang="en-US" sz="1400" kern="1200" dirty="0">
                          <a:effectLst/>
                        </a:rPr>
                        <a:t>Water Cycle 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VR Water Cycle tour and game (Our app)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Interactivity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Guided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5" name="Picture 4" descr="Screenshot from 2019-09-11 20-34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45" y="1671637"/>
            <a:ext cx="627143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</a:p>
        </p:txBody>
      </p:sp>
    </p:spTree>
    <p:extLst>
      <p:ext uri="{BB962C8B-B14F-4D97-AF65-F5344CB8AC3E}">
        <p14:creationId xmlns:p14="http://schemas.microsoft.com/office/powerpoint/2010/main" val="1964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8AD68-9159-44D9-8EC8-48CC168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57612-1B58-488F-8A2F-8DB37FFC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804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35</cp:revision>
  <dcterms:created xsi:type="dcterms:W3CDTF">2019-08-02T11:00:53Z</dcterms:created>
  <dcterms:modified xsi:type="dcterms:W3CDTF">2019-09-11T19:17:18Z</dcterms:modified>
</cp:coreProperties>
</file>