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92" r:id="rId18"/>
    <p:sldId id="293" r:id="rId19"/>
    <p:sldId id="294" r:id="rId20"/>
    <p:sldId id="261" r:id="rId21"/>
    <p:sldId id="279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23136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92580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/>
          <a:lstStyle/>
          <a:p>
            <a:pPr lvl="0"/>
            <a:r>
              <a:rPr lang="en-US" dirty="0"/>
              <a:t>The software meets its non-functional requirements.</a:t>
            </a:r>
          </a:p>
          <a:p>
            <a:pPr lvl="0"/>
            <a:r>
              <a:rPr lang="en-US" dirty="0"/>
              <a:t>To identify and reveal as many errors as possible in the tested software.</a:t>
            </a:r>
          </a:p>
          <a:p>
            <a:pPr lvl="0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System </a:t>
            </a:r>
            <a:r>
              <a:rPr lang="en-US" b="1" dirty="0" smtClean="0"/>
              <a:t>Tests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testing </a:t>
            </a:r>
            <a:endParaRPr lang="en-US" dirty="0"/>
          </a:p>
          <a:p>
            <a:pPr lvl="1"/>
            <a:r>
              <a:rPr lang="en-US" dirty="0"/>
              <a:t>Non- functional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b="1" dirty="0" smtClean="0"/>
              <a:t>Testing techniques</a:t>
            </a:r>
          </a:p>
          <a:p>
            <a:pPr lvl="1"/>
            <a:r>
              <a:rPr lang="en-US" dirty="0" smtClean="0"/>
              <a:t>Functional testing: </a:t>
            </a:r>
            <a:r>
              <a:rPr lang="en-US" dirty="0"/>
              <a:t>Equivalence class partitioning (ECP) </a:t>
            </a:r>
            <a:r>
              <a:rPr lang="en-US" dirty="0"/>
              <a:t>&amp;</a:t>
            </a:r>
            <a:r>
              <a:rPr lang="en-US" sz="1800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transition </a:t>
            </a:r>
            <a:r>
              <a:rPr lang="en-US" dirty="0" smtClean="0"/>
              <a:t>testing.</a:t>
            </a:r>
          </a:p>
          <a:p>
            <a:pPr lvl="1"/>
            <a:r>
              <a:rPr lang="en-US" sz="1800" dirty="0" smtClean="0"/>
              <a:t>Non-functional: Survey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16664"/>
              </p:ext>
            </p:extLst>
          </p:nvPr>
        </p:nvGraphicFramePr>
        <p:xfrm>
          <a:off x="1267487" y="1593412"/>
          <a:ext cx="10067451" cy="460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516"/>
                <a:gridCol w="1260697"/>
                <a:gridCol w="1216392"/>
                <a:gridCol w="1447990"/>
                <a:gridCol w="1176113"/>
                <a:gridCol w="1176113"/>
                <a:gridCol w="1103614"/>
                <a:gridCol w="916321"/>
                <a:gridCol w="825695"/>
              </a:tblGrid>
              <a:tr h="632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the button for 2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at the Tour Guide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not looking at the tour guide button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anywhere but not on the Tour Guide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anywhere expect the start tour button.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start. i.e. no action taken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280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start Game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 and 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01288"/>
              </p:ext>
            </p:extLst>
          </p:nvPr>
        </p:nvGraphicFramePr>
        <p:xfrm>
          <a:off x="828393" y="1249378"/>
          <a:ext cx="11085967" cy="51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/>
                <a:gridCol w="1803253"/>
                <a:gridCol w="1554737"/>
                <a:gridCol w="753850"/>
                <a:gridCol w="1882757"/>
                <a:gridCol w="1382689"/>
                <a:gridCol w="1382689"/>
                <a:gridCol w="999692"/>
                <a:gridCol w="571902"/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5126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60" y="1812390"/>
            <a:ext cx="4839668" cy="4615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2121622"/>
            <a:ext cx="4444662" cy="2074941"/>
          </a:xfrm>
          <a:prstGeom prst="rect">
            <a:avLst/>
          </a:prstGeom>
        </p:spPr>
      </p:pic>
      <p:sp>
        <p:nvSpPr>
          <p:cNvPr id="6" name="Text Box 31"/>
          <p:cNvSpPr txBox="1"/>
          <p:nvPr/>
        </p:nvSpPr>
        <p:spPr>
          <a:xfrm>
            <a:off x="7026079" y="1812391"/>
            <a:ext cx="3258658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4631981"/>
            <a:ext cx="4444662" cy="1795979"/>
          </a:xfrm>
          <a:prstGeom prst="rect">
            <a:avLst/>
          </a:prstGeom>
        </p:spPr>
      </p:pic>
      <p:sp>
        <p:nvSpPr>
          <p:cNvPr id="8" name="Text Box 32"/>
          <p:cNvSpPr txBox="1"/>
          <p:nvPr/>
        </p:nvSpPr>
        <p:spPr>
          <a:xfrm>
            <a:off x="7026079" y="4270976"/>
            <a:ext cx="2878412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374" y="1368646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8460" y="1443058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 smtClean="0"/>
              <a:t>The project is a </a:t>
            </a:r>
            <a:r>
              <a:rPr lang="en-US" dirty="0" smtClean="0"/>
              <a:t>Virtual </a:t>
            </a:r>
            <a:r>
              <a:rPr lang="en-US" dirty="0"/>
              <a:t>Reality application to educate students</a:t>
            </a:r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project included Literature review and the study of similar apps in the domain.</a:t>
            </a:r>
            <a:endParaRPr lang="en-US" dirty="0" smtClean="0"/>
          </a:p>
          <a:p>
            <a:r>
              <a:rPr lang="en-US" dirty="0" smtClean="0"/>
              <a:t>The project went through Software development life cycle.</a:t>
            </a:r>
          </a:p>
          <a:p>
            <a:r>
              <a:rPr lang="en-US" dirty="0" smtClean="0"/>
              <a:t>Establishment of project report.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876</Words>
  <Application>Microsoft Office PowerPoint</Application>
  <PresentationFormat>Widescreen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Unit Testing</vt:lpstr>
      <vt:lpstr>System Testing</vt:lpstr>
      <vt:lpstr>Usability 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49</cp:revision>
  <dcterms:created xsi:type="dcterms:W3CDTF">2019-09-12T10:14:19Z</dcterms:created>
  <dcterms:modified xsi:type="dcterms:W3CDTF">2019-11-25T19:29:38Z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