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79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648414768"/>
        <c:axId val="-648406064"/>
      </c:barChart>
      <c:catAx>
        <c:axId val="-648414768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-648406064"/>
        <c:crosses val="autoZero"/>
        <c:auto val="1"/>
        <c:lblAlgn val="ctr"/>
        <c:lblOffset val="100"/>
        <c:noMultiLvlLbl val="1"/>
      </c:catAx>
      <c:valAx>
        <c:axId val="-648406064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-648414768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22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9/12/2019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9/12/2019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9/12/2019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 smtClean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</a:t>
            </a:r>
            <a:r>
              <a:rPr lang="en-US" dirty="0" smtClean="0"/>
              <a:t>Shahid 201520629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09" y="194064"/>
            <a:ext cx="1856569" cy="1347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 smtClean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  <a:endParaRPr lang="en-US" sz="7200" dirty="0">
              <a:solidFill>
                <a:srgbClr val="C00000"/>
              </a:solidFill>
              <a:latin typeface="Stencil" panose="040409050D0802020404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52752"/>
              </p:ext>
            </p:extLst>
          </p:nvPr>
        </p:nvGraphicFramePr>
        <p:xfrm>
          <a:off x="1371600" y="1524661"/>
          <a:ext cx="9601198" cy="491384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518177"/>
                <a:gridCol w="1305722"/>
                <a:gridCol w="1174113"/>
                <a:gridCol w="1064267"/>
                <a:gridCol w="1212455"/>
                <a:gridCol w="2326464"/>
              </a:tblGrid>
              <a:tr h="14215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Features\ Apps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Splash </a:t>
                      </a:r>
                      <a:r>
                        <a:rPr lang="en-US" sz="1600" dirty="0" err="1">
                          <a:effectLst/>
                        </a:rPr>
                        <a:t>Sim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Cicle</a:t>
                      </a:r>
                      <a:r>
                        <a:rPr lang="en-US" sz="1800" dirty="0">
                          <a:effectLst/>
                        </a:rPr>
                        <a:t> de </a:t>
                      </a:r>
                      <a:r>
                        <a:rPr lang="en-US" sz="1800" dirty="0" err="1">
                          <a:effectLst/>
                        </a:rPr>
                        <a:t>l’Aigue</a:t>
                      </a:r>
                      <a:r>
                        <a:rPr lang="en-US" sz="1800" dirty="0">
                          <a:effectLst/>
                        </a:rPr>
                        <a:t> VR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800" dirty="0">
                          <a:effectLst/>
                        </a:rPr>
                        <a:t>วัฏจักรน้ำ (</a:t>
                      </a:r>
                      <a:r>
                        <a:rPr lang="en-US" sz="1800" dirty="0">
                          <a:effectLst/>
                        </a:rPr>
                        <a:t>Water Cycle</a:t>
                      </a:r>
                      <a:r>
                        <a:rPr lang="en-US" sz="1600" dirty="0">
                          <a:effectLst/>
                        </a:rPr>
                        <a:t>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VR Water Cycle tour and game (Our app)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Interactivity implementation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Guided tour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45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</a:t>
            </a:r>
            <a:r>
              <a:rPr lang="en-US" sz="2400" dirty="0" smtClean="0"/>
              <a:t>three </a:t>
            </a:r>
            <a:r>
              <a:rPr lang="en-US" sz="2400" dirty="0"/>
              <a:t>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5" name="Picture 4" descr="Screenshot from 2019-09-11 20-34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45" y="1671637"/>
            <a:ext cx="627143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Designing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Implementation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Testing of the system.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Final report.</a:t>
            </a:r>
          </a:p>
        </p:txBody>
      </p:sp>
    </p:spTree>
    <p:extLst>
      <p:ext uri="{BB962C8B-B14F-4D97-AF65-F5344CB8AC3E}">
        <p14:creationId xmlns:p14="http://schemas.microsoft.com/office/powerpoint/2010/main" val="19640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Few VR applications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Guidance within the application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to develop a virtual reality application for water cycle education.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users with a game to understand water cycle.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different mode of interaction.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8227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819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37</cp:revision>
  <dcterms:created xsi:type="dcterms:W3CDTF">2019-08-02T11:00:53Z</dcterms:created>
  <dcterms:modified xsi:type="dcterms:W3CDTF">2019-09-12T09:24:58Z</dcterms:modified>
</cp:coreProperties>
</file>