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91" r:id="rId16"/>
    <p:sldId id="282" r:id="rId17"/>
    <p:sldId id="292" r:id="rId18"/>
    <p:sldId id="293" r:id="rId19"/>
    <p:sldId id="294" r:id="rId20"/>
    <p:sldId id="261" r:id="rId21"/>
    <p:sldId id="279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Animator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23136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592580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Narrowed down to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C7B15A-2493-4E9C-8DF6-152DACF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22D2EE-5369-4E03-941B-6DB60177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Different interface for levels</a:t>
            </a:r>
          </a:p>
          <a:p>
            <a:r>
              <a:rPr lang="en-US" sz="2400" dirty="0"/>
              <a:t>Easy to interact </a:t>
            </a:r>
          </a:p>
          <a:p>
            <a:r>
              <a:rPr lang="en-US" sz="2400" dirty="0"/>
              <a:t>Least number of buttons</a:t>
            </a:r>
          </a:p>
          <a:p>
            <a:r>
              <a:rPr lang="en-US" sz="2400" dirty="0"/>
              <a:t>Simplicity </a:t>
            </a:r>
          </a:p>
        </p:txBody>
      </p:sp>
    </p:spTree>
    <p:extLst>
      <p:ext uri="{BB962C8B-B14F-4D97-AF65-F5344CB8AC3E}">
        <p14:creationId xmlns:p14="http://schemas.microsoft.com/office/powerpoint/2010/main" val="368841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517"/>
            <a:ext cx="9601200" cy="4255883"/>
          </a:xfrm>
        </p:spPr>
        <p:txBody>
          <a:bodyPr/>
          <a:lstStyle/>
          <a:p>
            <a:pPr lvl="0"/>
            <a:r>
              <a:rPr lang="en-US" dirty="0"/>
              <a:t>The software meets its non-functional requirements.</a:t>
            </a:r>
          </a:p>
          <a:p>
            <a:pPr lvl="0"/>
            <a:r>
              <a:rPr lang="en-US" dirty="0"/>
              <a:t>To identify and reveal as many errors as possible in the tested software.</a:t>
            </a:r>
          </a:p>
          <a:p>
            <a:pPr lvl="0"/>
            <a:r>
              <a:rPr lang="en-US" dirty="0"/>
              <a:t>To perform the required tests efficiently and effectively, within budgetary and scheduling limitations.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System </a:t>
            </a:r>
            <a:r>
              <a:rPr lang="en-US" b="1" dirty="0" smtClean="0"/>
              <a:t>Tests</a:t>
            </a:r>
          </a:p>
          <a:p>
            <a:pPr lvl="1"/>
            <a:r>
              <a:rPr lang="en-US" dirty="0"/>
              <a:t>Functional </a:t>
            </a:r>
            <a:r>
              <a:rPr lang="en-US" dirty="0" smtClean="0"/>
              <a:t>testing </a:t>
            </a:r>
            <a:endParaRPr lang="en-US" dirty="0"/>
          </a:p>
          <a:p>
            <a:pPr lvl="1"/>
            <a:r>
              <a:rPr lang="en-US" dirty="0"/>
              <a:t>Non- functional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b="1" dirty="0" smtClean="0"/>
              <a:t>Testing techniques</a:t>
            </a:r>
          </a:p>
          <a:p>
            <a:pPr lvl="1"/>
            <a:r>
              <a:rPr lang="en-US" dirty="0" smtClean="0"/>
              <a:t>Functional testing: </a:t>
            </a:r>
            <a:r>
              <a:rPr lang="en-US" dirty="0"/>
              <a:t>Equivalence class partitioning (ECP) </a:t>
            </a:r>
            <a:r>
              <a:rPr lang="en-US" dirty="0"/>
              <a:t>&amp;</a:t>
            </a:r>
            <a:r>
              <a:rPr lang="en-US" sz="1800" dirty="0" smtClean="0"/>
              <a:t> </a:t>
            </a:r>
            <a:r>
              <a:rPr lang="en-US" dirty="0" smtClean="0"/>
              <a:t>State </a:t>
            </a:r>
            <a:r>
              <a:rPr lang="en-US" dirty="0"/>
              <a:t>transition </a:t>
            </a:r>
            <a:r>
              <a:rPr lang="en-US" dirty="0" smtClean="0"/>
              <a:t>testing.</a:t>
            </a:r>
          </a:p>
          <a:p>
            <a:pPr lvl="1"/>
            <a:r>
              <a:rPr lang="en-US" sz="1800" dirty="0" smtClean="0"/>
              <a:t>Non-functional: Survey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116664"/>
              </p:ext>
            </p:extLst>
          </p:nvPr>
        </p:nvGraphicFramePr>
        <p:xfrm>
          <a:off x="1267487" y="1593412"/>
          <a:ext cx="10067451" cy="4608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516"/>
                <a:gridCol w="1260697"/>
                <a:gridCol w="1216392"/>
                <a:gridCol w="1447990"/>
                <a:gridCol w="1176113"/>
                <a:gridCol w="1176113"/>
                <a:gridCol w="1103614"/>
                <a:gridCol w="916321"/>
                <a:gridCol w="825695"/>
              </a:tblGrid>
              <a:tr h="6322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Scenario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Description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Data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the button for 2 seconds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at the Tour Guide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started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347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not looking at the tour guide button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 anywhere but not on the Tour Guide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anywhere expect the start tour button.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start. i.e. no action taken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2806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TC_003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Starting the tour guide for the water cycle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the Start tour guide functionality by looking at start Game button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Launch the app.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Looks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game button for 2 seconds.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 starts and tour guide does not start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1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3" y="443621"/>
            <a:ext cx="9601200" cy="6609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01288"/>
              </p:ext>
            </p:extLst>
          </p:nvPr>
        </p:nvGraphicFramePr>
        <p:xfrm>
          <a:off x="828393" y="1249378"/>
          <a:ext cx="11085967" cy="5154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98"/>
                <a:gridCol w="1803253"/>
                <a:gridCol w="1554737"/>
                <a:gridCol w="753850"/>
                <a:gridCol w="1882757"/>
                <a:gridCol w="1382689"/>
                <a:gridCol w="1382689"/>
                <a:gridCol w="999692"/>
                <a:gridCol w="571902"/>
              </a:tblGrid>
              <a:tr h="86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Steps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</a:tr>
              <a:tr h="51266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tour and exiting 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tour by gazing at the start tour button for 2 seconds, then the user will the tour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is launched.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gazes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</a:tr>
              <a:tr h="957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presses Button A to exit the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266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game, playing the game and exiting it.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game by gazing at the Start Game for 2 seconds, plays the game and then the user exits the Game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is launched.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gazes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the 360 ˚ Rocker to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 the 360 ˚ Rocker to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left.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2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4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0" y="685800"/>
            <a:ext cx="9864340" cy="691172"/>
          </a:xfrm>
        </p:spPr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60" y="1812390"/>
            <a:ext cx="4839668" cy="4615569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2121622"/>
            <a:ext cx="4444662" cy="2074941"/>
          </a:xfrm>
          <a:prstGeom prst="rect">
            <a:avLst/>
          </a:prstGeom>
        </p:spPr>
      </p:pic>
      <p:sp>
        <p:nvSpPr>
          <p:cNvPr id="6" name="Text Box 31"/>
          <p:cNvSpPr txBox="1"/>
          <p:nvPr/>
        </p:nvSpPr>
        <p:spPr>
          <a:xfrm>
            <a:off x="7026079" y="1812391"/>
            <a:ext cx="3258658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saw or heard something entertaining</a:t>
            </a:r>
          </a:p>
        </p:txBody>
      </p:sp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4631981"/>
            <a:ext cx="4444662" cy="1795979"/>
          </a:xfrm>
          <a:prstGeom prst="rect">
            <a:avLst/>
          </a:prstGeom>
        </p:spPr>
      </p:pic>
      <p:sp>
        <p:nvSpPr>
          <p:cNvPr id="8" name="Text Box 32"/>
          <p:cNvSpPr txBox="1"/>
          <p:nvPr/>
        </p:nvSpPr>
        <p:spPr>
          <a:xfrm>
            <a:off x="7026079" y="4270976"/>
            <a:ext cx="2878412" cy="3610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found the text clear and easy to understand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26374" y="1368646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8460" y="1443058"/>
            <a:ext cx="222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6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7853"/>
            <a:ext cx="9673628" cy="4029547"/>
          </a:xfrm>
        </p:spPr>
        <p:txBody>
          <a:bodyPr/>
          <a:lstStyle/>
          <a:p>
            <a:r>
              <a:rPr lang="en-US" dirty="0" smtClean="0"/>
              <a:t>The project is a </a:t>
            </a:r>
            <a:r>
              <a:rPr lang="en-US" dirty="0" smtClean="0"/>
              <a:t>Virtual </a:t>
            </a:r>
            <a:r>
              <a:rPr lang="en-US" dirty="0"/>
              <a:t>Reality application to educate students</a:t>
            </a:r>
          </a:p>
          <a:p>
            <a:pPr lvl="1"/>
            <a:r>
              <a:rPr lang="en-US" dirty="0"/>
              <a:t>Visual view of the water cycle</a:t>
            </a:r>
          </a:p>
          <a:p>
            <a:pPr lvl="1"/>
            <a:r>
              <a:rPr lang="en-US" dirty="0"/>
              <a:t>Mini game to polish up user’s knowledge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project included Literature review and the study of similar apps in the domain.</a:t>
            </a:r>
            <a:endParaRPr lang="en-US" dirty="0" smtClean="0"/>
          </a:p>
          <a:p>
            <a:r>
              <a:rPr lang="en-US" dirty="0" smtClean="0"/>
              <a:t>The project went through Software development life cycle.</a:t>
            </a:r>
          </a:p>
          <a:p>
            <a:r>
              <a:rPr lang="en-US" dirty="0" smtClean="0"/>
              <a:t>Establishment of project report.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Improve Graphics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Text-to-Speech 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Animations</a:t>
            </a:r>
            <a:endParaRPr lang="en-US" sz="32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Different Languages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Game Modes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 diagram: whole system is decomposed into subsystems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Mode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Mode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876</Words>
  <Application>Microsoft Office PowerPoint</Application>
  <PresentationFormat>Widescreen</PresentationFormat>
  <Paragraphs>204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 Module</vt:lpstr>
      <vt:lpstr>Game Mode Module</vt:lpstr>
      <vt:lpstr>Tour Mode Module</vt:lpstr>
      <vt:lpstr>Animator Module</vt:lpstr>
      <vt:lpstr>Deployment Diagram</vt:lpstr>
      <vt:lpstr>Implementation</vt:lpstr>
      <vt:lpstr>Software options</vt:lpstr>
      <vt:lpstr>Hardware Description</vt:lpstr>
      <vt:lpstr>User Interface</vt:lpstr>
      <vt:lpstr>Testing</vt:lpstr>
      <vt:lpstr>Unit Testing</vt:lpstr>
      <vt:lpstr>System Testing</vt:lpstr>
      <vt:lpstr>Usability Testing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49</cp:revision>
  <dcterms:created xsi:type="dcterms:W3CDTF">2019-09-12T10:14:19Z</dcterms:created>
  <dcterms:modified xsi:type="dcterms:W3CDTF">2019-11-25T19:27:49Z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