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62" r:id="rId2"/>
    <p:sldId id="275" r:id="rId3"/>
    <p:sldId id="280" r:id="rId4"/>
    <p:sldId id="279" r:id="rId5"/>
    <p:sldId id="265" r:id="rId6"/>
    <p:sldId id="276" r:id="rId7"/>
    <p:sldId id="266" r:id="rId8"/>
    <p:sldId id="267" r:id="rId9"/>
    <p:sldId id="277" r:id="rId10"/>
    <p:sldId id="268" r:id="rId11"/>
    <p:sldId id="283" r:id="rId12"/>
    <p:sldId id="284" r:id="rId13"/>
    <p:sldId id="286" r:id="rId14"/>
    <p:sldId id="28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2-04T06:25:09.9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28253 11187 0,'24'25'235,"1"0"-220,-25-1 1,25 26-16,25 74 47,-26-50-32,-24-24 1,0 0 0,25-26 15,-25 1-16,0 0 1,0 0 0,0 0-1,0 24 1,25 1 0,-25-25-1,0-1-15,25-24 16,-25 50-1,0-25 1,0 24 0,0-24-1,0 0 1,0 25 15,0-26 0,0 1-15,0 0 15,0 0 1,0 0 14,0 0 1,0-1-31,25 1 0,-25 0-1,0 25 1,0-1-1,0-24 1,0 49 0,0 50-1,0-99 1,0 50 0,24-1-1,-24-49 1,0 0-1,0-1 1,0 1 0,0 0-1,0 0 1,25 0 0,-25 24-1,0 1 16,0-25-15,0 24 0,0 1-1,0-25 1,0 24 0,0-24-1,0 0 16,0 0-31,25 0 32,-25-1-17,0 1 1,0 0 0,0 0 15,0 0-16,0-1 1,25-24 15,-25 25-31,0 0 32,0 0-32,25 0 15,-25-1 1,0 1-1,0 0 1,0 0 0,0 0 31,0-1-32,0 1 1,0 0-1,0 0 17,0 0-1,0-1 31,0 1-30</inkml:trace>
  <inkml:trace contextRef="#ctx0" brushRef="#br0" timeOffset="3333.48">25822 14064 0,'74'0'157,"149"-25"-157,323 25 15,-397 0 1,-50 0 0,-25 0-16,26 0 15,24-24 1,-25 24-16,-25 0 15,1 0 1,-1 0-16,25 0 16,224 0 31,-298 0-32,99 0 1,-75 0-1,26 0 1,24 0 0,-49 0-1,-1 0-15,1-25 16,49 25 0,-25 0-1,50-25 16,0 0-15,-49 0 0,99 25-1,-26-24 1,-73 24 0,49 0-1,-50 0 1,-49 0-1,74 0 1,25 0 0,-49 0-1,98 0 1,-24 0 0,-99-25-1,24 25 16,-49 0-15,0 0 15,0 0 360,24 0-375,1 0-1,-1 0-15,26 0 16,74-25 15,-1 25-15,-73 0-1,49 0 1,-25 0 0,-24 0-1,24-25 1,25 25-1,-75 0 1,26 0 0,-1 0-1,-49 0 1,49 0 0,26 0-1,-76 0 16,51 0-15,24 0 0,-74-25-1,99 25 1,-74-24 0,-26 24-1,26 0 1,-25 0-1,0 0 17,-1 0-17,1 0 79</inkml:trace>
  <inkml:trace contextRef="#ctx0" brushRef="#br0" timeOffset="6979.69">28302 10071 0,'25'49'188,"-25"1"-172,0-25-16,25-25 15,-25 49 1,0-24-1,0 0 1,0 0 0,0 49 15,0-49-31,0 25 47,0-26-47,0 1 47,0 0 0,0 0-16,25-25 109,-25-25-124,0 0 0,0 0-1,0 1 17,0-1-32,0 0 46,0 0-14,0 0-1,24 1-15,1-1-1,0 25 16,0-25 1,0 25 15,-25-25-32,24 25 1,1 0 15,0 0-15,0 0 31,0 0-1,-25 25-14,0 0 15,0 0 31,0-1-47,0 1 31,0 0-15,0 0 156,0 0-93,24-1-95,-24 1 17,0 0-1,0 0 31,0 0-15</inkml:trace>
  <inkml:trace contextRef="#ctx0" brushRef="#br0" timeOffset="8852.71">28997 10120 0,'0'25'360,"0"0"-329,0 0-31,0 0 16,0-1-1,0 1 1,-25-25-1,25 25 17,0 49 15,0-49-32,0 0 1,0 0 15,0 0-15,0-1-1,25-24 1,-25 25 31,0 0-32,24-25 1,1 0 0,0 0 31,-25 25-32,25-25 16,0 0 48</inkml:trace>
  <inkml:trace contextRef="#ctx0" brushRef="#br0" timeOffset="11227.93">29146 10294 0,'24'0'234,"1"0"-203,0 0 1,0 0-17,0 0 17,-1 25-1,-24 0 0,25-25-15,0 0-1,-25 24 1,25-24 0,-25 25 15,25-25 0,-25 25-15,0 0 62,0 0-31,0-50 125,0 0-157,0 0 1,0 0 15,0 1-15,0-1 15,24 0 63,1 25-79,0 0 1,0 0 0,0 0 15,-1 0-16,1 0 17,0 0-1,0 0 31,0 0-30,-25 25-1,0 0 0,24-1-15,-24 1 46,0 0 16,0 0-15,0 0-16</inkml:trace>
  <inkml:trace contextRef="#ctx0" brushRef="#br0" timeOffset="12883.9598">29741 10096 0,'0'24'281,"25"1"-266,-1 0 17,1 0-17,-25 0 17,25-1-17,-25 1 1,25 0-1,-25 0 1,0 0 0,0-1-1,25 26 1,-25-25 0,0 0-1,0-1-15,0 1 31,0 0 1,0 0-1,-25 0-15,25-1 77</inkml:trace>
  <inkml:trace contextRef="#ctx0" brushRef="#br0" timeOffset="18384.3098">28550 12675 0,'0'-25'1391,"-25"25"-1360,25-24-15,-24 24 15,-1 0 31,25-25 188,0 0-93,0 0 108,25 25-93,-1 0-78,1 0 15,0 0-31,0 0-46,-25 25 61,0 0 64,0 0-110,0-1-16,0 1 0,0 0 47,-25-25-31,25 25 0,-25-25 0,0 0 0,1 0 0,-1 0-1,0 0 64,25-25-32,0 0 31,0 0-15</inkml:trace>
  <inkml:trace contextRef="#ctx0" brushRef="#br0" timeOffset="21443.8298">29121 12328 0,'25'0'625,"-1"0"-562,1 0-32,0 0 0,0 0 32,-25 25 15,0 0 0,0-1-31,0 1 0,0 0-16,0 0 47,-25-25-62,0 0 62,0 0-31,1 0 0,-1 0-32,0 0 17,0 0 30,25-25-31,0 0 1,0 0 30,0 1 16,25 24-31,-25-25-16,25 25 47,-25-25-31,25 25-47,-1 0 47,1 0-31</inkml:trace>
  <inkml:trace contextRef="#ctx0" brushRef="#br0" timeOffset="23863.37">29195 12477 0,'0'49'234,"0"-24"-234,0 0 16,0 0-1,0 0-15,-25-1 16,25 1 0,0 0-16,0 0 15,0 0 1,0 24 15,-24 50 16,24-49-31,0-25-1,0 0 1,0-1 0,0 1-1,0 0 1,0 0-1,0 0 17,0-1-32,0 1 31,0 0-15,0 0-1,0 25 1,0-26-1,0 51 1,0-50 0,0-1-1,0 1 1,0 0 0,0 0-1,0 0 48,0-1-32,0 1 31,0 0-46,0 0 31,0 0-31,0-1 30,0 1-14,0 0-17,0 0 1,0 0 0,0-1 15,0 1 0,0 0-15,0 0 31,0 0 15</inkml:trace>
  <inkml:trace contextRef="#ctx0" brushRef="#br0" timeOffset="26557.5098">29666 12948 0,'25'0'296,"0"0"-249,0 0-31,0 0 15,-1 25 0,-24 0 1,25-25-17,-25 24 1,25-24 0,-25 25 15,0 0 16,0 0 46,0 0 17,-25-25-95,0 0 32,1 0-31,-1 0 15,0 0-15,0 0 31,0 0-16,1 0 63,24-25-79,-25 25 1,25-25 0,0 0-1,0 0 48,0 1 15,25 24-31</inkml:trace>
  <inkml:trace contextRef="#ctx0" brushRef="#br0" timeOffset="28723.02">29766 13146 0,'0'25'172,"0"0"-141,0 0-15,0 0 15,0 0-31,0-1 47,0 1-16,0 0-15,0 25 15,0-26-15,0 1 15,0 0-16,0 0 17,0 0-17,0-1 1,0 1 0,0 0 15,0 0 16,0 0 0,0-1-32,0 1 48,0 0-1,0 0-46,0 0 15,0-1 0,0 1 16,0 0 31</inkml:trace>
  <inkml:trace contextRef="#ctx0" brushRef="#br0" timeOffset="33254.91">30311 13891 0,'25'24'328,"-25"1"-313,25-25 1,-25 25 0,0 0 15,25 0 0,-25-1-15,0 1-1,0 0 1,25-25 0,-25 25-1,0 0 1,24-1 15,-24 1-15,0 0-1,0 0 1,0 0 15,0-1 16,25-24-16,-25 25-15,0 0 0,0 0-1,0 0 17,0 0 30,0-1-31,0 1 16,0 0 0,0 0-31,0 0-1,0-1 1,0 51 0,25-1-1,-25-49 1,0 0-1,0 0 1,0-1 31,0 1 15,0-50 204,0 1-250,0-1-1,0 0 1,25 25 0,-25-25 15,0 0 0,25 25 0,-1 0 1,1 0-17,0 0 1,-25 25 218,0 0-156,0 0-46,-25-25 14,25 25-30,-25-1 62,1 1 0,24 0-15,-25-25-32,0 0 0,0 0 16,0 0 16,1 0-16,-1 0-16,0-25 47,25 0-16,0 1 17,0-1-48,0 0-16,25 25 1,0 0 15,-25-25-15,24 25 15,1-25 0,0 25 32,0 0-16</inkml:trace>
  <inkml:trace contextRef="#ctx0" brushRef="#br0" timeOffset="38685.05">31179 13866 0,'0'25'281,"0"-1"-265,25 1 15,-25 0-15,25 99 30,0-99-30,-25 0 0,0-1-1,0 1 1,0 0 15,0 0 16,0 0 0,0-1 265,0 1-265,0 0-15,0 0-32,25 0 15,-25 0 1,25 49 15,-25-49-15,0 0-1,24-1 1,-24 1 15,0 0-15,0 25-1,25-50 1,-25 49 0,0-24-1,25 0 1,-25 0 0,0-1-1,25 1 1,0 0 15,-25 0-15,0 0-1,0-1 17,24-24-17,-24 25 1,0 0-1,0 0 1,25 24 0,-25-24-1,0 0 1,0 0 0,0 0-1,0-1 32,25-24-47,-25 25 16,25 0-1,-25 0 1,0 0 0,0-1 15,0 1 16,0 0-16,0-50 594,0 0-578,25 25-16,-25-24 0,24 24 1,1 0-1,0 0-16,0 0 17,0 0-32,-1 0 15,1 0 1,-25 24 125,0 1-110,0 0-16,-25-25 1,25 25 0,-24-25-16,24 25 31,-25-25-15,0 25 15,0-25-16,0 24 1,1-24 0,-1 0-1,0 25 17,0-25-32,0 0 31,1 0-16,-1 0 17,0 0 30,0 0-46,0 0 15,25-25 47,0 1-62,0-1 31,0 0-16,0 0 0,0 0-15,25 25-1,0 0 1,0 0 0,0-25-1,-1 25 17,1 0-32,0 0 46,0 0 33</inkml:trace>
  <inkml:trace contextRef="#ctx0" brushRef="#br0" timeOffset="41480.2898">31576 12601 0,'0'25'187,"0"-1"-171,0 1-16,0 0 15,0 0 1,0 0-16,0-1 16,0 26-1,0-25-15,25 49 47,0 1 0,-25-26-31,0-24-1,0 25 1,0-26 0,0 1-1,0 0 16,0 0-15,0 0 0,0 0-1,0-1 17,0 1-17,0 0 1,0 0 15,0 0 0,0-1 1,0 1-32,0 0 46,0 0 1,0 0-31,0-1 0,0 1 15,25 0 16,-25 0-16,0 0-15,0-1 15,0 1 0,0 0 16,0 0-31,0 0 15,0-1 16,0 1 0,0 0-16</inkml:trace>
  <inkml:trace contextRef="#ctx0" brushRef="#br0" timeOffset="44395.25">31452 12477 0,'25'0'266,"0"0"-250,0 0 30,0 0 17,-25 25-32,24-25 0,1 0-15,0 24 15,0-24 16,-25 25-31,25-25-1,-1 0 17,-24 25-1,0 0 16,0 0 15,0-1-30,0 1 14,-24 0 17,-1-25-16,25 25-32,-25-25 32,0 0 47,0 0-63,1 0 16,-1 0 31,0 0 32,25-25-79,0 0-15,-25 25-16,25-25 31,-25 25-16,25-24 1,0-1 31,0 0 15,0 0 17,25 25 77</inkml:trace>
  <inkml:trace contextRef="#ctx0" brushRef="#br0" timeOffset="46201.0199">31775 13122 0</inkml:trace>
  <inkml:trace contextRef="#ctx0" brushRef="#br0" timeOffset="46202.11">31775 13122 0</inkml:trace>
  <inkml:trace contextRef="#ctx0" brushRef="#br0" timeOffset="47518.1">31924 13122 0</inkml:trace>
  <inkml:trace contextRef="#ctx0" brushRef="#br0" timeOffset="48486.43">32072 13122 0</inkml:trace>
  <inkml:trace contextRef="#ctx0" brushRef="#br0" timeOffset="49625.32">32196 13122 0</inkml:trace>
  <inkml:trace contextRef="#ctx0" brushRef="#br0" timeOffset="50312.35">32370 13122 0</inkml:trace>
  <inkml:trace contextRef="#ctx0" brushRef="#br0" timeOffset="50623.7698">32370 13122 0</inkml:trace>
  <inkml:trace contextRef="#ctx0" brushRef="#br0" timeOffset="51732.35">32693 13097 0</inkml:trace>
  <inkml:trace contextRef="#ctx0" brushRef="#br0" timeOffset="56970.09">28228 14089 0,'0'25'469,"0"0"-438,0-1-15,25-24 0,-25 25-16,0 0 31,0 0 0,0 0 0,24-1 1,-24 1-1,0 0-15,0 0-1,0 0 16,0 0 16,25-25-15,-25 24-1,0 1-16,0 0 32,0 0 31,0 0-31,0-1-15,0 1-1,0 0 31,0 0 16,0 0-31,25-25 172,0 0-110,0 0-93,-1 0 31,1 0 15,0 0 17,-25 24-48,25-24-16,-25 25 17,0 0 15,0 0-16,0 0 16,0-1 0,0 1 62,-25-25 16,0 0-47,0 0 0,25-25-47,-24 25-15,-1 0 15,25-24 16,-25 24-31,25-25 46,-25 25-46,25-25 15,0 0 32,0 0-1,0 1 32,25 24-78,-25-25 15</inkml:trace>
  <inkml:trace contextRef="#ctx0" brushRef="#br0" timeOffset="61352.13">27682 14089 0,'0'25'266,"0"0"-235,0 24-31,25 1 16,0-25 15,-25-1-15,24 101 31,-24-76-32,0-24 1,0 0-1,0 0 17,0-1-32,0 1 31,0 0-15,0 0-1,0 0 1,0-1-16,0 26 31,25-50-15,-25 50-1,0-1 1,0-24 0,0 25-1,0-26 16,0 1-15,0 0 15,0 0-15,0 0 15,0-1 16,0 1-16,0 0-15,0 0 15,0 0 16,0-1-31,0 1 15,25 0-31,-25 0 16,0 0-1,0-1 1,0 1 15,0 0 16,0 0 31,0 0-31,0-50 265,25 25-296,0-25 31,-1 25-16,1 0 0,0 0 1,0 0 46,-25 25 62,0 0-93,0 0 16,0-1-32,-25-24-15,25 25-1,0 0 17,-25-25-17,0 0 32,1 0 31,-1 0-31,0 0 0,0 0-16,0 0 16,25-25-31,-24 25 31,24-25-1,0 1 48,0-1-16,24 0-46</inkml:trace>
  <inkml:trace contextRef="#ctx0" brushRef="#br0" timeOffset="65493.02">27161 12700 0,'0'25'281,"0"0"-281,0-1 16,0 1 0,0 0-1,0 0 1,0 0 15,0-1-15,0 1 31,0 0-32,0 0 1,25 0 0,-25-1 15,0 1-31,0 0 15,0 0 17,25 24-32,-25 1 15,25 0 1,-25-25-16,24 49 16,-24 0-1,0-49 1,25 0-1,-25 0 17,0 0-17,0-1 17,0 1 46,0 0-47,0 0-15,0 0 15,0-1-16,0 1 17,0 0-17,0 0 17,0 0 14,0-1 1,25-24-31,-25 25-16,0 0 16,0 0 15,25-25-31,-25 25 15,0-1 1,0 1 15,0 0 47</inkml:trace>
  <inkml:trace contextRef="#ctx0" brushRef="#br0" timeOffset="69538.03">27211 12675 0,'-25'0'437,"0"0"-343,0 0-16,1 0 32,24 25 61,0 0-46,0 0-31,0-1 31,0 1-31,24-25-78,1 0 62,0 0 0,0 0-16,0 0-46,-1 0 31,1 0 15,-25-25 1,25 25-32,0 0 0,-25-24 1,0-1 46,-25 25 15,0 0 1,25-25-78,-25 25 46,1 0-15,-1 0-31,0 0 31,0 0 15</inkml:trace>
  <inkml:trace contextRef="#ctx0" brushRef="#br0" timeOffset="73670.42">26417 12105 0,'0'24'281,"0"1"-281,0 0 31,0 0-31,0 0 16,0 0-16,25-1 31,-25 1-15,0 25 15,25 99 16,-25-100-32,24-24 1,-24 0 0,25 0-1,-25 24 1,0-24-1,25 25 1,-25-1 15,25-24-15,-25 25 0,0-26-1,0 1 1,25 25-1,-25-25 1,0-1 0,0 1-1,0 0 1,24 0 0,-24 0-1,0-1 1,0 1 15,0 0-15,0 0-16,0 0 31,0 0-15,0-1-1,0 1 1,0 0-1,0 0 17,0 0-17,0-1 1,0 1 0,0 0 15,0 0-16,0 0 1,0-1 0,0 1 15,0 0 0,0 0-15,0 0 15,0-1 0,0 1 1,0 0-32,0 0 31,0 0 16,0-1-16,0 1-15,0 0 15,0 0 0,0 0 0,0-1 16,0 1-16,0 0 79,0 0-48,0 0 1,0-1-32</inkml:trace>
  <inkml:trace contextRef="#ctx0" brushRef="#br0" timeOffset="77135.77">26417 11881 0,'-25'0'516,"0"0"-485,25 25 16,-24-25-32,24 25 79,-25-25-78,25 25-1,0 0 79,-25-1-47,25 1-16,0 0 0,0 0 16,0 0 16,25-25 124,0 0-109,-1 0 16,1 0-63,0 0 16,0 0 31,0 0 1,-1 0-33,-24-25 33,25 25-79,-25-25 93,0 0-46,0 0 63,0 1 15,-25-1-32,1 0-61,-1 0 46,0 25-31,0 0-1,0 0-30,25-25 15</inkml:trace>
  <inkml:trace contextRef="#ctx0" brushRef="#br0" timeOffset="81648.64">26169 14064 0,'0'25'343,"0"0"-327,0 0 0,0-1-16,0 26 15,25 124 1,-25-25 15,0-75 16,0-49 0,0 0 0,0-1-16,0 1 703,0 0-702,0 0-1,0 0-16,0-1 17,0 1 15</inkml:trace>
  <inkml:trace contextRef="#ctx0" brushRef="#br0" timeOffset="83766.2">26194 14833 0,'0'25'390,"0"0"-358,-25-25-1,25 25-15,-25-25-1,25 24 32,-25-24-31,25 25-1,0 0 17,0 0 46,25-25 125,0 0-156,0 0-16,0 0 16,-1 0 0,1 0-32,0 0 32,-25-25-31,25 25-1,-25-25 32,25 25-31,-1 0 15,-24-25 16,0 1 47,-24 24 0,-1 0-32,0 0-31,0 0 16,0 0-16</inkml:trace>
  <inkml:trace contextRef="#ctx0" brushRef="#br1" timeOffset="96304.07">26789 11956 0,'0'25'671,"0"-1"-624,0 1 16,0 0-1,0 0-46,0 0 31,0-1 0,0 1 0,0 0-32,0 0 32,0 0-16,0 0 1,0-1-32,0 1 31,0 0 0,0 0 16,0 0-16,25-25-15,-25 24-1,0 1 17,25-25-32,-25 25 15,0 0 1,0 0 15,0-1 0,0 1 1,24-25-17,-24 25 1,0 0 0,0 0 30,0-1-14,0 1 30,0 0-46,0 0 15,25-25-15,-25 25-1,0-1 1,0 1 0,0 0-1,0 0 32,0 0-16,0-1 1,0 1 61,0 0 1,0 0-63,0 0-31,0-1 32,0 1 14,0 0-14,0 0-1,0 0-15,25-25-1,-25 24 1,0 1-1,0 0 1,0 0 0,0 0-1,0 0 17,0-1-17,0 1 1,0 0 15,0 0 16,0 0-31,0-1 30,0 1-14,25-25-17,-25 25 1,0 0 15,0 0-15,0-1-1,0 1 17,0 0-1,0 0-15,0 0 15,0-1 16,0 1 0,0 0-32,0 0 16,0 0 16,25-25-31,-25 24 46,0 1-46,0 0 31,0 0 0,0 0 31,0-1 31,0 1-31,24-25-78,-24 25 32,0 0-17,0 0 1,0-1 31,0 1 15</inkml:trace>
  <inkml:trace contextRef="#ctx0" brushRef="#br1" timeOffset="106451.02">26789 11906 0,'25'0'235,"0"0"-220,-1 0-15,1 0 16,25 0 15,24 0 16,-49 0-16,25-25-15,-25 25 0,24 0-1,-24 0 1,0 0 0,0 0-1,-1 0 1,1 0-1,0 0 1,0 0 0,0 0-1,-1 0 1,1 0 0,0 0-1,0 0 16,0 0-15,-1 0 0,26 0-1,-25 0 1,0 0 0,-1 0-1,1 0 16,0 0-15,0 0 0,0 0-1,-1 0 17,1 0 30,0 0 297,0 0-343,0-24 0,-1 24-1,1 0 1,0 0 0,0 0-1,0 0 16,24 0-15,-24 0 0,25-25-1,24 25 1,-49 0 0,0-25-1,0 25 1,24 0-1,-24 0 1,0 0 0,0 0-1,24 0 1,-24-25 0,0 25-1,0 0 16,24 0-15,-24 0 0,0 0-1,0 0 1,-1 0 0,-24-25-16,25 25 15,0 0 1,25-24 15,-26 24-15,1 0 31,0 0-16,0 0 0,0 0 0,-1 0 32,1 0 374,0 0-405,0 0-17,0 0 16,-1 0-15,1 0 15,0 0-15,0 0 15,0 0-31,0 0 31,-1 0-15,1 0 0,0 0 15,0 0-15,0 0-1,-1 0 1,1 0 15,0 0 0,0 0-31,0 0 32,-1 0-1,1 0-16,0 0 1,0 0 15,0 0 16,-1 0-31,1-25 15,0 25-15,0 0 31,0 0-16,-1 0-16,1 0 1,0 0 0,0 0 31,0 0-1,-1 0 1,1 0 0,0 0-16,0 0 16,0 0-31,-1 0 31,1 0-16,0 0 0,0 0 1,0 0 30,-25 25 251,0-1-298,0 1 32,0 0 0,0 0-16,0 0 0,0-1-15,0 1 31,0 0-16,0 0-15,0 0 15,0-1 16,0 1-16,0 0-15,24-25-1,-24 25 17,0 0-1,0-1-15,0 1 15,0 0 0,0 0 16,0 0-16,0 0 0,0-1-15,0 1 0,0 0 15,0 0-15,0 0-1,0-1 16,0 26-15,0-25 0,0 0 15,0-1-15,0 1-1,0 0 1,0 0 15,0 0 0,0-1 1,0 1-1,0 0 16,0 0-16,0 0 0,0-1-31,0 1 31,0 0-15,0 0 15,0 0-15,0-1 0,0 1 15,0 0 0,0 0-15,0 0 46,0-1-15,0 1-16,0 0-15,0 0 0,0 0 15,0-1-16,0 1 1,25 0 15,-25 0 1,0 0 14,0 0-30,0-1 31,25 1-16,-25 0 0,0 0-31,0 0 32,0-1-1,0 1 0,0 0 0,25 0-15,-25 0 15,0-1 32,0 1-1,0 0-15,0 0 0,0 0-16,0-1 16,0 1-31,25-25-16,-25 25 15,0 0 48,0 0 15,0-1-15,0 1 30,0 0 329</inkml:trace>
  <inkml:trace contextRef="#ctx0" brushRef="#br2" timeOffset="119054.23">32544 12254 0,'-25'0'94,"-49"49"-79,-1-24-15,26 49 16,-1-49 0,-25 25-1,-24 24 1,50-24 0,-26 24-1,26 1 1,24-75-1,-25 74 1,1-24 0,24-26-1,-25 26 1,-24 0 0,49-26-1,0 1 1,-24 0-1,49 0 1,-25 0 15,25-1 1,-25-24-17,25 25 32,-25-25-16,25 25-31,-25-25 16,1 50 0,-1-25-1,0-1 1,0 1-1,25 0 17,-25-25-32,25 25 31,-24-25-15,-1 0 15</inkml:trace>
  <inkml:trace contextRef="#ctx0" brushRef="#br2" timeOffset="121010.42">31800 14287 0,'-25'0'125,"0"25"-110,-49 25 1,49-25-16,0 0 16,-74 49 15,49-49 16,25-25-32,25 25 1,0-1 15,-24-24-15,-1 25 0,0 0-1,0-25 1,25 25-1,-25 0 1,25-1 0,-24-24 15,24 25 0,-25-25 0,0 0 16,0 25 125</inkml:trace>
  <inkml:trace contextRef="#ctx0" brushRef="#br2" timeOffset="122427.29">30807 14263 0,'-24'0'125,"-26"24"-109,25 1 0,0 0-16,-99 74 46,100-74-30,-1 0-16,0-25 16,25 25-16,-25-25 15,25 25 1,-25-25 0,1 24-1,-1 1 1,0 0-1,25 0 17,-25 0-17,0-25 1,1 24 0,24 1-1,-25-25 1,25 25-1,0 0 17,-25-25-17</inkml:trace>
  <inkml:trace contextRef="#ctx0" brushRef="#br2" timeOffset="124725.37">26715 12874 0,'-50'24'172,"50"1"-172,-25-25 16,25 25-1,-25-25-15,25 25 16,-24 0 31,-1-25-47,25 24 15,-25 1 17,25 0-1,-25-25-16,0 25 1,25 0 31,-24-25-31,-1 24 30,25 1 1,-25-25-15,25 25-1</inkml:trace>
  <inkml:trace contextRef="#ctx0" brushRef="#br2" timeOffset="126243.77">26417 14560 0,'-50'25'109,"-173"124"-93,149-99-16,-75 24 31,50-24-15,74-1-1,0-49 32,25 25-31</inkml:trace>
  <inkml:trace contextRef="#ctx0" brushRef="#br2" timeOffset="132924.3499">29071 15925 0,'0'24'485,"0"1"-438,0 0-16,0 0-31,25 0 31,-25 24 0,0-24 1,0 25-17,0-1 1,0-24-1,0 25 1,0-26 0,0 51-1,0-50 1,0 0 0,0-1-1,0 1 1,0 0 15,0 0 375,0 0-390,0-1 15,0 1 0,0 25-15,0-25 15,25-1 1,-25 26-17,0-25 1,0 0 15,0-1 0,0 1-31,0 0 32,0 25-17,0-26 1,0 1-1,0 0 17,0 0-17,0 0 1,0-1 0,0 1-1,0 0 1,25 25-1,-25-26 1,0 1 0,0 0-1,0 0 1,0 0 0,0-1 15,0 1-16,24-25 1,-24 25 0,0 0-1,0 0 17,0-1-1,0 1-16,0 0 1,25 0 0,-25 0-1,0 0 17,0-1-32,0 1 15,0 0 16,0 0 1,0 0 15,0-1-16,25 1 16,-25 0 0,0 0 31</inkml:trace>
  <inkml:trace contextRef="#ctx0" brushRef="#br2" timeOffset="136989.16">26566 18058 0,'49'0'188,"-24"0"-173,25 0-15,24-25 16,50 0 15,50 25 0,-124 0-31,-1 0 16,26-25 0,-26 25-1,26 0 1,-1-24 0,-24 24-1,-1 0-15,-24 0 16,49 0-1,-24-25 1,24 25 0,26 0-1,-76-25 17,51 25-17,-26-25 1,1 25-1,-25 0 1,49 0 0,-49 0-1,50 0 1,-26 0 0,1 0-1,-1 0 1,1 0-1,-25 0 1,0 0 0,-1 0-1,1 0 17,0 0-17,0 0 1,0 0 15,-1 0 0,1 0-15,0 0 0,0 0-1,0 0-15,24 0 31,-24 0 1,0 0-17,0 0 1,-1 0 0,1 0-1,25 0 1,-25 0-1,24 0-15,1 0 16,24 0 0,26 0-1,-51 0 1,50 0 0,-74 0-1,25 0 1,24 0-1,-49 0 1,0 0 0,24 0-1,-24 0 17,0 0-17,0 0 1,0 0 15,24 0 313,1 0-329,24-25 1,25 1 0,-49-1-16,24 25 15,-24 0-15,0 0 16,-1 0 0,100 0 15,25-25 16,-100 25-32,-49 0 1,25 0 0,-26 0-1,1 0 1,25 0-1,-25 0 1,24 0 15,-24 0-15,25 0 0,-26 0-1,1 0 1,0 0-1,0 0 1,0 0 0,-1 0-1,1 0 1,0 0 0,0 0 15,0 0 0,0 0 47,-1 0-47,1 0 1,0 0-1,0 0 16,0 0-16,-1 0 0,1 0-15,0 0 0,0 0-1,0 0 1,-1 0-1,-24-25 17,25 25-32,0 0 15,0 0 1,0 0 15,-1 0-15,1 0-1,0 0 17,0 0 15,0 0 31</inkml:trace>
  <inkml:trace contextRef="#ctx0" brushRef="#br2" timeOffset="142307.28">29146 16694 0,'-25'0'500,"0"0"-422,0 0 15,0 24-46,25 1 47,0 0 109,0 0-78,0 0-31,0-1-47,25-24 31,-25 25-62,25-25 62,0 0-16,0 0-15,-1 0 47,1 0-47,0 0 125,-25-25-63,0 1-78,0-1 47,0 0-46,-25 25 14,25-25-14,-25 25-1,25-25-15,-24 25 77,24-24-77,-25 24 15</inkml:trace>
  <inkml:trace contextRef="#ctx0" brushRef="#br2" timeOffset="145705.54">29567 16470 0,'-25'0'422,"1"0"-407,-1 0 17,0 0 30,25 25 1,-25-25-48,25 25 63,0 0 16,0 0-47,25-25 125,0 0-125,0 0 47,-1 0-48,1 0 48,0 0-16,-25-25 16,0 0 0,0 0 0,-25 25-79</inkml:trace>
  <inkml:trace contextRef="#ctx0" brushRef="#br2" timeOffset="149020.2">29567 16644 0,'0'25'359,"0"0"-359,0-1 32,0 1-17,0 0 16,0 0-31,0 0 32,0-1-17,0 1 1,0 0 0,0 0-1,0 0 1,0-1 15,0 1-31,0 0 31,0 0-15,0 0 15,0-1 0,0 1 16,0 0-15,0 0-1,0 0-16,0-1 1,0 1 0,0 0 31,0 0-32,0 0 16,0-1 1,0 1-17,0 0 1,0 0 15,0 0-15,0-1 15,0 1-15,0 0 15,0 0 0,0 0 16,0 0 16,0-1-48,0 1 32,0 0 0,0 0 125,0 0 78,0-1-141,25-24-93,-25 25 15,0 0 16,0 0 0,0 0 250</inkml:trace>
  <inkml:trace contextRef="#ctx0" brushRef="#br2" timeOffset="153406.1">30162 16768 0,'-24'0'328,"-1"0"-297,0 0-15,0 0 31,25 25-31,-25-25 15,25 25 31,-24-25-46,24 24 62,0 1 0,24 0 125,1-25-156,0 0 16,0 0-48,0 0 32,-1 0 0,1 0-16,0 0-15,0 0 31,0 0 15,-25-25 79,-25 25 0,0 0-95,0 0-14,25-25 15,-25 25-16</inkml:trace>
  <inkml:trace contextRef="#ctx0" brushRef="#br2" timeOffset="155802.13">30162 16917 0,'0'49'297,"0"-24"-281,0 0-1,0 0 1,-24 0 0,24-1-16,0 26 46,0 49 1,0-74-31,0 0 0,0 0-1,0-1 1,0 1-1,0 0 17,0 0-32,0 0 15,0-1 17,0 1-1,0 0-16,0 0 17,0 0-17,0 0 17,0-1-17,0 1 16,0 0 1,0 0 30,0 0-15,0-1 62,0 1-62,0 0 16,0 0-32</inkml:trace>
  <inkml:trace contextRef="#ctx0" brushRef="#br2" timeOffset="160696.4199">28922 17934 0,'0'25'265,"0"-1"-233,0 1-17,0 0 16,0 0 1,0 0-1,0-1-15,0 1 15,0 0 16,25-25-32,-25 25 1,0 0 0,0-1 30,0 1 48,-25-25 734,25 25-750,0 0-31,-25-25-15,25 25-1,0-1 16,25-24 296,-25 25-343,25-25 16,-25 25 15,25-25-15,0 0 31,-1 0 0,1 0 31,0 0-31,-25-25 46,0 0 1,0 1 0,-25 24-63,0 0 0,1-25 1,-1 0 30,0 25-15,0 0-16</inkml:trace>
  <inkml:trace contextRef="#ctx0" brushRef="#br2" timeOffset="165870.07">28501 17909 0,'0'25'344,"0"0"-329,0 24-15,24-49 16,-24 25 0,0 0-16,25 74 62,-25-74-46,0 0-1,25-1 1,-25 1 15,0 0-15,0 0 15,0 0 16,0-1 0,0 1-32,0 0 17,0 0-1,25-25-15,-25 25-1,0-1 16,0 1 16,0 0-15,0 0-1,0 0 0,0 0 16,25-1 62,-25 1-62,0 0-31,0 0 62,-25-25 375,0 25-390,25-1 30,0 1 157,25-25-218,-25 25-17,0 0 63,25-25-62,-1 0 62,1 0 16,0 0-47,0 0 15,0 0 16,-1 0 0,-24-25-78,0 0 63,0 0 15,0 1 31,-24 24-46,24-25-47,-25 25-1,0 0 32,0 0-16,0 0 16,1 0 16</inkml:trace>
  <inkml:trace contextRef="#ctx0" brushRef="#br2" timeOffset="169625.76">27980 17016 0,'0'25'250,"0"0"-234,0-1 15,0 1-31,0 0 32,0 0-1,0 0 0,0-1-15,0 1-1,0 0 1,0 25 0,24-26-1,-24 1 1,0 0 15,25 0-31,-25 0 31,0-1 1,0 1-17,0 0 1,0 0-1,0 0 1,0 0 31,0-1-31,25 1 46,-25 0 32,0 0-47,0 0-32,0-1 32,0 1 16,0 0 30,0 0-61,0 0 30,0-1 16</inkml:trace>
  <inkml:trace contextRef="#ctx0" brushRef="#br2" timeOffset="172635.76">27955 16892 0,'-25'0'344,"0"0"-297,0 0 31,25 25 0,0 0-63,0-1 17,0 1 15,0 0 31,25-25-16,-25 25-31,25-25 16,0 0 0,0 0 16,-1 0-32,1 0 31,0 0-15,0 0 31,-25-25 79,-25 25-1,0 0-125,25-25-15,-25 25 46,25-25-30,-24 25 14,24-24 1</inkml:trace>
  <inkml:trace contextRef="#ctx0" brushRef="#br2" timeOffset="176785.77">29195 15478 0,'0'25'531,"0"0"-452,0 0-33,0-1 1,25-24 0,-25 25-16,25-25 32,0 0 15,-1 0 16,1 0-47,0 0 78,-25-25 93,0 1-171,0-1 0,0 0 31,-25 25-46,0 0-1,25-25 0,-24 25 47,24-25-62,-25 25 62,0 0 16</inkml:trace>
  <inkml:trace contextRef="#ctx0" brushRef="#br2" timeOffset="177968.19">29691 15329 0,'0'25'47,"-25"-25"-32,1 0 17,24 25-1,-25-25 16</inkml:trace>
  <inkml:trace contextRef="#ctx0" brushRef="#br2" timeOffset="179892.64">29592 15329 0,'0'25'265,"-25"0"-249,25 0-16,0 24 31,-25-24-15,25 0 0,0 0-16,0 0 31,-24-1-16,24 26 17,0-25-1,-25 0-31,25-1 16,-25 26-1,25-25 1,-25 24-1,25-24 1,0 0 15,-25 0-15,25 0 31,0-1-16</inkml:trace>
  <inkml:trace contextRef="#ctx0" brushRef="#br2" timeOffset="183483.5799">29716 15429 0,'0'24'188,"0"1"-157,0 0 16,0 0-16,0 0 0,0-1 16,0 1-16,0 0 1,0 0-32,-25-25 31,25 25-15,0-1 15,0 1 47,0 0 31,0 0 16,0-50 32,0 0-142,0 0 1,0 1 15,0-1 0,0 0-15,0 0 31,0 0 0,0 1 0,0-1-32,25 25 1,-25-25 15,0 0 16,25 25-16,-25-25 16,25 1-16,-25-1 1,24 25-17,1 0 1,-25-25 31,25 25-16,0 0 63,0 0-1,-1 0-61,-24 25 15,25 0-1,-25-1-14,0 1 15,0 0 15,0 0 16,-25 0-47,1-25 16,24 24-31,-25-24 15,25 25 16,-25-25-31,0 0 62,0 0-31,1 0 31</inkml:trace>
  <inkml:trace contextRef="#ctx0" brushRef="#br2" timeOffset="203187.23">28501 16644 0,'-25'0'203,"0"-25"-203,-25 0 16,26 25 0,-1 0-16,0 0 15,0 0-15,0-24 16,1 24 0,-1 0 15,-25 0 0,25 0-15,1 0-1,-1 0 1,0 0 0,0 0 15,0 0-16,0 0 1,1 0 15,-1 0-15,0 0 15,0 0 0,0 0 16,1 0-15,-1 24 14,0-24-14,0 0 15,0 25-47,1 0 31,-1-25-16,25 25 1,-50-25 0,1 49-1,-1-24 1,25 0 0,-24 25-1,24-26 16,0 1-15,0 0 0,25 0-1,-25-25 1,1 25 0,24 24-1,-25-49 1,25 50-1,-25-25 1,25-1 0,-25-24-1,25 25 1,-25 0 0,25 0 15,0 0-16,0-1 1,0 1 0,0 0-1,0 0 1,0 0 0,0 24-1,0-24 1,0 25-1,0-1 1,0-24 0,0 0-16,0 25 31,0-26-15,0 1 15,0 0-16,0 0 1,25 0 0,-25 24-1,0-24 1,0 0 0,25 0-1,-25-1 1,0 1-1,0 0 1,0 0 0,25 0-1,-25-1 1,25 1 0,-25 0-1,24 0 16,-24 0-15,0-1-16,25 1 16,0 25-1,0-1 1,0 1 0,-1 0-1,26-1 1,-50-24-1,25 0 1,0 0 0,24 24-1,1 1 1,-25 0 31,-1-50-32,1 24 1,0 1 15,0 0-15,0-25 0,24 25-1,-24 0 1,0-25-16,0 0 15,24 49 1,-24-49 0,-25 25-1,50-25 1,-25 25 15,-1-25-15,26 25 15,-50-1 0,25-24-31,0 0 32,-1 0-1,1 25-16,0-25 1,0 0 0,0 25 31,-1-25-32,1 0 32,0 0-16,25 25-15,-26-25 0,1 0 15,0 0-16,0 0 1,0 0 0,24 0-1,-24 0 1,25 0 15,-26 0-31,1 0 31,0 0-15,0 0 15,0 0-15,-1 0 15,1 0-15,0 0 15,0 0-15,-25-25-1,25 25 1,-1 0 0,1 0 15,-25-25-16,25 25 1,0-25 15,0 1-31,-25-1 16,25 25 0,-25-25-16,24 0 15,1 0 1,0 1 15,-25-1-15,0 0-1,25 0 17,-25 0-1,0 1 0,0-1-15,25 25-1,-25-25 1,0 0 0,24-25-1,-24 26 16,0-1 1,0 0-17,0 0 17,0 0-1,0 1 0,0-1-15,0 0-1,0 0 1,0 0 0,-24 25-1,24-24 1,0-1-1,-25 0 1,25 0 0,0 0 15,0 1-15,-25 24-16,0-25 31,25 0 0,-25 0-15,25 0-1,-24 1 1,-1-1 15,0 0-15,25 0-1,-25 25-15,25-25 16,-25-24 0,0 24-1,1 25 1,-1-50 0,25 26 15,-25-1-16,-25-25 1,50 25 0,0 1-16,-24-1 15,-1 0 1,0 0 0,25 0-1,-25-24 1,0 24-1,25 0 1,-24 25 0,24-25-1,-25 0 1,25 1 0,-25-1-1,0 0 16,25 0-15,-25 25 0,1-49-1,24 24 1,-25 0 0,25 0-1,-50-24 1,50 24-1,0 0 1,-25 0 0,1 0 15,-1-24-15,25 24 15,-25 0-16,0 0 17,25 1-1,0-1 0,0 0 0,0 0 1,0 0-1,0 1 63,0-1-16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9D493-9680-4485-8588-8B10AD7167F2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0F07-5040-4188-BE18-4433CAE45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5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4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2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7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5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2003-11-06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Dan 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CB8C-4DED-46AB-833E-A64B6AB056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49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oleObject" Target="../embeddings/oleObject48.bin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7.bin"/><Relationship Id="rId37" Type="http://schemas.openxmlformats.org/officeDocument/2006/relationships/oleObject" Target="../embeddings/oleObject5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51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8.wmf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45.bin"/><Relationship Id="rId35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2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FF2C-B7B5-44DA-9006-BFF31A93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0854-F434-481C-9225-611A07B6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Finite Impulse Response (FIR) FILTER</a:t>
            </a:r>
            <a:endParaRPr lang="en-IN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CA0D8853-2D5D-43DC-AB33-42979BB5F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1"/>
            <a:ext cx="91440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                                                      </a:t>
            </a:r>
            <a:r>
              <a:rPr lang="en-US" altLang="en-US" sz="2800" b="1" dirty="0"/>
              <a:t>Types Of Digital Filters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a) </a:t>
            </a:r>
            <a:r>
              <a:rPr lang="en-US" altLang="en-US" b="1" u="sng" dirty="0"/>
              <a:t>Finite Impulse Response</a:t>
            </a:r>
            <a:r>
              <a:rPr lang="en-US" altLang="en-US" b="1" dirty="0"/>
              <a:t>  (FIR), </a:t>
            </a:r>
            <a:r>
              <a:rPr lang="en-US" altLang="en-US" dirty="0"/>
              <a:t>non recursive, of the form</a:t>
            </a:r>
            <a:endParaRPr lang="en-US" altLang="en-US" b="1" dirty="0"/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A283BDFC-BDDE-4C62-8381-065A3D81E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44380"/>
              </p:ext>
            </p:extLst>
          </p:nvPr>
        </p:nvGraphicFramePr>
        <p:xfrm>
          <a:off x="2743200" y="1558925"/>
          <a:ext cx="6781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A283BDFC-BDDE-4C62-8381-065A3D81E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58925"/>
                        <a:ext cx="6781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Text Box 4">
                <a:extLst>
                  <a:ext uri="{FF2B5EF4-FFF2-40B4-BE49-F238E27FC236}">
                    <a16:creationId xmlns:a16="http://schemas.microsoft.com/office/drawing/2014/main" id="{F91DA11B-A4FF-4667-8A6C-79041BD96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1981200"/>
                <a:ext cx="8309317" cy="2404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With </a:t>
                </a:r>
                <a:r>
                  <a:rPr lang="en-US" altLang="en-US" i="1" dirty="0"/>
                  <a:t>N </a:t>
                </a:r>
                <a:r>
                  <a:rPr lang="en-US" altLang="en-US" dirty="0"/>
                  <a:t> being the order of the filter.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i="0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/>
                  <a:t>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u="sng" dirty="0"/>
                  <a:t>Advantages</a:t>
                </a:r>
                <a:r>
                  <a:rPr lang="en-US" altLang="en-US" dirty="0"/>
                  <a:t>:  always stable, the phase can be made exactly  linear, we can approximate any filter we want;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u="sng" dirty="0"/>
                  <a:t>Disadvantages</a:t>
                </a:r>
                <a:r>
                  <a:rPr lang="en-US" altLang="en-US" dirty="0"/>
                  <a:t>: we need a lot of coefficients (</a:t>
                </a:r>
                <a:r>
                  <a:rPr lang="en-US" altLang="en-US" i="1" dirty="0"/>
                  <a:t>N large</a:t>
                </a:r>
                <a:r>
                  <a:rPr lang="en-US" altLang="en-US" dirty="0"/>
                  <a:t>) for good performance;</a:t>
                </a:r>
              </a:p>
            </p:txBody>
          </p:sp>
        </mc:Choice>
        <mc:Fallback xmlns="">
          <p:sp>
            <p:nvSpPr>
              <p:cNvPr id="5125" name="Text Box 4">
                <a:extLst>
                  <a:ext uri="{FF2B5EF4-FFF2-40B4-BE49-F238E27FC236}">
                    <a16:creationId xmlns:a16="http://schemas.microsoft.com/office/drawing/2014/main" id="{F91DA11B-A4FF-4667-8A6C-79041BD9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981200"/>
                <a:ext cx="8309317" cy="2404120"/>
              </a:xfrm>
              <a:prstGeom prst="rect">
                <a:avLst/>
              </a:prstGeom>
              <a:blipFill>
                <a:blip r:embed="rId5"/>
                <a:stretch>
                  <a:fillRect l="-587" t="-1269" b="-3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6" name="Text Box 5">
            <a:extLst>
              <a:ext uri="{FF2B5EF4-FFF2-40B4-BE49-F238E27FC236}">
                <a16:creationId xmlns:a16="http://schemas.microsoft.com/office/drawing/2014/main" id="{DCA407E3-882B-4DC9-802A-C789AEC2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41307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b) </a:t>
            </a:r>
            <a:r>
              <a:rPr lang="en-US" altLang="en-US" b="1" u="sng" dirty="0"/>
              <a:t>Infinite Impulse Response</a:t>
            </a:r>
            <a:r>
              <a:rPr lang="en-US" altLang="en-US" b="1" dirty="0"/>
              <a:t> (IIR), </a:t>
            </a:r>
            <a:r>
              <a:rPr lang="en-US" altLang="en-US" dirty="0"/>
              <a:t>recursive, of 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6">
                <a:extLst>
                  <a:ext uri="{FF2B5EF4-FFF2-40B4-BE49-F238E27FC236}">
                    <a16:creationId xmlns:a16="http://schemas.microsoft.com/office/drawing/2014/main" id="{CFCC1B30-2920-49DE-9EF5-20084890CC2D}"/>
                  </a:ext>
                </a:extLst>
              </p:cNvPr>
              <p:cNvSpPr txBox="1"/>
              <p:nvPr/>
            </p:nvSpPr>
            <p:spPr bwMode="auto">
              <a:xfrm>
                <a:off x="1990725" y="4895850"/>
                <a:ext cx="8677275" cy="436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−1)+...+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−1)+...+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		h(n) = a</a:t>
                </a:r>
                <a:r>
                  <a:rPr lang="en-IN" baseline="30000" dirty="0"/>
                  <a:t>n</a:t>
                </a:r>
                <a:r>
                  <a:rPr lang="en-IN" dirty="0"/>
                  <a:t> u(n)</a:t>
                </a:r>
              </a:p>
            </p:txBody>
          </p:sp>
        </mc:Choice>
        <mc:Fallback xmlns="">
          <p:sp>
            <p:nvSpPr>
              <p:cNvPr id="5123" name="Object 6">
                <a:extLst>
                  <a:ext uri="{FF2B5EF4-FFF2-40B4-BE49-F238E27FC236}">
                    <a16:creationId xmlns:a16="http://schemas.microsoft.com/office/drawing/2014/main" id="{CFCC1B30-2920-49DE-9EF5-20084890C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0725" y="4895850"/>
                <a:ext cx="8677275" cy="436563"/>
              </a:xfrm>
              <a:prstGeom prst="rect">
                <a:avLst/>
              </a:prstGeom>
              <a:blipFill>
                <a:blip r:embed="rId6"/>
                <a:stretch>
                  <a:fillRect b="-130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7">
            <a:extLst>
              <a:ext uri="{FF2B5EF4-FFF2-40B4-BE49-F238E27FC236}">
                <a16:creationId xmlns:a16="http://schemas.microsoft.com/office/drawing/2014/main" id="{5C974E1E-A47D-4362-A401-1FC00C92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05523"/>
            <a:ext cx="9144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 dirty="0"/>
              <a:t>Advantages</a:t>
            </a:r>
            <a:r>
              <a:rPr lang="en-US" altLang="en-US" dirty="0"/>
              <a:t>: very selective with a few coefficients;</a:t>
            </a:r>
          </a:p>
          <a:p>
            <a:pPr>
              <a:spcBef>
                <a:spcPct val="50000"/>
              </a:spcBef>
            </a:pPr>
            <a:r>
              <a:rPr lang="en-US" altLang="en-US" u="sng" dirty="0"/>
              <a:t>Disadvantages</a:t>
            </a:r>
            <a:r>
              <a:rPr lang="en-US" altLang="en-US" dirty="0"/>
              <a:t>: non necessarily stable, non linear phase.</a:t>
            </a:r>
            <a:endParaRPr lang="en-US" altLang="en-US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8EEF-6604-482C-AFF5-7B65E00B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FIR over IIR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FA3C-D5B2-4CF2-961F-92A4495D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They have an exact linear phase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They are always stable.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design methods are generally linear.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They can be realized efficiently in hardware.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filter start-up transients have finite duration.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4F29-2693-4602-B035-D0D324B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       Design Techniques For FIR Filters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B274-C8E9-46B7-8976-4331CD92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Series Method</a:t>
            </a:r>
          </a:p>
          <a:p>
            <a:r>
              <a:rPr lang="en-US" dirty="0"/>
              <a:t>Frequency Sampling Method</a:t>
            </a:r>
          </a:p>
          <a:p>
            <a:r>
              <a:rPr lang="en-US" dirty="0"/>
              <a:t>Window Techniques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5E431F0-A243-4A90-B419-452318E3F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2113" y="177380"/>
            <a:ext cx="7772400" cy="1143000"/>
          </a:xfrm>
        </p:spPr>
        <p:txBody>
          <a:bodyPr/>
          <a:lstStyle/>
          <a:p>
            <a:r>
              <a:rPr lang="en-GB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Design of FIR filters: </a:t>
            </a:r>
            <a:r>
              <a:rPr lang="en-GB" altLang="en-US" sz="32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Windows</a:t>
            </a:r>
            <a:endParaRPr lang="en-US" altLang="en-US" sz="3200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2EFA71D-4D86-464E-A9FB-7B40834AD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77724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GB" altLang="en-US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en-US">
                <a:solidFill>
                  <a:schemeClr val="hlink"/>
                </a:solidFill>
                <a:cs typeface="Times New Roman" panose="02020603050405020304" pitchFamily="18" charset="0"/>
              </a:rPr>
              <a:t>(i)   Start with ideal infinite duration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>
                <a:solidFill>
                  <a:schemeClr val="hlink"/>
                </a:solidFill>
                <a:cs typeface="Times New Roman" panose="02020603050405020304" pitchFamily="18" charset="0"/>
              </a:rPr>
              <a:t>(ii)  Truncate  to finite length.  (This produces unwanted ripples increasing in height near discontinuity.)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>
                <a:solidFill>
                  <a:schemeClr val="hlink"/>
                </a:solidFill>
                <a:cs typeface="Times New Roman" panose="02020603050405020304" pitchFamily="18" charset="0"/>
              </a:rPr>
              <a:t>(iii) Modify to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GB" altLang="en-US" u="sng">
                <a:solidFill>
                  <a:schemeClr val="hlink"/>
                </a:solidFill>
                <a:cs typeface="Times New Roman" panose="02020603050405020304" pitchFamily="18" charset="0"/>
              </a:rPr>
              <a:t>Weight </a:t>
            </a:r>
            <a:r>
              <a:rPr lang="en-GB" altLang="en-US" i="1" u="sng">
                <a:cs typeface="Times New Roman" panose="02020603050405020304" pitchFamily="18" charset="0"/>
              </a:rPr>
              <a:t>w</a:t>
            </a:r>
            <a:r>
              <a:rPr lang="en-GB" altLang="en-US" u="sng">
                <a:cs typeface="Times New Roman" panose="02020603050405020304" pitchFamily="18" charset="0"/>
              </a:rPr>
              <a:t>(</a:t>
            </a:r>
            <a:r>
              <a:rPr lang="en-GB" altLang="en-US" i="1" u="sng">
                <a:cs typeface="Times New Roman" panose="02020603050405020304" pitchFamily="18" charset="0"/>
              </a:rPr>
              <a:t>n</a:t>
            </a:r>
            <a:r>
              <a:rPr lang="en-GB" altLang="en-US" u="sng">
                <a:cs typeface="Times New Roman" panose="02020603050405020304" pitchFamily="18" charset="0"/>
              </a:rPr>
              <a:t>)</a:t>
            </a:r>
            <a:r>
              <a:rPr lang="en-GB" altLang="en-US" u="sng">
                <a:solidFill>
                  <a:schemeClr val="hlink"/>
                </a:solidFill>
                <a:cs typeface="Times New Roman" panose="02020603050405020304" pitchFamily="18" charset="0"/>
              </a:rPr>
              <a:t> is the window </a:t>
            </a:r>
            <a:endParaRPr lang="en-GB" altLang="en-US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D90C5B19-6F53-4F33-808C-6B273C38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IN" sz="2400"/>
          </a:p>
        </p:txBody>
      </p:sp>
      <p:graphicFrame>
        <p:nvGraphicFramePr>
          <p:cNvPr id="161797" name="Object 5">
            <a:extLst>
              <a:ext uri="{FF2B5EF4-FFF2-40B4-BE49-F238E27FC236}">
                <a16:creationId xmlns:a16="http://schemas.microsoft.com/office/drawing/2014/main" id="{E29240ED-BC54-4ED7-B386-73046B6E1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3988" y="2057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939600" imgH="431640" progId="Equation.3">
                  <p:embed/>
                </p:oleObj>
              </mc:Choice>
              <mc:Fallback>
                <p:oleObj name="Equation" r:id="rId3" imgW="939600" imgH="431640" progId="Equation.3">
                  <p:embed/>
                  <p:pic>
                    <p:nvPicPr>
                      <p:cNvPr id="161797" name="Object 5">
                        <a:extLst>
                          <a:ext uri="{FF2B5EF4-FFF2-40B4-BE49-F238E27FC236}">
                            <a16:creationId xmlns:a16="http://schemas.microsoft.com/office/drawing/2014/main" id="{E29240ED-BC54-4ED7-B386-73046B6E1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988" y="20574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937F29F7-B7FE-4370-BCA2-0EE185B3B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191000"/>
          <a:ext cx="257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2577960" imgH="482400" progId="Equation.3">
                  <p:embed/>
                </p:oleObj>
              </mc:Choice>
              <mc:Fallback>
                <p:oleObj name="Equation" r:id="rId5" imgW="2577960" imgH="48240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id="{937F29F7-B7FE-4370-BCA2-0EE185B3B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2578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AC0F46-079E-41C5-ADD2-11F3D0AA69CE}"/>
                  </a:ext>
                </a:extLst>
              </p14:cNvPr>
              <p14:cNvContentPartPr/>
              <p14:nvPr/>
            </p14:nvContentPartPr>
            <p14:xfrm>
              <a:off x="9277920" y="3625560"/>
              <a:ext cx="2491920" cy="319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AC0F46-079E-41C5-ADD2-11F3D0AA69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8560" y="3616200"/>
                <a:ext cx="2510640" cy="3215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B86A67B-F029-46BB-9834-0151603FC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0014" y="333375"/>
            <a:ext cx="7704137" cy="1143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 FIR Filter Design based on Windows Function Method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5F842C3-F9E8-466E-8462-A054F394F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4014" y="1827213"/>
            <a:ext cx="7559675" cy="174625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200000"/>
              </a:lnSpc>
            </a:pPr>
            <a:r>
              <a:rPr lang="en-US" altLang="zh-CN" sz="2400" dirty="0">
                <a:solidFill>
                  <a:srgbClr val="00B050"/>
                </a:solidFill>
              </a:rPr>
              <a:t>A direct and straightforward method is based on truncating the Fourier series representation of the prescribed frequency response is discussed in this section.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Rectangle 2">
            <a:extLst>
              <a:ext uri="{FF2B5EF4-FFF2-40B4-BE49-F238E27FC236}">
                <a16:creationId xmlns:a16="http://schemas.microsoft.com/office/drawing/2014/main" id="{485EBC13-CF1E-4D78-9EBA-4CFE3042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8915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/>
              <a:t>Finite Impulse Response (FIR) Filters</a:t>
            </a:r>
          </a:p>
        </p:txBody>
      </p:sp>
      <p:sp>
        <p:nvSpPr>
          <p:cNvPr id="6177" name="Rectangle 3">
            <a:extLst>
              <a:ext uri="{FF2B5EF4-FFF2-40B4-BE49-F238E27FC236}">
                <a16:creationId xmlns:a16="http://schemas.microsoft.com/office/drawing/2014/main" id="{E521C047-5BEC-434C-B79D-332DA254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1"/>
            <a:ext cx="868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u="sng"/>
              <a:t>Definition</a:t>
            </a:r>
            <a:r>
              <a:rPr lang="en-US" altLang="en-US" i="1"/>
              <a:t>: a filter whose impulse response has finite duration.</a:t>
            </a:r>
          </a:p>
        </p:txBody>
      </p:sp>
      <p:sp>
        <p:nvSpPr>
          <p:cNvPr id="6178" name="Line 4">
            <a:extLst>
              <a:ext uri="{FF2B5EF4-FFF2-40B4-BE49-F238E27FC236}">
                <a16:creationId xmlns:a16="http://schemas.microsoft.com/office/drawing/2014/main" id="{85BD0340-2C75-4E0F-B41D-871BC12B0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9" name="Line 5">
            <a:extLst>
              <a:ext uri="{FF2B5EF4-FFF2-40B4-BE49-F238E27FC236}">
                <a16:creationId xmlns:a16="http://schemas.microsoft.com/office/drawing/2014/main" id="{F71552CE-1D3E-420E-99E0-5DDA6C16A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4196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80" name="Group 8">
            <a:extLst>
              <a:ext uri="{FF2B5EF4-FFF2-40B4-BE49-F238E27FC236}">
                <a16:creationId xmlns:a16="http://schemas.microsoft.com/office/drawing/2014/main" id="{0C0F1D72-F331-4089-98D8-11C6CE89B900}"/>
              </a:ext>
            </a:extLst>
          </p:cNvPr>
          <p:cNvGrpSpPr>
            <a:grpSpLocks/>
          </p:cNvGrpSpPr>
          <p:nvPr/>
        </p:nvGrpSpPr>
        <p:grpSpPr bwMode="auto">
          <a:xfrm>
            <a:off x="4529138" y="3905250"/>
            <a:ext cx="214312" cy="838200"/>
            <a:chOff x="1893" y="2460"/>
            <a:chExt cx="135" cy="528"/>
          </a:xfrm>
        </p:grpSpPr>
        <p:graphicFrame>
          <p:nvGraphicFramePr>
            <p:cNvPr id="6175" name="Object 6">
              <a:extLst>
                <a:ext uri="{FF2B5EF4-FFF2-40B4-BE49-F238E27FC236}">
                  <a16:creationId xmlns:a16="http://schemas.microsoft.com/office/drawing/2014/main" id="{75F24F01-94BC-4360-A1A9-D59AD7014CF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93" y="2460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89" name="Equation" r:id="rId3" imgW="114120" imgH="114120" progId="Equation.2">
                    <p:embed/>
                  </p:oleObj>
                </mc:Choice>
                <mc:Fallback>
                  <p:oleObj name="Equation" r:id="rId3" imgW="114120" imgH="114120" progId="Equation.2">
                    <p:embed/>
                    <p:pic>
                      <p:nvPicPr>
                        <p:cNvPr id="6175" name="Object 6">
                          <a:extLst>
                            <a:ext uri="{FF2B5EF4-FFF2-40B4-BE49-F238E27FC236}">
                              <a16:creationId xmlns:a16="http://schemas.microsoft.com/office/drawing/2014/main" id="{75F24F01-94BC-4360-A1A9-D59AD7014CF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460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5" name="Line 7">
              <a:extLst>
                <a:ext uri="{FF2B5EF4-FFF2-40B4-BE49-F238E27FC236}">
                  <a16:creationId xmlns:a16="http://schemas.microsoft.com/office/drawing/2014/main" id="{69333C87-F07F-425C-8412-12D6EE735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1" name="Group 11">
            <a:extLst>
              <a:ext uri="{FF2B5EF4-FFF2-40B4-BE49-F238E27FC236}">
                <a16:creationId xmlns:a16="http://schemas.microsoft.com/office/drawing/2014/main" id="{97612C2D-0FDE-4D48-B914-3CF092E165CB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3581400"/>
            <a:ext cx="214312" cy="838200"/>
            <a:chOff x="2061" y="2256"/>
            <a:chExt cx="135" cy="528"/>
          </a:xfrm>
        </p:grpSpPr>
        <p:graphicFrame>
          <p:nvGraphicFramePr>
            <p:cNvPr id="6174" name="Object 9">
              <a:extLst>
                <a:ext uri="{FF2B5EF4-FFF2-40B4-BE49-F238E27FC236}">
                  <a16:creationId xmlns:a16="http://schemas.microsoft.com/office/drawing/2014/main" id="{A1A74DBA-D3E5-47C2-BAD9-7568AD79EE1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61" y="2256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0" name="Equation" r:id="rId5" imgW="114120" imgH="114120" progId="Equation.2">
                    <p:embed/>
                  </p:oleObj>
                </mc:Choice>
                <mc:Fallback>
                  <p:oleObj name="Equation" r:id="rId5" imgW="114120" imgH="114120" progId="Equation.2">
                    <p:embed/>
                    <p:pic>
                      <p:nvPicPr>
                        <p:cNvPr id="6174" name="Object 9">
                          <a:extLst>
                            <a:ext uri="{FF2B5EF4-FFF2-40B4-BE49-F238E27FC236}">
                              <a16:creationId xmlns:a16="http://schemas.microsoft.com/office/drawing/2014/main" id="{A1A74DBA-D3E5-47C2-BAD9-7568AD79EE1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2256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4" name="Line 10">
              <a:extLst>
                <a:ext uri="{FF2B5EF4-FFF2-40B4-BE49-F238E27FC236}">
                  <a16:creationId xmlns:a16="http://schemas.microsoft.com/office/drawing/2014/main" id="{501B4E62-4E0F-4A39-A218-EBDBF585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35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2" name="Group 14">
            <a:extLst>
              <a:ext uri="{FF2B5EF4-FFF2-40B4-BE49-F238E27FC236}">
                <a16:creationId xmlns:a16="http://schemas.microsoft.com/office/drawing/2014/main" id="{1B0DD98F-2FE4-4F3D-8B8D-2FDA5D274666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3733800"/>
            <a:ext cx="214312" cy="685800"/>
            <a:chOff x="2229" y="2352"/>
            <a:chExt cx="135" cy="432"/>
          </a:xfrm>
        </p:grpSpPr>
        <p:graphicFrame>
          <p:nvGraphicFramePr>
            <p:cNvPr id="6173" name="Object 12">
              <a:extLst>
                <a:ext uri="{FF2B5EF4-FFF2-40B4-BE49-F238E27FC236}">
                  <a16:creationId xmlns:a16="http://schemas.microsoft.com/office/drawing/2014/main" id="{733C395C-4660-4019-A56C-7502C0D7A0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29" y="2352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1" name="Equation" r:id="rId6" imgW="114120" imgH="114120" progId="Equation.2">
                    <p:embed/>
                  </p:oleObj>
                </mc:Choice>
                <mc:Fallback>
                  <p:oleObj name="Equation" r:id="rId6" imgW="114120" imgH="114120" progId="Equation.2">
                    <p:embed/>
                    <p:pic>
                      <p:nvPicPr>
                        <p:cNvPr id="6173" name="Object 12">
                          <a:extLst>
                            <a:ext uri="{FF2B5EF4-FFF2-40B4-BE49-F238E27FC236}">
                              <a16:creationId xmlns:a16="http://schemas.microsoft.com/office/drawing/2014/main" id="{733C395C-4660-4019-A56C-7502C0D7A06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" y="2352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3" name="Line 13">
              <a:extLst>
                <a:ext uri="{FF2B5EF4-FFF2-40B4-BE49-F238E27FC236}">
                  <a16:creationId xmlns:a16="http://schemas.microsoft.com/office/drawing/2014/main" id="{9AE60D07-AD7E-4335-9D96-33A83C338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4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3" name="Group 17">
            <a:extLst>
              <a:ext uri="{FF2B5EF4-FFF2-40B4-BE49-F238E27FC236}">
                <a16:creationId xmlns:a16="http://schemas.microsoft.com/office/drawing/2014/main" id="{C9A7F17C-AE7A-41BC-986E-52F333AFD956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3810000"/>
            <a:ext cx="214312" cy="609600"/>
            <a:chOff x="2517" y="2400"/>
            <a:chExt cx="135" cy="384"/>
          </a:xfrm>
        </p:grpSpPr>
        <p:graphicFrame>
          <p:nvGraphicFramePr>
            <p:cNvPr id="6172" name="Object 15">
              <a:extLst>
                <a:ext uri="{FF2B5EF4-FFF2-40B4-BE49-F238E27FC236}">
                  <a16:creationId xmlns:a16="http://schemas.microsoft.com/office/drawing/2014/main" id="{95266259-0464-4AD0-BA49-488AF51A84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17" y="2400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2" name="Equation" r:id="rId7" imgW="114120" imgH="114120" progId="Equation.2">
                    <p:embed/>
                  </p:oleObj>
                </mc:Choice>
                <mc:Fallback>
                  <p:oleObj name="Equation" r:id="rId7" imgW="114120" imgH="114120" progId="Equation.2">
                    <p:embed/>
                    <p:pic>
                      <p:nvPicPr>
                        <p:cNvPr id="6172" name="Object 15">
                          <a:extLst>
                            <a:ext uri="{FF2B5EF4-FFF2-40B4-BE49-F238E27FC236}">
                              <a16:creationId xmlns:a16="http://schemas.microsoft.com/office/drawing/2014/main" id="{95266259-0464-4AD0-BA49-488AF51A845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400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2" name="Line 16">
              <a:extLst>
                <a:ext uri="{FF2B5EF4-FFF2-40B4-BE49-F238E27FC236}">
                  <a16:creationId xmlns:a16="http://schemas.microsoft.com/office/drawing/2014/main" id="{5DB5C4AD-533C-4B5C-BE95-E3596643A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9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4" name="Group 20">
            <a:extLst>
              <a:ext uri="{FF2B5EF4-FFF2-40B4-BE49-F238E27FC236}">
                <a16:creationId xmlns:a16="http://schemas.microsoft.com/office/drawing/2014/main" id="{73C488D2-F931-474A-B097-4947E4BE6F19}"/>
              </a:ext>
            </a:extLst>
          </p:cNvPr>
          <p:cNvGrpSpPr>
            <a:grpSpLocks/>
          </p:cNvGrpSpPr>
          <p:nvPr/>
        </p:nvGrpSpPr>
        <p:grpSpPr bwMode="auto">
          <a:xfrm>
            <a:off x="5748338" y="4419601"/>
            <a:ext cx="214312" cy="366713"/>
            <a:chOff x="2661" y="2784"/>
            <a:chExt cx="135" cy="231"/>
          </a:xfrm>
        </p:grpSpPr>
        <p:graphicFrame>
          <p:nvGraphicFramePr>
            <p:cNvPr id="6171" name="Object 18">
              <a:extLst>
                <a:ext uri="{FF2B5EF4-FFF2-40B4-BE49-F238E27FC236}">
                  <a16:creationId xmlns:a16="http://schemas.microsoft.com/office/drawing/2014/main" id="{11D8198E-3021-4330-BC2C-E20006F72E8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61" y="2880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3" name="Equation" r:id="rId8" imgW="114120" imgH="114120" progId="Equation.2">
                    <p:embed/>
                  </p:oleObj>
                </mc:Choice>
                <mc:Fallback>
                  <p:oleObj name="Equation" r:id="rId8" imgW="114120" imgH="114120" progId="Equation.2">
                    <p:embed/>
                    <p:pic>
                      <p:nvPicPr>
                        <p:cNvPr id="6171" name="Object 18">
                          <a:extLst>
                            <a:ext uri="{FF2B5EF4-FFF2-40B4-BE49-F238E27FC236}">
                              <a16:creationId xmlns:a16="http://schemas.microsoft.com/office/drawing/2014/main" id="{11D8198E-3021-4330-BC2C-E20006F72E8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1" y="2880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1" name="Line 19">
              <a:extLst>
                <a:ext uri="{FF2B5EF4-FFF2-40B4-BE49-F238E27FC236}">
                  <a16:creationId xmlns:a16="http://schemas.microsoft.com/office/drawing/2014/main" id="{982C1470-020F-4AD2-AB61-CECAD898B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5" name="Group 23">
            <a:extLst>
              <a:ext uri="{FF2B5EF4-FFF2-40B4-BE49-F238E27FC236}">
                <a16:creationId xmlns:a16="http://schemas.microsoft.com/office/drawing/2014/main" id="{5CCBA9CE-77CA-47CF-8833-9AA810DE572D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4038600"/>
            <a:ext cx="214312" cy="381000"/>
            <a:chOff x="2805" y="2544"/>
            <a:chExt cx="135" cy="240"/>
          </a:xfrm>
        </p:grpSpPr>
        <p:graphicFrame>
          <p:nvGraphicFramePr>
            <p:cNvPr id="6170" name="Object 21">
              <a:extLst>
                <a:ext uri="{FF2B5EF4-FFF2-40B4-BE49-F238E27FC236}">
                  <a16:creationId xmlns:a16="http://schemas.microsoft.com/office/drawing/2014/main" id="{C1DB82B4-E14D-4D6F-8FEF-0F739298D1F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05" y="2544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4" name="Equation" r:id="rId9" imgW="114120" imgH="114120" progId="Equation.2">
                    <p:embed/>
                  </p:oleObj>
                </mc:Choice>
                <mc:Fallback>
                  <p:oleObj name="Equation" r:id="rId9" imgW="114120" imgH="114120" progId="Equation.2">
                    <p:embed/>
                    <p:pic>
                      <p:nvPicPr>
                        <p:cNvPr id="6170" name="Object 21">
                          <a:extLst>
                            <a:ext uri="{FF2B5EF4-FFF2-40B4-BE49-F238E27FC236}">
                              <a16:creationId xmlns:a16="http://schemas.microsoft.com/office/drawing/2014/main" id="{C1DB82B4-E14D-4D6F-8FEF-0F739298D1F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2544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0" name="Line 22">
              <a:extLst>
                <a:ext uri="{FF2B5EF4-FFF2-40B4-BE49-F238E27FC236}">
                  <a16:creationId xmlns:a16="http://schemas.microsoft.com/office/drawing/2014/main" id="{03C25AAC-B7D6-4324-B377-3E100F29B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4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6" name="Group 26">
            <a:extLst>
              <a:ext uri="{FF2B5EF4-FFF2-40B4-BE49-F238E27FC236}">
                <a16:creationId xmlns:a16="http://schemas.microsoft.com/office/drawing/2014/main" id="{380FEFEA-4D09-41CC-B256-A8DDABB00252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4419601"/>
            <a:ext cx="214312" cy="442913"/>
            <a:chOff x="2373" y="2784"/>
            <a:chExt cx="135" cy="279"/>
          </a:xfrm>
        </p:grpSpPr>
        <p:graphicFrame>
          <p:nvGraphicFramePr>
            <p:cNvPr id="6169" name="Object 24">
              <a:extLst>
                <a:ext uri="{FF2B5EF4-FFF2-40B4-BE49-F238E27FC236}">
                  <a16:creationId xmlns:a16="http://schemas.microsoft.com/office/drawing/2014/main" id="{7BE550A8-6147-427B-83C7-6F4F81B988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73" y="2928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5" name="Equation" r:id="rId10" imgW="114120" imgH="114120" progId="Equation.2">
                    <p:embed/>
                  </p:oleObj>
                </mc:Choice>
                <mc:Fallback>
                  <p:oleObj name="Equation" r:id="rId10" imgW="114120" imgH="114120" progId="Equation.2">
                    <p:embed/>
                    <p:pic>
                      <p:nvPicPr>
                        <p:cNvPr id="6169" name="Object 24">
                          <a:extLst>
                            <a:ext uri="{FF2B5EF4-FFF2-40B4-BE49-F238E27FC236}">
                              <a16:creationId xmlns:a16="http://schemas.microsoft.com/office/drawing/2014/main" id="{7BE550A8-6147-427B-83C7-6F4F81B988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2928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9" name="Line 25">
              <a:extLst>
                <a:ext uri="{FF2B5EF4-FFF2-40B4-BE49-F238E27FC236}">
                  <a16:creationId xmlns:a16="http://schemas.microsoft.com/office/drawing/2014/main" id="{89C4634C-F5F5-4F71-A9A0-7B02372CA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6146" name="Object 27">
            <a:extLst>
              <a:ext uri="{FF2B5EF4-FFF2-40B4-BE49-F238E27FC236}">
                <a16:creationId xmlns:a16="http://schemas.microsoft.com/office/drawing/2014/main" id="{58BBC02C-F274-4783-99AA-703665D7F1D4}"/>
              </a:ext>
            </a:extLst>
          </p:cNvPr>
          <p:cNvGraphicFramePr>
            <a:graphicFrameLocks/>
          </p:cNvGraphicFramePr>
          <p:nvPr/>
        </p:nvGraphicFramePr>
        <p:xfrm>
          <a:off x="62817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6" name="Equation" r:id="rId11" imgW="114120" imgH="114120" progId="Equation.2">
                  <p:embed/>
                </p:oleObj>
              </mc:Choice>
              <mc:Fallback>
                <p:oleObj name="Equation" r:id="rId11" imgW="114120" imgH="114120" progId="Equation.2">
                  <p:embed/>
                  <p:pic>
                    <p:nvPicPr>
                      <p:cNvPr id="6146" name="Object 27">
                        <a:extLst>
                          <a:ext uri="{FF2B5EF4-FFF2-40B4-BE49-F238E27FC236}">
                            <a16:creationId xmlns:a16="http://schemas.microsoft.com/office/drawing/2014/main" id="{58BBC02C-F274-4783-99AA-703665D7F1D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8">
            <a:extLst>
              <a:ext uri="{FF2B5EF4-FFF2-40B4-BE49-F238E27FC236}">
                <a16:creationId xmlns:a16="http://schemas.microsoft.com/office/drawing/2014/main" id="{7C61CCA7-7211-48AE-AD91-CC2CEDBFFCBF}"/>
              </a:ext>
            </a:extLst>
          </p:cNvPr>
          <p:cNvGraphicFramePr>
            <a:graphicFrameLocks/>
          </p:cNvGraphicFramePr>
          <p:nvPr/>
        </p:nvGraphicFramePr>
        <p:xfrm>
          <a:off x="42243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7" name="Equation" r:id="rId12" imgW="114120" imgH="114120" progId="Equation.2">
                  <p:embed/>
                </p:oleObj>
              </mc:Choice>
              <mc:Fallback>
                <p:oleObj name="Equation" r:id="rId12" imgW="114120" imgH="114120" progId="Equation.2">
                  <p:embed/>
                  <p:pic>
                    <p:nvPicPr>
                      <p:cNvPr id="6147" name="Object 28">
                        <a:extLst>
                          <a:ext uri="{FF2B5EF4-FFF2-40B4-BE49-F238E27FC236}">
                            <a16:creationId xmlns:a16="http://schemas.microsoft.com/office/drawing/2014/main" id="{7C61CCA7-7211-48AE-AD91-CC2CEDBFFC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9">
            <a:extLst>
              <a:ext uri="{FF2B5EF4-FFF2-40B4-BE49-F238E27FC236}">
                <a16:creationId xmlns:a16="http://schemas.microsoft.com/office/drawing/2014/main" id="{AA1C69E4-BEDA-4155-BB0B-848763036443}"/>
              </a:ext>
            </a:extLst>
          </p:cNvPr>
          <p:cNvGraphicFramePr>
            <a:graphicFrameLocks/>
          </p:cNvGraphicFramePr>
          <p:nvPr/>
        </p:nvGraphicFramePr>
        <p:xfrm>
          <a:off x="39195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8" name="Equation" r:id="rId13" imgW="114120" imgH="114120" progId="Equation.2">
                  <p:embed/>
                </p:oleObj>
              </mc:Choice>
              <mc:Fallback>
                <p:oleObj name="Equation" r:id="rId13" imgW="114120" imgH="114120" progId="Equation.2">
                  <p:embed/>
                  <p:pic>
                    <p:nvPicPr>
                      <p:cNvPr id="6148" name="Object 29">
                        <a:extLst>
                          <a:ext uri="{FF2B5EF4-FFF2-40B4-BE49-F238E27FC236}">
                            <a16:creationId xmlns:a16="http://schemas.microsoft.com/office/drawing/2014/main" id="{AA1C69E4-BEDA-4155-BB0B-8487630364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0">
            <a:extLst>
              <a:ext uri="{FF2B5EF4-FFF2-40B4-BE49-F238E27FC236}">
                <a16:creationId xmlns:a16="http://schemas.microsoft.com/office/drawing/2014/main" id="{5CD1DB79-5C3F-43DA-A7F7-AEEA02A06F35}"/>
              </a:ext>
            </a:extLst>
          </p:cNvPr>
          <p:cNvGraphicFramePr>
            <a:graphicFrameLocks/>
          </p:cNvGraphicFramePr>
          <p:nvPr/>
        </p:nvGraphicFramePr>
        <p:xfrm>
          <a:off x="65865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9" name="Equation" r:id="rId14" imgW="114120" imgH="114120" progId="Equation.2">
                  <p:embed/>
                </p:oleObj>
              </mc:Choice>
              <mc:Fallback>
                <p:oleObj name="Equation" r:id="rId14" imgW="114120" imgH="114120" progId="Equation.2">
                  <p:embed/>
                  <p:pic>
                    <p:nvPicPr>
                      <p:cNvPr id="6149" name="Object 30">
                        <a:extLst>
                          <a:ext uri="{FF2B5EF4-FFF2-40B4-BE49-F238E27FC236}">
                            <a16:creationId xmlns:a16="http://schemas.microsoft.com/office/drawing/2014/main" id="{5CD1DB79-5C3F-43DA-A7F7-AEEA02A06F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1">
            <a:extLst>
              <a:ext uri="{FF2B5EF4-FFF2-40B4-BE49-F238E27FC236}">
                <a16:creationId xmlns:a16="http://schemas.microsoft.com/office/drawing/2014/main" id="{11BFDA7F-0151-425B-B1BC-46653450844E}"/>
              </a:ext>
            </a:extLst>
          </p:cNvPr>
          <p:cNvGraphicFramePr>
            <a:graphicFrameLocks/>
          </p:cNvGraphicFramePr>
          <p:nvPr/>
        </p:nvGraphicFramePr>
        <p:xfrm>
          <a:off x="68913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0" name="Equation" r:id="rId15" imgW="114120" imgH="114120" progId="Equation.2">
                  <p:embed/>
                </p:oleObj>
              </mc:Choice>
              <mc:Fallback>
                <p:oleObj name="Equation" r:id="rId15" imgW="114120" imgH="114120" progId="Equation.2">
                  <p:embed/>
                  <p:pic>
                    <p:nvPicPr>
                      <p:cNvPr id="6150" name="Object 31">
                        <a:extLst>
                          <a:ext uri="{FF2B5EF4-FFF2-40B4-BE49-F238E27FC236}">
                            <a16:creationId xmlns:a16="http://schemas.microsoft.com/office/drawing/2014/main" id="{11BFDA7F-0151-425B-B1BC-4665345084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2">
            <a:extLst>
              <a:ext uri="{FF2B5EF4-FFF2-40B4-BE49-F238E27FC236}">
                <a16:creationId xmlns:a16="http://schemas.microsoft.com/office/drawing/2014/main" id="{A18FE39F-28F9-44E0-B882-376E97320374}"/>
              </a:ext>
            </a:extLst>
          </p:cNvPr>
          <p:cNvGraphicFramePr>
            <a:graphicFrameLocks/>
          </p:cNvGraphicFramePr>
          <p:nvPr/>
        </p:nvGraphicFramePr>
        <p:xfrm>
          <a:off x="4484688" y="2973389"/>
          <a:ext cx="620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1" name="Equation" r:id="rId16" imgW="317160" imgH="203040" progId="Equation.2">
                  <p:embed/>
                </p:oleObj>
              </mc:Choice>
              <mc:Fallback>
                <p:oleObj name="Equation" r:id="rId16" imgW="317160" imgH="203040" progId="Equation.2">
                  <p:embed/>
                  <p:pic>
                    <p:nvPicPr>
                      <p:cNvPr id="6151" name="Object 32">
                        <a:extLst>
                          <a:ext uri="{FF2B5EF4-FFF2-40B4-BE49-F238E27FC236}">
                            <a16:creationId xmlns:a16="http://schemas.microsoft.com/office/drawing/2014/main" id="{A18FE39F-28F9-44E0-B882-376E973203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2973389"/>
                        <a:ext cx="620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33">
            <a:extLst>
              <a:ext uri="{FF2B5EF4-FFF2-40B4-BE49-F238E27FC236}">
                <a16:creationId xmlns:a16="http://schemas.microsoft.com/office/drawing/2014/main" id="{715108A0-184D-426D-AC6C-3F233FADE811}"/>
              </a:ext>
            </a:extLst>
          </p:cNvPr>
          <p:cNvGraphicFramePr>
            <a:graphicFrameLocks/>
          </p:cNvGraphicFramePr>
          <p:nvPr/>
        </p:nvGraphicFramePr>
        <p:xfrm>
          <a:off x="7489826" y="4570413"/>
          <a:ext cx="2397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" name="Equation" r:id="rId18" imgW="126720" imgH="126720" progId="Equation.2">
                  <p:embed/>
                </p:oleObj>
              </mc:Choice>
              <mc:Fallback>
                <p:oleObj name="Equation" r:id="rId18" imgW="126720" imgH="126720" progId="Equation.2">
                  <p:embed/>
                  <p:pic>
                    <p:nvPicPr>
                      <p:cNvPr id="6152" name="Object 33">
                        <a:extLst>
                          <a:ext uri="{FF2B5EF4-FFF2-40B4-BE49-F238E27FC236}">
                            <a16:creationId xmlns:a16="http://schemas.microsoft.com/office/drawing/2014/main" id="{715108A0-184D-426D-AC6C-3F233FADE8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6" y="4570413"/>
                        <a:ext cx="23971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34">
            <a:extLst>
              <a:ext uri="{FF2B5EF4-FFF2-40B4-BE49-F238E27FC236}">
                <a16:creationId xmlns:a16="http://schemas.microsoft.com/office/drawing/2014/main" id="{55B3AF1F-9864-43F9-970E-CB841580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1835150"/>
            <a:ext cx="14351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153" name="Object 35">
            <a:extLst>
              <a:ext uri="{FF2B5EF4-FFF2-40B4-BE49-F238E27FC236}">
                <a16:creationId xmlns:a16="http://schemas.microsoft.com/office/drawing/2014/main" id="{787C2A62-302E-4A37-ABED-460A8D069B1A}"/>
              </a:ext>
            </a:extLst>
          </p:cNvPr>
          <p:cNvGraphicFramePr>
            <a:graphicFrameLocks/>
          </p:cNvGraphicFramePr>
          <p:nvPr/>
        </p:nvGraphicFramePr>
        <p:xfrm>
          <a:off x="4637088" y="2058989"/>
          <a:ext cx="620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3" name="Equation" r:id="rId20" imgW="317160" imgH="203040" progId="Equation.2">
                  <p:embed/>
                </p:oleObj>
              </mc:Choice>
              <mc:Fallback>
                <p:oleObj name="Equation" r:id="rId20" imgW="317160" imgH="203040" progId="Equation.2">
                  <p:embed/>
                  <p:pic>
                    <p:nvPicPr>
                      <p:cNvPr id="6153" name="Object 35">
                        <a:extLst>
                          <a:ext uri="{FF2B5EF4-FFF2-40B4-BE49-F238E27FC236}">
                            <a16:creationId xmlns:a16="http://schemas.microsoft.com/office/drawing/2014/main" id="{787C2A62-302E-4A37-ABED-460A8D069B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058989"/>
                        <a:ext cx="620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8" name="Line 36">
            <a:extLst>
              <a:ext uri="{FF2B5EF4-FFF2-40B4-BE49-F238E27FC236}">
                <a16:creationId xmlns:a16="http://schemas.microsoft.com/office/drawing/2014/main" id="{4699760B-DCA2-48CF-9214-AF473D7AF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09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89" name="Line 37">
            <a:extLst>
              <a:ext uri="{FF2B5EF4-FFF2-40B4-BE49-F238E27FC236}">
                <a16:creationId xmlns:a16="http://schemas.microsoft.com/office/drawing/2014/main" id="{04360340-98B7-4934-88B7-EDAB51942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09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154" name="Object 38">
            <a:extLst>
              <a:ext uri="{FF2B5EF4-FFF2-40B4-BE49-F238E27FC236}">
                <a16:creationId xmlns:a16="http://schemas.microsoft.com/office/drawing/2014/main" id="{21E9327E-6FE0-47C7-AE0A-89AABE53DD31}"/>
              </a:ext>
            </a:extLst>
          </p:cNvPr>
          <p:cNvGraphicFramePr>
            <a:graphicFrameLocks/>
          </p:cNvGraphicFramePr>
          <p:nvPr/>
        </p:nvGraphicFramePr>
        <p:xfrm>
          <a:off x="3113088" y="1743075"/>
          <a:ext cx="544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4" name="Equation" r:id="rId22" imgW="317160" imgH="190440" progId="Equation.2">
                  <p:embed/>
                </p:oleObj>
              </mc:Choice>
              <mc:Fallback>
                <p:oleObj name="Equation" r:id="rId22" imgW="317160" imgH="190440" progId="Equation.2">
                  <p:embed/>
                  <p:pic>
                    <p:nvPicPr>
                      <p:cNvPr id="6154" name="Object 38">
                        <a:extLst>
                          <a:ext uri="{FF2B5EF4-FFF2-40B4-BE49-F238E27FC236}">
                            <a16:creationId xmlns:a16="http://schemas.microsoft.com/office/drawing/2014/main" id="{21E9327E-6FE0-47C7-AE0A-89AABE53DD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743075"/>
                        <a:ext cx="544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39">
            <a:extLst>
              <a:ext uri="{FF2B5EF4-FFF2-40B4-BE49-F238E27FC236}">
                <a16:creationId xmlns:a16="http://schemas.microsoft.com/office/drawing/2014/main" id="{8BC2AE35-C2CE-420E-BEC6-CC8C61DBE393}"/>
              </a:ext>
            </a:extLst>
          </p:cNvPr>
          <p:cNvGraphicFramePr>
            <a:graphicFrameLocks/>
          </p:cNvGraphicFramePr>
          <p:nvPr/>
        </p:nvGraphicFramePr>
        <p:xfrm>
          <a:off x="5932488" y="1743075"/>
          <a:ext cx="544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5" name="Equation" r:id="rId24" imgW="317160" imgH="190440" progId="Equation.2">
                  <p:embed/>
                </p:oleObj>
              </mc:Choice>
              <mc:Fallback>
                <p:oleObj name="Equation" r:id="rId24" imgW="317160" imgH="190440" progId="Equation.2">
                  <p:embed/>
                  <p:pic>
                    <p:nvPicPr>
                      <p:cNvPr id="6155" name="Object 39">
                        <a:extLst>
                          <a:ext uri="{FF2B5EF4-FFF2-40B4-BE49-F238E27FC236}">
                            <a16:creationId xmlns:a16="http://schemas.microsoft.com/office/drawing/2014/main" id="{8BC2AE35-C2CE-420E-BEC6-CC8C61DBE3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743075"/>
                        <a:ext cx="544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0" name="Line 40">
            <a:extLst>
              <a:ext uri="{FF2B5EF4-FFF2-40B4-BE49-F238E27FC236}">
                <a16:creationId xmlns:a16="http://schemas.microsoft.com/office/drawing/2014/main" id="{25567003-29D4-4D1E-8CFD-4E0EA14F1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91" name="Line 41">
            <a:extLst>
              <a:ext uri="{FF2B5EF4-FFF2-40B4-BE49-F238E27FC236}">
                <a16:creationId xmlns:a16="http://schemas.microsoft.com/office/drawing/2014/main" id="{25C46A19-C184-424B-A61C-AE7F8014F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92" name="Line 42">
            <a:extLst>
              <a:ext uri="{FF2B5EF4-FFF2-40B4-BE49-F238E27FC236}">
                <a16:creationId xmlns:a16="http://schemas.microsoft.com/office/drawing/2014/main" id="{05068F40-EDCE-499C-9709-870E68CAC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93" name="Line 43">
            <a:extLst>
              <a:ext uri="{FF2B5EF4-FFF2-40B4-BE49-F238E27FC236}">
                <a16:creationId xmlns:a16="http://schemas.microsoft.com/office/drawing/2014/main" id="{73E53C45-31DD-408B-9BDC-F40E6AEB1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94" name="Line 44">
            <a:extLst>
              <a:ext uri="{FF2B5EF4-FFF2-40B4-BE49-F238E27FC236}">
                <a16:creationId xmlns:a16="http://schemas.microsoft.com/office/drawing/2014/main" id="{E63BEA7A-0A7E-4416-8A8F-DE0F2F1D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334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95" name="Line 45">
            <a:extLst>
              <a:ext uri="{FF2B5EF4-FFF2-40B4-BE49-F238E27FC236}">
                <a16:creationId xmlns:a16="http://schemas.microsoft.com/office/drawing/2014/main" id="{08FAD111-7738-4864-A6C4-801F5B7E4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96" name="Line 46">
            <a:extLst>
              <a:ext uri="{FF2B5EF4-FFF2-40B4-BE49-F238E27FC236}">
                <a16:creationId xmlns:a16="http://schemas.microsoft.com/office/drawing/2014/main" id="{9D730701-9243-453A-85F6-C36102AEE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156" name="Object 47">
            <a:extLst>
              <a:ext uri="{FF2B5EF4-FFF2-40B4-BE49-F238E27FC236}">
                <a16:creationId xmlns:a16="http://schemas.microsoft.com/office/drawing/2014/main" id="{243057EF-8ABC-4863-B8A4-45C4AC72B828}"/>
              </a:ext>
            </a:extLst>
          </p:cNvPr>
          <p:cNvGraphicFramePr>
            <a:graphicFrameLocks/>
          </p:cNvGraphicFramePr>
          <p:nvPr/>
        </p:nvGraphicFramePr>
        <p:xfrm>
          <a:off x="6815138" y="5495925"/>
          <a:ext cx="10334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6" name="Equation" r:id="rId26" imgW="533160" imgH="203040" progId="Equation.2">
                  <p:embed/>
                </p:oleObj>
              </mc:Choice>
              <mc:Fallback>
                <p:oleObj name="Equation" r:id="rId26" imgW="533160" imgH="203040" progId="Equation.2">
                  <p:embed/>
                  <p:pic>
                    <p:nvPicPr>
                      <p:cNvPr id="6156" name="Object 47">
                        <a:extLst>
                          <a:ext uri="{FF2B5EF4-FFF2-40B4-BE49-F238E27FC236}">
                            <a16:creationId xmlns:a16="http://schemas.microsoft.com/office/drawing/2014/main" id="{243057EF-8ABC-4863-B8A4-45C4AC72B8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5495925"/>
                        <a:ext cx="10334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48">
            <a:extLst>
              <a:ext uri="{FF2B5EF4-FFF2-40B4-BE49-F238E27FC236}">
                <a16:creationId xmlns:a16="http://schemas.microsoft.com/office/drawing/2014/main" id="{2FA21636-80F7-4A02-A483-873703E18307}"/>
              </a:ext>
            </a:extLst>
          </p:cNvPr>
          <p:cNvGraphicFramePr>
            <a:graphicFrameLocks/>
          </p:cNvGraphicFramePr>
          <p:nvPr/>
        </p:nvGraphicFramePr>
        <p:xfrm>
          <a:off x="3309938" y="5495925"/>
          <a:ext cx="10334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7" name="Equation" r:id="rId28" imgW="533160" imgH="203040" progId="Equation.2">
                  <p:embed/>
                </p:oleObj>
              </mc:Choice>
              <mc:Fallback>
                <p:oleObj name="Equation" r:id="rId28" imgW="533160" imgH="203040" progId="Equation.2">
                  <p:embed/>
                  <p:pic>
                    <p:nvPicPr>
                      <p:cNvPr id="6157" name="Object 48">
                        <a:extLst>
                          <a:ext uri="{FF2B5EF4-FFF2-40B4-BE49-F238E27FC236}">
                            <a16:creationId xmlns:a16="http://schemas.microsoft.com/office/drawing/2014/main" id="{2FA21636-80F7-4A02-A483-873703E183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495925"/>
                        <a:ext cx="10334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49">
            <a:extLst>
              <a:ext uri="{FF2B5EF4-FFF2-40B4-BE49-F238E27FC236}">
                <a16:creationId xmlns:a16="http://schemas.microsoft.com/office/drawing/2014/main" id="{05A195E7-4481-47C1-81C1-0FE236BD90EC}"/>
              </a:ext>
            </a:extLst>
          </p:cNvPr>
          <p:cNvGraphicFramePr>
            <a:graphicFrameLocks/>
          </p:cNvGraphicFramePr>
          <p:nvPr/>
        </p:nvGraphicFramePr>
        <p:xfrm>
          <a:off x="36147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8" name="Equation" r:id="rId29" imgW="114120" imgH="114120" progId="Equation.2">
                  <p:embed/>
                </p:oleObj>
              </mc:Choice>
              <mc:Fallback>
                <p:oleObj name="Equation" r:id="rId29" imgW="114120" imgH="114120" progId="Equation.2">
                  <p:embed/>
                  <p:pic>
                    <p:nvPicPr>
                      <p:cNvPr id="6158" name="Object 49">
                        <a:extLst>
                          <a:ext uri="{FF2B5EF4-FFF2-40B4-BE49-F238E27FC236}">
                            <a16:creationId xmlns:a16="http://schemas.microsoft.com/office/drawing/2014/main" id="{05A195E7-4481-47C1-81C1-0FE236BD90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50">
            <a:extLst>
              <a:ext uri="{FF2B5EF4-FFF2-40B4-BE49-F238E27FC236}">
                <a16:creationId xmlns:a16="http://schemas.microsoft.com/office/drawing/2014/main" id="{E464E276-76C0-495D-8752-EDE998E9C7A0}"/>
              </a:ext>
            </a:extLst>
          </p:cNvPr>
          <p:cNvGraphicFramePr>
            <a:graphicFrameLocks/>
          </p:cNvGraphicFramePr>
          <p:nvPr/>
        </p:nvGraphicFramePr>
        <p:xfrm>
          <a:off x="33099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9" name="Equation" r:id="rId30" imgW="114120" imgH="114120" progId="Equation.2">
                  <p:embed/>
                </p:oleObj>
              </mc:Choice>
              <mc:Fallback>
                <p:oleObj name="Equation" r:id="rId30" imgW="114120" imgH="114120" progId="Equation.2">
                  <p:embed/>
                  <p:pic>
                    <p:nvPicPr>
                      <p:cNvPr id="6159" name="Object 50">
                        <a:extLst>
                          <a:ext uri="{FF2B5EF4-FFF2-40B4-BE49-F238E27FC236}">
                            <a16:creationId xmlns:a16="http://schemas.microsoft.com/office/drawing/2014/main" id="{E464E276-76C0-495D-8752-EDE998E9C7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51">
            <a:extLst>
              <a:ext uri="{FF2B5EF4-FFF2-40B4-BE49-F238E27FC236}">
                <a16:creationId xmlns:a16="http://schemas.microsoft.com/office/drawing/2014/main" id="{87D3A00D-2474-4155-8480-385F2B216BF3}"/>
              </a:ext>
            </a:extLst>
          </p:cNvPr>
          <p:cNvGraphicFramePr>
            <a:graphicFrameLocks/>
          </p:cNvGraphicFramePr>
          <p:nvPr/>
        </p:nvGraphicFramePr>
        <p:xfrm>
          <a:off x="30051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0" name="Equation" r:id="rId31" imgW="114120" imgH="114120" progId="Equation.2">
                  <p:embed/>
                </p:oleObj>
              </mc:Choice>
              <mc:Fallback>
                <p:oleObj name="Equation" r:id="rId31" imgW="114120" imgH="114120" progId="Equation.2">
                  <p:embed/>
                  <p:pic>
                    <p:nvPicPr>
                      <p:cNvPr id="6160" name="Object 51">
                        <a:extLst>
                          <a:ext uri="{FF2B5EF4-FFF2-40B4-BE49-F238E27FC236}">
                            <a16:creationId xmlns:a16="http://schemas.microsoft.com/office/drawing/2014/main" id="{87D3A00D-2474-4155-8480-385F2B216B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52">
            <a:extLst>
              <a:ext uri="{FF2B5EF4-FFF2-40B4-BE49-F238E27FC236}">
                <a16:creationId xmlns:a16="http://schemas.microsoft.com/office/drawing/2014/main" id="{513B6349-508F-4695-9455-9F7331F342CD}"/>
              </a:ext>
            </a:extLst>
          </p:cNvPr>
          <p:cNvGraphicFramePr>
            <a:graphicFrameLocks/>
          </p:cNvGraphicFramePr>
          <p:nvPr/>
        </p:nvGraphicFramePr>
        <p:xfrm>
          <a:off x="27003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1" name="Equation" r:id="rId32" imgW="114120" imgH="114120" progId="Equation.2">
                  <p:embed/>
                </p:oleObj>
              </mc:Choice>
              <mc:Fallback>
                <p:oleObj name="Equation" r:id="rId32" imgW="114120" imgH="114120" progId="Equation.2">
                  <p:embed/>
                  <p:pic>
                    <p:nvPicPr>
                      <p:cNvPr id="6161" name="Object 52">
                        <a:extLst>
                          <a:ext uri="{FF2B5EF4-FFF2-40B4-BE49-F238E27FC236}">
                            <a16:creationId xmlns:a16="http://schemas.microsoft.com/office/drawing/2014/main" id="{513B6349-508F-4695-9455-9F7331F342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53">
            <a:extLst>
              <a:ext uri="{FF2B5EF4-FFF2-40B4-BE49-F238E27FC236}">
                <a16:creationId xmlns:a16="http://schemas.microsoft.com/office/drawing/2014/main" id="{DE61F220-64D5-4803-9924-602290CF1141}"/>
              </a:ext>
            </a:extLst>
          </p:cNvPr>
          <p:cNvGraphicFramePr>
            <a:graphicFrameLocks/>
          </p:cNvGraphicFramePr>
          <p:nvPr/>
        </p:nvGraphicFramePr>
        <p:xfrm>
          <a:off x="23955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2" name="Equation" r:id="rId33" imgW="114120" imgH="114120" progId="Equation.2">
                  <p:embed/>
                </p:oleObj>
              </mc:Choice>
              <mc:Fallback>
                <p:oleObj name="Equation" r:id="rId33" imgW="114120" imgH="114120" progId="Equation.2">
                  <p:embed/>
                  <p:pic>
                    <p:nvPicPr>
                      <p:cNvPr id="6162" name="Object 53">
                        <a:extLst>
                          <a:ext uri="{FF2B5EF4-FFF2-40B4-BE49-F238E27FC236}">
                            <a16:creationId xmlns:a16="http://schemas.microsoft.com/office/drawing/2014/main" id="{DE61F220-64D5-4803-9924-602290CF11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54">
            <a:extLst>
              <a:ext uri="{FF2B5EF4-FFF2-40B4-BE49-F238E27FC236}">
                <a16:creationId xmlns:a16="http://schemas.microsoft.com/office/drawing/2014/main" id="{1449F25B-C39F-4E4C-B39B-56B1225C8A48}"/>
              </a:ext>
            </a:extLst>
          </p:cNvPr>
          <p:cNvGraphicFramePr>
            <a:graphicFrameLocks/>
          </p:cNvGraphicFramePr>
          <p:nvPr/>
        </p:nvGraphicFramePr>
        <p:xfrm>
          <a:off x="20907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3" name="Equation" r:id="rId34" imgW="114120" imgH="114120" progId="Equation.2">
                  <p:embed/>
                </p:oleObj>
              </mc:Choice>
              <mc:Fallback>
                <p:oleObj name="Equation" r:id="rId34" imgW="114120" imgH="114120" progId="Equation.2">
                  <p:embed/>
                  <p:pic>
                    <p:nvPicPr>
                      <p:cNvPr id="6163" name="Object 54">
                        <a:extLst>
                          <a:ext uri="{FF2B5EF4-FFF2-40B4-BE49-F238E27FC236}">
                            <a16:creationId xmlns:a16="http://schemas.microsoft.com/office/drawing/2014/main" id="{1449F25B-C39F-4E4C-B39B-56B1225C8A4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55">
            <a:extLst>
              <a:ext uri="{FF2B5EF4-FFF2-40B4-BE49-F238E27FC236}">
                <a16:creationId xmlns:a16="http://schemas.microsoft.com/office/drawing/2014/main" id="{65C36AC7-E7B0-4A88-B337-863419BED9CA}"/>
              </a:ext>
            </a:extLst>
          </p:cNvPr>
          <p:cNvGraphicFramePr>
            <a:graphicFrameLocks/>
          </p:cNvGraphicFramePr>
          <p:nvPr/>
        </p:nvGraphicFramePr>
        <p:xfrm>
          <a:off x="84153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4" name="Equation" r:id="rId35" imgW="114120" imgH="114120" progId="Equation.2">
                  <p:embed/>
                </p:oleObj>
              </mc:Choice>
              <mc:Fallback>
                <p:oleObj name="Equation" r:id="rId35" imgW="114120" imgH="114120" progId="Equation.2">
                  <p:embed/>
                  <p:pic>
                    <p:nvPicPr>
                      <p:cNvPr id="6164" name="Object 55">
                        <a:extLst>
                          <a:ext uri="{FF2B5EF4-FFF2-40B4-BE49-F238E27FC236}">
                            <a16:creationId xmlns:a16="http://schemas.microsoft.com/office/drawing/2014/main" id="{65C36AC7-E7B0-4A88-B337-863419BED9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3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56">
            <a:extLst>
              <a:ext uri="{FF2B5EF4-FFF2-40B4-BE49-F238E27FC236}">
                <a16:creationId xmlns:a16="http://schemas.microsoft.com/office/drawing/2014/main" id="{8E0FEB4F-9C94-432C-AB8B-B6D44B18F044}"/>
              </a:ext>
            </a:extLst>
          </p:cNvPr>
          <p:cNvGraphicFramePr>
            <a:graphicFrameLocks/>
          </p:cNvGraphicFramePr>
          <p:nvPr/>
        </p:nvGraphicFramePr>
        <p:xfrm>
          <a:off x="81105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5" name="Equation" r:id="rId36" imgW="114120" imgH="114120" progId="Equation.2">
                  <p:embed/>
                </p:oleObj>
              </mc:Choice>
              <mc:Fallback>
                <p:oleObj name="Equation" r:id="rId36" imgW="114120" imgH="114120" progId="Equation.2">
                  <p:embed/>
                  <p:pic>
                    <p:nvPicPr>
                      <p:cNvPr id="6165" name="Object 56">
                        <a:extLst>
                          <a:ext uri="{FF2B5EF4-FFF2-40B4-BE49-F238E27FC236}">
                            <a16:creationId xmlns:a16="http://schemas.microsoft.com/office/drawing/2014/main" id="{8E0FEB4F-9C94-432C-AB8B-B6D44B18F0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57">
            <a:extLst>
              <a:ext uri="{FF2B5EF4-FFF2-40B4-BE49-F238E27FC236}">
                <a16:creationId xmlns:a16="http://schemas.microsoft.com/office/drawing/2014/main" id="{5D8349AF-7074-41F9-8C52-5382E09385A8}"/>
              </a:ext>
            </a:extLst>
          </p:cNvPr>
          <p:cNvGraphicFramePr>
            <a:graphicFrameLocks/>
          </p:cNvGraphicFramePr>
          <p:nvPr/>
        </p:nvGraphicFramePr>
        <p:xfrm>
          <a:off x="78057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6" name="Equation" r:id="rId37" imgW="114120" imgH="114120" progId="Equation.2">
                  <p:embed/>
                </p:oleObj>
              </mc:Choice>
              <mc:Fallback>
                <p:oleObj name="Equation" r:id="rId37" imgW="114120" imgH="114120" progId="Equation.2">
                  <p:embed/>
                  <p:pic>
                    <p:nvPicPr>
                      <p:cNvPr id="6166" name="Object 57">
                        <a:extLst>
                          <a:ext uri="{FF2B5EF4-FFF2-40B4-BE49-F238E27FC236}">
                            <a16:creationId xmlns:a16="http://schemas.microsoft.com/office/drawing/2014/main" id="{5D8349AF-7074-41F9-8C52-5382E09385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58">
            <a:extLst>
              <a:ext uri="{FF2B5EF4-FFF2-40B4-BE49-F238E27FC236}">
                <a16:creationId xmlns:a16="http://schemas.microsoft.com/office/drawing/2014/main" id="{57F7DB9B-720F-47E6-8D04-FD224B64F5ED}"/>
              </a:ext>
            </a:extLst>
          </p:cNvPr>
          <p:cNvGraphicFramePr>
            <a:graphicFrameLocks/>
          </p:cNvGraphicFramePr>
          <p:nvPr/>
        </p:nvGraphicFramePr>
        <p:xfrm>
          <a:off x="75009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7" name="Equation" r:id="rId38" imgW="114120" imgH="114120" progId="Equation.2">
                  <p:embed/>
                </p:oleObj>
              </mc:Choice>
              <mc:Fallback>
                <p:oleObj name="Equation" r:id="rId38" imgW="114120" imgH="114120" progId="Equation.2">
                  <p:embed/>
                  <p:pic>
                    <p:nvPicPr>
                      <p:cNvPr id="6167" name="Object 58">
                        <a:extLst>
                          <a:ext uri="{FF2B5EF4-FFF2-40B4-BE49-F238E27FC236}">
                            <a16:creationId xmlns:a16="http://schemas.microsoft.com/office/drawing/2014/main" id="{57F7DB9B-720F-47E6-8D04-FD224B64F5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59">
            <a:extLst>
              <a:ext uri="{FF2B5EF4-FFF2-40B4-BE49-F238E27FC236}">
                <a16:creationId xmlns:a16="http://schemas.microsoft.com/office/drawing/2014/main" id="{9E3EA625-181C-4A6F-BA17-11EFD9A02DFC}"/>
              </a:ext>
            </a:extLst>
          </p:cNvPr>
          <p:cNvGraphicFramePr>
            <a:graphicFrameLocks/>
          </p:cNvGraphicFramePr>
          <p:nvPr/>
        </p:nvGraphicFramePr>
        <p:xfrm>
          <a:off x="7196138" y="4343401"/>
          <a:ext cx="2143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8" name="Equation" r:id="rId39" imgW="114120" imgH="114120" progId="Equation.2">
                  <p:embed/>
                </p:oleObj>
              </mc:Choice>
              <mc:Fallback>
                <p:oleObj name="Equation" r:id="rId39" imgW="114120" imgH="114120" progId="Equation.2">
                  <p:embed/>
                  <p:pic>
                    <p:nvPicPr>
                      <p:cNvPr id="6168" name="Object 59">
                        <a:extLst>
                          <a:ext uri="{FF2B5EF4-FFF2-40B4-BE49-F238E27FC236}">
                            <a16:creationId xmlns:a16="http://schemas.microsoft.com/office/drawing/2014/main" id="{9E3EA625-181C-4A6F-BA17-11EFD9A02D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4343401"/>
                        <a:ext cx="2143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7" name="Rectangle 60">
            <a:extLst>
              <a:ext uri="{FF2B5EF4-FFF2-40B4-BE49-F238E27FC236}">
                <a16:creationId xmlns:a16="http://schemas.microsoft.com/office/drawing/2014/main" id="{D1920340-D82E-40BD-A539-9FDF1512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92750"/>
            <a:ext cx="1206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8" name="Rectangle 61">
            <a:extLst>
              <a:ext uri="{FF2B5EF4-FFF2-40B4-BE49-F238E27FC236}">
                <a16:creationId xmlns:a16="http://schemas.microsoft.com/office/drawing/2014/main" id="{E98CB3B5-6412-40CC-BB3E-F2A468E0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492750"/>
            <a:ext cx="1206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CD91E7C-83DF-4BBB-80D6-4E44B8D7B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Digital Filtering</a:t>
            </a:r>
            <a:endParaRPr lang="el-GR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C69D162-6ACD-4E6C-BD70-8CD892825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9241" y="1884947"/>
            <a:ext cx="7756359" cy="5486400"/>
          </a:xfrm>
        </p:spPr>
        <p:txBody>
          <a:bodyPr/>
          <a:lstStyle/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el-GR" altLang="en-US" sz="2400" dirty="0"/>
              <a:t>In signal processing, the function of a filter is to remove unwanted parts of the signal, such as random noise, or to extract useful parts of the signal, such as the components lying within a certain frequency range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60FD-99B7-4E89-9230-9EDC0E1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Analog Filter: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B822-6927-40FC-8DC4-02B01035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200000"/>
              </a:lnSpc>
            </a:pPr>
            <a:r>
              <a:rPr lang="en-US" altLang="en-US" sz="2000" dirty="0"/>
              <a:t>Input: </a:t>
            </a:r>
            <a:r>
              <a:rPr lang="el-GR" altLang="en-US" sz="2000" dirty="0"/>
              <a:t>electrical voltage or current which is the direct analogue of </a:t>
            </a:r>
            <a:r>
              <a:rPr lang="en-US" altLang="en-US" sz="2000" dirty="0"/>
              <a:t>a </a:t>
            </a:r>
            <a:r>
              <a:rPr lang="el-GR" altLang="en-US" sz="2000" dirty="0"/>
              <a:t>physical quantity </a:t>
            </a:r>
            <a:r>
              <a:rPr lang="en-US" altLang="en-US" sz="2000" dirty="0"/>
              <a:t>(sensor output)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000" dirty="0"/>
              <a:t>Components: </a:t>
            </a:r>
            <a:r>
              <a:rPr lang="el-GR" altLang="en-US" sz="2000" dirty="0"/>
              <a:t>resistors, capacitors and op amps</a:t>
            </a:r>
            <a:endParaRPr lang="en-US" altLang="en-US" sz="2000" dirty="0"/>
          </a:p>
          <a:p>
            <a:pPr lvl="1" algn="just">
              <a:lnSpc>
                <a:spcPct val="200000"/>
              </a:lnSpc>
            </a:pPr>
            <a:r>
              <a:rPr lang="en-US" altLang="en-US" sz="2000" dirty="0"/>
              <a:t>Output: Filtered </a:t>
            </a:r>
            <a:r>
              <a:rPr lang="el-GR" altLang="en-US" sz="2000" dirty="0"/>
              <a:t>electrical voltage or current </a:t>
            </a:r>
            <a:endParaRPr lang="en-US" altLang="en-US" sz="2000" dirty="0"/>
          </a:p>
          <a:p>
            <a:pPr lvl="1" algn="just">
              <a:lnSpc>
                <a:spcPct val="200000"/>
              </a:lnSpc>
            </a:pPr>
            <a:r>
              <a:rPr lang="en-US" altLang="en-US" sz="2000" dirty="0"/>
              <a:t>Applications: </a:t>
            </a:r>
            <a:r>
              <a:rPr lang="el-GR" altLang="en-US" sz="2000" dirty="0"/>
              <a:t>noise reduction, video signal enhancement, graphic equalisers</a:t>
            </a:r>
            <a:endParaRPr lang="en-US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D03F-0045-4DF9-98F3-D4826E3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Filter: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B8E2-4082-41D2-BF32-128F76D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200000"/>
              </a:lnSpc>
            </a:pPr>
            <a:r>
              <a:rPr lang="en-US" altLang="en-US" sz="2000" dirty="0"/>
              <a:t>Input: Digitized samples of analog input (requires ADC)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000" dirty="0"/>
              <a:t>Components: Digital processor (PC/DSP/ASIC/FPGA)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000" dirty="0"/>
              <a:t>Output: Filtered samples</a:t>
            </a:r>
            <a:r>
              <a:rPr lang="el-GR" altLang="en-US" sz="2000" dirty="0"/>
              <a:t> </a:t>
            </a:r>
            <a:r>
              <a:rPr lang="en-US" altLang="en-US" sz="2000" dirty="0"/>
              <a:t>(requires DAC)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000" dirty="0"/>
              <a:t>Applications: </a:t>
            </a:r>
            <a:r>
              <a:rPr lang="el-GR" altLang="en-US" sz="2000" dirty="0"/>
              <a:t>noise reduction, video signal enhancement, graphic equalisers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1026">
            <a:extLst>
              <a:ext uri="{FF2B5EF4-FFF2-40B4-BE49-F238E27FC236}">
                <a16:creationId xmlns:a16="http://schemas.microsoft.com/office/drawing/2014/main" id="{6AA8F5F3-A6F4-4BEF-B8A8-63AACB1F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/>
              <a:t>Ideal Filters</a:t>
            </a:r>
            <a:endParaRPr lang="en-US" altLang="en-US" b="1"/>
          </a:p>
        </p:txBody>
      </p:sp>
      <p:sp>
        <p:nvSpPr>
          <p:cNvPr id="1043" name="Text Box 1027">
            <a:extLst>
              <a:ext uri="{FF2B5EF4-FFF2-40B4-BE49-F238E27FC236}">
                <a16:creationId xmlns:a16="http://schemas.microsoft.com/office/drawing/2014/main" id="{B024C76F-5FEF-4672-BBC8-F43C125E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90601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of the reasons why we design a filter is to  </a:t>
            </a:r>
            <a:r>
              <a:rPr lang="en-US" altLang="en-US" u="sng"/>
              <a:t>remove disturbances</a:t>
            </a:r>
            <a:endParaRPr lang="en-US" altLang="en-US"/>
          </a:p>
        </p:txBody>
      </p:sp>
      <p:grpSp>
        <p:nvGrpSpPr>
          <p:cNvPr id="1044" name="Group 1048">
            <a:extLst>
              <a:ext uri="{FF2B5EF4-FFF2-40B4-BE49-F238E27FC236}">
                <a16:creationId xmlns:a16="http://schemas.microsoft.com/office/drawing/2014/main" id="{5D55D1A4-19C7-4A08-A707-13144977370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676401"/>
            <a:ext cx="6376988" cy="1738313"/>
            <a:chOff x="288" y="1296"/>
            <a:chExt cx="4017" cy="1095"/>
          </a:xfrm>
        </p:grpSpPr>
        <p:sp>
          <p:nvSpPr>
            <p:cNvPr id="1064" name="Rectangle 1028">
              <a:extLst>
                <a:ext uri="{FF2B5EF4-FFF2-40B4-BE49-F238E27FC236}">
                  <a16:creationId xmlns:a16="http://schemas.microsoft.com/office/drawing/2014/main" id="{28DEEA0D-795F-4A78-A347-D473738EC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96"/>
              <a:ext cx="720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Line 1030">
              <a:extLst>
                <a:ext uri="{FF2B5EF4-FFF2-40B4-BE49-F238E27FC236}">
                  <a16:creationId xmlns:a16="http://schemas.microsoft.com/office/drawing/2014/main" id="{B5C4384F-C69A-427C-8E7A-E0032F855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5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6" name="Line 1031">
              <a:extLst>
                <a:ext uri="{FF2B5EF4-FFF2-40B4-BE49-F238E27FC236}">
                  <a16:creationId xmlns:a16="http://schemas.microsoft.com/office/drawing/2014/main" id="{0CB56FD5-E9E2-41A9-8285-1E5EE1950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036" name="Object 1032">
              <a:extLst>
                <a:ext uri="{FF2B5EF4-FFF2-40B4-BE49-F238E27FC236}">
                  <a16:creationId xmlns:a16="http://schemas.microsoft.com/office/drawing/2014/main" id="{4AC624FD-8928-4013-9737-A09C605618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416"/>
            <a:ext cx="22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" name="Equation" r:id="rId3" imgW="164880" imgH="177480" progId="Equation.3">
                    <p:embed/>
                  </p:oleObj>
                </mc:Choice>
                <mc:Fallback>
                  <p:oleObj name="Equation" r:id="rId3" imgW="164880" imgH="177480" progId="Equation.3">
                    <p:embed/>
                    <p:pic>
                      <p:nvPicPr>
                        <p:cNvPr id="1036" name="Object 1032">
                          <a:extLst>
                            <a:ext uri="{FF2B5EF4-FFF2-40B4-BE49-F238E27FC236}">
                              <a16:creationId xmlns:a16="http://schemas.microsoft.com/office/drawing/2014/main" id="{4AC624FD-8928-4013-9737-A09C60561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16"/>
                          <a:ext cx="22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Line 1034">
              <a:extLst>
                <a:ext uri="{FF2B5EF4-FFF2-40B4-BE49-F238E27FC236}">
                  <a16:creationId xmlns:a16="http://schemas.microsoft.com/office/drawing/2014/main" id="{DB22440B-3340-42BA-A79C-ADB4FBC68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8" name="Line 1035">
              <a:extLst>
                <a:ext uri="{FF2B5EF4-FFF2-40B4-BE49-F238E27FC236}">
                  <a16:creationId xmlns:a16="http://schemas.microsoft.com/office/drawing/2014/main" id="{7AF61F7D-EF2A-4C93-85D6-35C3CF2C7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6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037" name="Object 1036">
              <a:extLst>
                <a:ext uri="{FF2B5EF4-FFF2-40B4-BE49-F238E27FC236}">
                  <a16:creationId xmlns:a16="http://schemas.microsoft.com/office/drawing/2014/main" id="{77DF4B6F-47DD-4276-8930-BE2B25FAF2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296"/>
            <a:ext cx="3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" name="Equation" r:id="rId5" imgW="304560" imgH="203040" progId="Equation.3">
                    <p:embed/>
                  </p:oleObj>
                </mc:Choice>
                <mc:Fallback>
                  <p:oleObj name="Equation" r:id="rId5" imgW="304560" imgH="203040" progId="Equation.3">
                    <p:embed/>
                    <p:pic>
                      <p:nvPicPr>
                        <p:cNvPr id="1037" name="Object 1036">
                          <a:extLst>
                            <a:ext uri="{FF2B5EF4-FFF2-40B4-BE49-F238E27FC236}">
                              <a16:creationId xmlns:a16="http://schemas.microsoft.com/office/drawing/2014/main" id="{77DF4B6F-47DD-4276-8930-BE2B25FAF2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96"/>
                          <a:ext cx="33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1037">
              <a:extLst>
                <a:ext uri="{FF2B5EF4-FFF2-40B4-BE49-F238E27FC236}">
                  <a16:creationId xmlns:a16="http://schemas.microsoft.com/office/drawing/2014/main" id="{D464E7DF-49BA-4935-A3D0-35B281DE47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936"/>
            <a:ext cx="3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" name="Equation" r:id="rId7" imgW="304560" imgH="203040" progId="Equation.3">
                    <p:embed/>
                  </p:oleObj>
                </mc:Choice>
                <mc:Fallback>
                  <p:oleObj name="Equation" r:id="rId7" imgW="304560" imgH="203040" progId="Equation.3">
                    <p:embed/>
                    <p:pic>
                      <p:nvPicPr>
                        <p:cNvPr id="1038" name="Object 1037">
                          <a:extLst>
                            <a:ext uri="{FF2B5EF4-FFF2-40B4-BE49-F238E27FC236}">
                              <a16:creationId xmlns:a16="http://schemas.microsoft.com/office/drawing/2014/main" id="{D464E7DF-49BA-4935-A3D0-35B281DE4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936"/>
                          <a:ext cx="33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1038">
              <a:extLst>
                <a:ext uri="{FF2B5EF4-FFF2-40B4-BE49-F238E27FC236}">
                  <a16:creationId xmlns:a16="http://schemas.microsoft.com/office/drawing/2014/main" id="{BDAD9962-6A1F-4002-B667-F67AB71037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5" y="1296"/>
            <a:ext cx="35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" name="Equation" r:id="rId9" imgW="317160" imgH="203040" progId="Equation.3">
                    <p:embed/>
                  </p:oleObj>
                </mc:Choice>
                <mc:Fallback>
                  <p:oleObj name="Equation" r:id="rId9" imgW="317160" imgH="203040" progId="Equation.3">
                    <p:embed/>
                    <p:pic>
                      <p:nvPicPr>
                        <p:cNvPr id="1039" name="Object 1038">
                          <a:extLst>
                            <a:ext uri="{FF2B5EF4-FFF2-40B4-BE49-F238E27FC236}">
                              <a16:creationId xmlns:a16="http://schemas.microsoft.com/office/drawing/2014/main" id="{BDAD9962-6A1F-4002-B667-F67AB71037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1296"/>
                          <a:ext cx="35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039">
              <a:extLst>
                <a:ext uri="{FF2B5EF4-FFF2-40B4-BE49-F238E27FC236}">
                  <a16:creationId xmlns:a16="http://schemas.microsoft.com/office/drawing/2014/main" id="{E1AF32B4-DD93-439C-A76E-A7A2A7CA63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344"/>
            <a:ext cx="80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" name="Equation" r:id="rId11" imgW="723600" imgH="203040" progId="Equation.3">
                    <p:embed/>
                  </p:oleObj>
                </mc:Choice>
                <mc:Fallback>
                  <p:oleObj name="Equation" r:id="rId11" imgW="723600" imgH="203040" progId="Equation.3">
                    <p:embed/>
                    <p:pic>
                      <p:nvPicPr>
                        <p:cNvPr id="1040" name="Object 1039">
                          <a:extLst>
                            <a:ext uri="{FF2B5EF4-FFF2-40B4-BE49-F238E27FC236}">
                              <a16:creationId xmlns:a16="http://schemas.microsoft.com/office/drawing/2014/main" id="{E1AF32B4-DD93-439C-A76E-A7A2A7CA63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80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1040">
              <a:extLst>
                <a:ext uri="{FF2B5EF4-FFF2-40B4-BE49-F238E27FC236}">
                  <a16:creationId xmlns:a16="http://schemas.microsoft.com/office/drawing/2014/main" id="{6887932F-CD27-4633-BAE4-10A966B19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" name="Equation" r:id="rId13" imgW="114120" imgH="215640" progId="Equation.3">
                    <p:embed/>
                  </p:oleObj>
                </mc:Choice>
                <mc:Fallback>
                  <p:oleObj name="Equation" r:id="rId13" imgW="114120" imgH="215640" progId="Equation.3">
                    <p:embed/>
                    <p:pic>
                      <p:nvPicPr>
                        <p:cNvPr id="1041" name="Object 1040">
                          <a:extLst>
                            <a:ext uri="{FF2B5EF4-FFF2-40B4-BE49-F238E27FC236}">
                              <a16:creationId xmlns:a16="http://schemas.microsoft.com/office/drawing/2014/main" id="{6887932F-CD27-4633-BAE4-10A966B195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9" name="Text Box 1044">
              <a:extLst>
                <a:ext uri="{FF2B5EF4-FFF2-40B4-BE49-F238E27FC236}">
                  <a16:creationId xmlns:a16="http://schemas.microsoft.com/office/drawing/2014/main" id="{8D319EA5-B4E5-4198-B397-C8983C94A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296"/>
              <a:ext cx="72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80000"/>
                </a:lnSpc>
                <a:spcBef>
                  <a:spcPct val="50000"/>
                </a:spcBef>
              </a:pPr>
              <a:r>
                <a:rPr lang="en-US" altLang="en-US"/>
                <a:t>Filter</a:t>
              </a:r>
            </a:p>
          </p:txBody>
        </p:sp>
        <p:sp>
          <p:nvSpPr>
            <p:cNvPr id="1070" name="Text Box 1045">
              <a:extLst>
                <a:ext uri="{FF2B5EF4-FFF2-40B4-BE49-F238E27FC236}">
                  <a16:creationId xmlns:a16="http://schemas.microsoft.com/office/drawing/2014/main" id="{D4F74443-8F63-4BFC-A44E-4D6330154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96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/>
                <a:t>SIGNAL</a:t>
              </a:r>
            </a:p>
          </p:txBody>
        </p:sp>
        <p:sp>
          <p:nvSpPr>
            <p:cNvPr id="1071" name="Text Box 1046">
              <a:extLst>
                <a:ext uri="{FF2B5EF4-FFF2-40B4-BE49-F238E27FC236}">
                  <a16:creationId xmlns:a16="http://schemas.microsoft.com/office/drawing/2014/main" id="{D8079D64-286A-4550-B1C6-92007E8E6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/>
                <a:t>NOISE</a:t>
              </a:r>
            </a:p>
          </p:txBody>
        </p:sp>
      </p:grpSp>
      <p:sp>
        <p:nvSpPr>
          <p:cNvPr id="1045" name="Text Box 1049">
            <a:extLst>
              <a:ext uri="{FF2B5EF4-FFF2-40B4-BE49-F238E27FC236}">
                <a16:creationId xmlns:a16="http://schemas.microsoft.com/office/drawing/2014/main" id="{D6126F19-F693-4685-B605-E84A6423F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1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We discriminate between signal and noise in terms of the frequency spectrum</a:t>
            </a:r>
          </a:p>
        </p:txBody>
      </p:sp>
      <p:sp>
        <p:nvSpPr>
          <p:cNvPr id="1046" name="Line 1050">
            <a:extLst>
              <a:ext uri="{FF2B5EF4-FFF2-40B4-BE49-F238E27FC236}">
                <a16:creationId xmlns:a16="http://schemas.microsoft.com/office/drawing/2014/main" id="{9FC266F7-A988-4242-9573-0426EA6DB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19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7" name="Line 1051">
            <a:extLst>
              <a:ext uri="{FF2B5EF4-FFF2-40B4-BE49-F238E27FC236}">
                <a16:creationId xmlns:a16="http://schemas.microsoft.com/office/drawing/2014/main" id="{7CF41B9D-4614-40D6-8F36-47FB0F6A0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10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8" name="Line 1052">
            <a:extLst>
              <a:ext uri="{FF2B5EF4-FFF2-40B4-BE49-F238E27FC236}">
                <a16:creationId xmlns:a16="http://schemas.microsoft.com/office/drawing/2014/main" id="{1757DD31-A089-41A9-8F66-1C8B387A0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9" name="Line 1053">
            <a:extLst>
              <a:ext uri="{FF2B5EF4-FFF2-40B4-BE49-F238E27FC236}">
                <a16:creationId xmlns:a16="http://schemas.microsoft.com/office/drawing/2014/main" id="{4514533E-6E5F-40FF-8B37-C613C8A6E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0" name="Line 1054">
            <a:extLst>
              <a:ext uri="{FF2B5EF4-FFF2-40B4-BE49-F238E27FC236}">
                <a16:creationId xmlns:a16="http://schemas.microsoft.com/office/drawing/2014/main" id="{ACB97C5A-0456-4D42-8B05-9CFBD17E5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6" name="Object 1055">
            <a:extLst>
              <a:ext uri="{FF2B5EF4-FFF2-40B4-BE49-F238E27FC236}">
                <a16:creationId xmlns:a16="http://schemas.microsoft.com/office/drawing/2014/main" id="{F2F47D89-0C18-4452-B6AD-DB9B8BF1D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48640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Equation" r:id="rId15" imgW="164880" imgH="164880" progId="Equation.3">
                  <p:embed/>
                </p:oleObj>
              </mc:Choice>
              <mc:Fallback>
                <p:oleObj name="Equation" r:id="rId15" imgW="164880" imgH="164880" progId="Equation.3">
                  <p:embed/>
                  <p:pic>
                    <p:nvPicPr>
                      <p:cNvPr id="1026" name="Object 1055">
                        <a:extLst>
                          <a:ext uri="{FF2B5EF4-FFF2-40B4-BE49-F238E27FC236}">
                            <a16:creationId xmlns:a16="http://schemas.microsoft.com/office/drawing/2014/main" id="{F2F47D89-0C18-4452-B6AD-DB9B8BF1D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56">
            <a:extLst>
              <a:ext uri="{FF2B5EF4-FFF2-40B4-BE49-F238E27FC236}">
                <a16:creationId xmlns:a16="http://schemas.microsoft.com/office/drawing/2014/main" id="{93599F3C-A41D-4718-8940-5D8973CD2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1"/>
          <a:ext cx="533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Equation" r:id="rId17" imgW="355320" imgH="203040" progId="Equation.3">
                  <p:embed/>
                </p:oleObj>
              </mc:Choice>
              <mc:Fallback>
                <p:oleObj name="Equation" r:id="rId17" imgW="355320" imgH="203040" progId="Equation.3">
                  <p:embed/>
                  <p:pic>
                    <p:nvPicPr>
                      <p:cNvPr id="1027" name="Object 1056">
                        <a:extLst>
                          <a:ext uri="{FF2B5EF4-FFF2-40B4-BE49-F238E27FC236}">
                            <a16:creationId xmlns:a16="http://schemas.microsoft.com/office/drawing/2014/main" id="{93599F3C-A41D-4718-8940-5D8973CD2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1"/>
                        <a:ext cx="533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57">
            <a:extLst>
              <a:ext uri="{FF2B5EF4-FFF2-40B4-BE49-F238E27FC236}">
                <a16:creationId xmlns:a16="http://schemas.microsoft.com/office/drawing/2014/main" id="{1B06D6AD-B014-43DC-B8A9-046D52930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953001"/>
          <a:ext cx="6096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quation" r:id="rId19" imgW="368280" imgH="203040" progId="Equation.3">
                  <p:embed/>
                </p:oleObj>
              </mc:Choice>
              <mc:Fallback>
                <p:oleObj name="Equation" r:id="rId19" imgW="368280" imgH="203040" progId="Equation.3">
                  <p:embed/>
                  <p:pic>
                    <p:nvPicPr>
                      <p:cNvPr id="1028" name="Object 1057">
                        <a:extLst>
                          <a:ext uri="{FF2B5EF4-FFF2-40B4-BE49-F238E27FC236}">
                            <a16:creationId xmlns:a16="http://schemas.microsoft.com/office/drawing/2014/main" id="{1B06D6AD-B014-43DC-B8A9-046D52930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53001"/>
                        <a:ext cx="6096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59">
            <a:extLst>
              <a:ext uri="{FF2B5EF4-FFF2-40B4-BE49-F238E27FC236}">
                <a16:creationId xmlns:a16="http://schemas.microsoft.com/office/drawing/2014/main" id="{A0A188F8-CD82-4BE5-8DD4-3DA58E94A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5424489"/>
          <a:ext cx="336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Equation" r:id="rId21" imgW="177480" imgH="228600" progId="Equation.3">
                  <p:embed/>
                </p:oleObj>
              </mc:Choice>
              <mc:Fallback>
                <p:oleObj name="Equation" r:id="rId21" imgW="177480" imgH="228600" progId="Equation.3">
                  <p:embed/>
                  <p:pic>
                    <p:nvPicPr>
                      <p:cNvPr id="1029" name="Object 1059">
                        <a:extLst>
                          <a:ext uri="{FF2B5EF4-FFF2-40B4-BE49-F238E27FC236}">
                            <a16:creationId xmlns:a16="http://schemas.microsoft.com/office/drawing/2014/main" id="{A0A188F8-CD82-4BE5-8DD4-3DA58E94A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424489"/>
                        <a:ext cx="336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060">
            <a:extLst>
              <a:ext uri="{FF2B5EF4-FFF2-40B4-BE49-F238E27FC236}">
                <a16:creationId xmlns:a16="http://schemas.microsoft.com/office/drawing/2014/main" id="{C0877D70-08E1-45D2-A959-9BC2EB4C3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5424489"/>
          <a:ext cx="552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23" imgW="291960" imgH="228600" progId="Equation.3">
                  <p:embed/>
                </p:oleObj>
              </mc:Choice>
              <mc:Fallback>
                <p:oleObj name="Equation" r:id="rId23" imgW="291960" imgH="228600" progId="Equation.3">
                  <p:embed/>
                  <p:pic>
                    <p:nvPicPr>
                      <p:cNvPr id="1030" name="Object 1060">
                        <a:extLst>
                          <a:ext uri="{FF2B5EF4-FFF2-40B4-BE49-F238E27FC236}">
                            <a16:creationId xmlns:a16="http://schemas.microsoft.com/office/drawing/2014/main" id="{C0877D70-08E1-45D2-A959-9BC2EB4C3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5424489"/>
                        <a:ext cx="552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Rectangle 1061">
            <a:extLst>
              <a:ext uri="{FF2B5EF4-FFF2-40B4-BE49-F238E27FC236}">
                <a16:creationId xmlns:a16="http://schemas.microsoft.com/office/drawing/2014/main" id="{E3FAB9A8-2CCD-4116-9A1B-92149A54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48200"/>
            <a:ext cx="1219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52" name="Line 1062">
            <a:extLst>
              <a:ext uri="{FF2B5EF4-FFF2-40B4-BE49-F238E27FC236}">
                <a16:creationId xmlns:a16="http://schemas.microsoft.com/office/drawing/2014/main" id="{E5FB656B-FD35-45A8-95AB-1E4609C9C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" name="Line 1063">
            <a:extLst>
              <a:ext uri="{FF2B5EF4-FFF2-40B4-BE49-F238E27FC236}">
                <a16:creationId xmlns:a16="http://schemas.microsoft.com/office/drawing/2014/main" id="{B8795749-BAB1-4B0A-AD7B-BEC09A3C2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4" name="Line 1064">
            <a:extLst>
              <a:ext uri="{FF2B5EF4-FFF2-40B4-BE49-F238E27FC236}">
                <a16:creationId xmlns:a16="http://schemas.microsoft.com/office/drawing/2014/main" id="{552CC050-5D2A-4253-A6F7-34599FDB7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800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5" name="Line 1065">
            <a:extLst>
              <a:ext uri="{FF2B5EF4-FFF2-40B4-BE49-F238E27FC236}">
                <a16:creationId xmlns:a16="http://schemas.microsoft.com/office/drawing/2014/main" id="{3AD99ECA-94A3-419A-A857-304AC4543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334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6" name="Rectangle 1066">
            <a:extLst>
              <a:ext uri="{FF2B5EF4-FFF2-40B4-BE49-F238E27FC236}">
                <a16:creationId xmlns:a16="http://schemas.microsoft.com/office/drawing/2014/main" id="{2A861E85-4C1D-45CD-AC79-A79029C2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31" name="Object 1067">
            <a:extLst>
              <a:ext uri="{FF2B5EF4-FFF2-40B4-BE49-F238E27FC236}">
                <a16:creationId xmlns:a16="http://schemas.microsoft.com/office/drawing/2014/main" id="{7672DACD-807C-4EA4-9320-F296EB77A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334000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quation" r:id="rId25" imgW="177480" imgH="228600" progId="Equation.3">
                  <p:embed/>
                </p:oleObj>
              </mc:Choice>
              <mc:Fallback>
                <p:oleObj name="Equation" r:id="rId25" imgW="177480" imgH="228600" progId="Equation.3">
                  <p:embed/>
                  <p:pic>
                    <p:nvPicPr>
                      <p:cNvPr id="1031" name="Object 1067">
                        <a:extLst>
                          <a:ext uri="{FF2B5EF4-FFF2-40B4-BE49-F238E27FC236}">
                            <a16:creationId xmlns:a16="http://schemas.microsoft.com/office/drawing/2014/main" id="{7672DACD-807C-4EA4-9320-F296EB77A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" name="Line 1068">
            <a:extLst>
              <a:ext uri="{FF2B5EF4-FFF2-40B4-BE49-F238E27FC236}">
                <a16:creationId xmlns:a16="http://schemas.microsoft.com/office/drawing/2014/main" id="{A07123FA-91AB-43BE-B365-83E5CC4D0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8" name="Line 1069">
            <a:extLst>
              <a:ext uri="{FF2B5EF4-FFF2-40B4-BE49-F238E27FC236}">
                <a16:creationId xmlns:a16="http://schemas.microsoft.com/office/drawing/2014/main" id="{BFBAD123-A2FE-4BE4-B8A9-6F51D4BEB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9" name="Line 1070">
            <a:extLst>
              <a:ext uri="{FF2B5EF4-FFF2-40B4-BE49-F238E27FC236}">
                <a16:creationId xmlns:a16="http://schemas.microsoft.com/office/drawing/2014/main" id="{D93DCFD4-D829-4A8F-8967-B8B7420A8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6482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0" name="Line 1071">
            <a:extLst>
              <a:ext uri="{FF2B5EF4-FFF2-40B4-BE49-F238E27FC236}">
                <a16:creationId xmlns:a16="http://schemas.microsoft.com/office/drawing/2014/main" id="{2E6BD3E2-EE1F-42E3-BBF7-0599F3EBE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482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" name="Line 1072">
            <a:extLst>
              <a:ext uri="{FF2B5EF4-FFF2-40B4-BE49-F238E27FC236}">
                <a16:creationId xmlns:a16="http://schemas.microsoft.com/office/drawing/2014/main" id="{1B7F3746-A8F4-4375-8820-532FC2948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181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32" name="Object 1073">
            <a:extLst>
              <a:ext uri="{FF2B5EF4-FFF2-40B4-BE49-F238E27FC236}">
                <a16:creationId xmlns:a16="http://schemas.microsoft.com/office/drawing/2014/main" id="{EB52B591-BF0B-4C93-A68A-E45013CE3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0" y="541020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Equation" r:id="rId26" imgW="164880" imgH="164880" progId="Equation.3">
                  <p:embed/>
                </p:oleObj>
              </mc:Choice>
              <mc:Fallback>
                <p:oleObj name="Equation" r:id="rId26" imgW="164880" imgH="164880" progId="Equation.3">
                  <p:embed/>
                  <p:pic>
                    <p:nvPicPr>
                      <p:cNvPr id="1032" name="Object 1073">
                        <a:extLst>
                          <a:ext uri="{FF2B5EF4-FFF2-40B4-BE49-F238E27FC236}">
                            <a16:creationId xmlns:a16="http://schemas.microsoft.com/office/drawing/2014/main" id="{EB52B591-BF0B-4C93-A68A-E45013CE3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5410200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74">
            <a:extLst>
              <a:ext uri="{FF2B5EF4-FFF2-40B4-BE49-F238E27FC236}">
                <a16:creationId xmlns:a16="http://schemas.microsoft.com/office/drawing/2014/main" id="{D129144C-706E-4A96-B726-74EE79949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1889" y="4495801"/>
          <a:ext cx="5556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Equation" r:id="rId27" imgW="368280" imgH="203040" progId="Equation.3">
                  <p:embed/>
                </p:oleObj>
              </mc:Choice>
              <mc:Fallback>
                <p:oleObj name="Equation" r:id="rId27" imgW="368280" imgH="203040" progId="Equation.3">
                  <p:embed/>
                  <p:pic>
                    <p:nvPicPr>
                      <p:cNvPr id="1033" name="Object 1074">
                        <a:extLst>
                          <a:ext uri="{FF2B5EF4-FFF2-40B4-BE49-F238E27FC236}">
                            <a16:creationId xmlns:a16="http://schemas.microsoft.com/office/drawing/2014/main" id="{D129144C-706E-4A96-B726-74EE79949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1889" y="4495801"/>
                        <a:ext cx="5556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76">
            <a:extLst>
              <a:ext uri="{FF2B5EF4-FFF2-40B4-BE49-F238E27FC236}">
                <a16:creationId xmlns:a16="http://schemas.microsoft.com/office/drawing/2014/main" id="{DC9EDA81-B4B7-42E7-AD82-0F39BF737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5410201"/>
          <a:ext cx="336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1034" name="Object 1076">
                        <a:extLst>
                          <a:ext uri="{FF2B5EF4-FFF2-40B4-BE49-F238E27FC236}">
                            <a16:creationId xmlns:a16="http://schemas.microsoft.com/office/drawing/2014/main" id="{DC9EDA81-B4B7-42E7-AD82-0F39BF737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410201"/>
                        <a:ext cx="336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077">
            <a:extLst>
              <a:ext uri="{FF2B5EF4-FFF2-40B4-BE49-F238E27FC236}">
                <a16:creationId xmlns:a16="http://schemas.microsoft.com/office/drawing/2014/main" id="{B453867B-7586-4BFD-BA24-D419AC7E8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7950" y="5348289"/>
          <a:ext cx="552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quation" r:id="rId30" imgW="291960" imgH="228600" progId="Equation.3">
                  <p:embed/>
                </p:oleObj>
              </mc:Choice>
              <mc:Fallback>
                <p:oleObj name="Equation" r:id="rId30" imgW="291960" imgH="228600" progId="Equation.3">
                  <p:embed/>
                  <p:pic>
                    <p:nvPicPr>
                      <p:cNvPr id="1035" name="Object 1077">
                        <a:extLst>
                          <a:ext uri="{FF2B5EF4-FFF2-40B4-BE49-F238E27FC236}">
                            <a16:creationId xmlns:a16="http://schemas.microsoft.com/office/drawing/2014/main" id="{B453867B-7586-4BFD-BA24-D419AC7E8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5348289"/>
                        <a:ext cx="552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" name="Line 1079">
            <a:extLst>
              <a:ext uri="{FF2B5EF4-FFF2-40B4-BE49-F238E27FC236}">
                <a16:creationId xmlns:a16="http://schemas.microsoft.com/office/drawing/2014/main" id="{62DF1CB7-0757-4AC3-ACDD-E4D036DF8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419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3" name="Line 1080">
            <a:extLst>
              <a:ext uri="{FF2B5EF4-FFF2-40B4-BE49-F238E27FC236}">
                <a16:creationId xmlns:a16="http://schemas.microsoft.com/office/drawing/2014/main" id="{644A1665-AA0D-438A-B250-A97A5084A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0" y="4343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324E823-F577-4F44-80E4-B3C27521F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           Ideal Filter Frequency Response</a:t>
            </a:r>
            <a:endParaRPr lang="el-GR" altLang="en-US" sz="4000" dirty="0"/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5DD1F4F6-8FAA-41A3-BB52-4C563E2ED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447800"/>
            <a:ext cx="6781800" cy="48006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1026">
            <a:extLst>
              <a:ext uri="{FF2B5EF4-FFF2-40B4-BE49-F238E27FC236}">
                <a16:creationId xmlns:a16="http://schemas.microsoft.com/office/drawing/2014/main" id="{5CFE86DF-BBC0-4234-B7A2-04546EF9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"/>
            <a:ext cx="91440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r>
              <a:rPr lang="en-US" altLang="en-US" sz="2800" b="1" dirty="0"/>
              <a:t>Conditions for Non-Distortion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           Problem:</a:t>
            </a:r>
            <a:r>
              <a:rPr lang="en-US" altLang="en-US" i="1" dirty="0"/>
              <a:t> ideally we do not want the filter to distort the signal we want to recover.</a:t>
            </a:r>
            <a:endParaRPr lang="en-US" altLang="en-US" b="1" dirty="0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84A55F1E-B2D3-4110-A570-8415AFA4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8067"/>
            <a:ext cx="1524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9" name="Text Box 1029">
            <a:extLst>
              <a:ext uri="{FF2B5EF4-FFF2-40B4-BE49-F238E27FC236}">
                <a16:creationId xmlns:a16="http://schemas.microsoft.com/office/drawing/2014/main" id="{8D6B2421-4709-40B3-85B1-5382C9FB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77206"/>
            <a:ext cx="1524000" cy="76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en-US"/>
              <a:t>IDEAL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FILTER</a:t>
            </a:r>
          </a:p>
        </p:txBody>
      </p:sp>
      <p:sp>
        <p:nvSpPr>
          <p:cNvPr id="2060" name="Line 1030">
            <a:extLst>
              <a:ext uri="{FF2B5EF4-FFF2-40B4-BE49-F238E27FC236}">
                <a16:creationId xmlns:a16="http://schemas.microsoft.com/office/drawing/2014/main" id="{213513CC-70C2-47E3-B0EF-D4614F443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01467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1" name="Line 1031">
            <a:extLst>
              <a:ext uri="{FF2B5EF4-FFF2-40B4-BE49-F238E27FC236}">
                <a16:creationId xmlns:a16="http://schemas.microsoft.com/office/drawing/2014/main" id="{D6A89DDD-63B2-4308-ACD5-336F2CEB2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01467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0" name="Object 1024">
            <a:extLst>
              <a:ext uri="{FF2B5EF4-FFF2-40B4-BE49-F238E27FC236}">
                <a16:creationId xmlns:a16="http://schemas.microsoft.com/office/drawing/2014/main" id="{3834795E-496B-4459-91E1-C0134CC5B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3566"/>
              </p:ext>
            </p:extLst>
          </p:nvPr>
        </p:nvGraphicFramePr>
        <p:xfrm>
          <a:off x="2665413" y="2291868"/>
          <a:ext cx="12811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3" imgW="660240" imgH="203040" progId="Equation.3">
                  <p:embed/>
                </p:oleObj>
              </mc:Choice>
              <mc:Fallback>
                <p:oleObj name="Equation" r:id="rId3" imgW="660240" imgH="203040" progId="Equation.3">
                  <p:embed/>
                  <p:pic>
                    <p:nvPicPr>
                      <p:cNvPr id="2050" name="Object 1024">
                        <a:extLst>
                          <a:ext uri="{FF2B5EF4-FFF2-40B4-BE49-F238E27FC236}">
                            <a16:creationId xmlns:a16="http://schemas.microsoft.com/office/drawing/2014/main" id="{3834795E-496B-4459-91E1-C0134CC5B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291868"/>
                        <a:ext cx="12811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>
            <a:extLst>
              <a:ext uri="{FF2B5EF4-FFF2-40B4-BE49-F238E27FC236}">
                <a16:creationId xmlns:a16="http://schemas.microsoft.com/office/drawing/2014/main" id="{96E1A071-F853-469A-9E88-1A04B9E9F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3005"/>
              </p:ext>
            </p:extLst>
          </p:nvPr>
        </p:nvGraphicFramePr>
        <p:xfrm>
          <a:off x="6172201" y="2368068"/>
          <a:ext cx="1922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5" imgW="990360" imgH="203040" progId="Equation.3">
                  <p:embed/>
                </p:oleObj>
              </mc:Choice>
              <mc:Fallback>
                <p:oleObj name="Equation" r:id="rId5" imgW="990360" imgH="203040" progId="Equation.3">
                  <p:embed/>
                  <p:pic>
                    <p:nvPicPr>
                      <p:cNvPr id="2051" name="Object 1025">
                        <a:extLst>
                          <a:ext uri="{FF2B5EF4-FFF2-40B4-BE49-F238E27FC236}">
                            <a16:creationId xmlns:a16="http://schemas.microsoft.com/office/drawing/2014/main" id="{96E1A071-F853-469A-9E88-1A04B9E9F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368068"/>
                        <a:ext cx="1922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1034">
            <a:extLst>
              <a:ext uri="{FF2B5EF4-FFF2-40B4-BE49-F238E27FC236}">
                <a16:creationId xmlns:a16="http://schemas.microsoft.com/office/drawing/2014/main" id="{31BBA8B5-485D-4E66-BFC8-10FD1CC4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215667"/>
            <a:ext cx="2209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Same shape as s(t), just scaled and delayed.</a:t>
            </a:r>
          </a:p>
        </p:txBody>
      </p:sp>
      <p:pic>
        <p:nvPicPr>
          <p:cNvPr id="2063" name="Picture 1035">
            <a:extLst>
              <a:ext uri="{FF2B5EF4-FFF2-40B4-BE49-F238E27FC236}">
                <a16:creationId xmlns:a16="http://schemas.microsoft.com/office/drawing/2014/main" id="{7FABCE50-919C-40CF-A62D-854FDAD8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3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64" name="Picture 1036">
            <a:extLst>
              <a:ext uri="{FF2B5EF4-FFF2-40B4-BE49-F238E27FC236}">
                <a16:creationId xmlns:a16="http://schemas.microsoft.com/office/drawing/2014/main" id="{774C62FA-914B-4032-8EDA-A58A0752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24303"/>
            <a:ext cx="190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>
            <a:extLst>
              <a:ext uri="{FF2B5EF4-FFF2-40B4-BE49-F238E27FC236}">
                <a16:creationId xmlns:a16="http://schemas.microsoft.com/office/drawing/2014/main" id="{EFE2BE5C-7F0F-47F8-BCB5-648FBDBA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1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/>
              <a:t>Characteristics of Non Ideal Digital Filters</a:t>
            </a:r>
          </a:p>
        </p:txBody>
      </p:sp>
      <p:sp>
        <p:nvSpPr>
          <p:cNvPr id="4102" name="Line 3">
            <a:extLst>
              <a:ext uri="{FF2B5EF4-FFF2-40B4-BE49-F238E27FC236}">
                <a16:creationId xmlns:a16="http://schemas.microsoft.com/office/drawing/2014/main" id="{2D0B060C-7921-400F-84D7-7CB6F719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1430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Line 4">
            <a:extLst>
              <a:ext uri="{FF2B5EF4-FFF2-40B4-BE49-F238E27FC236}">
                <a16:creationId xmlns:a16="http://schemas.microsoft.com/office/drawing/2014/main" id="{412CE1E4-3BEF-42D2-B170-4F337DD00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362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564E4C37-89AB-4178-9293-11233498F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676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A499B6F7-4DBD-48DF-B307-9EF5899E2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8" name="Object 10">
            <a:extLst>
              <a:ext uri="{FF2B5EF4-FFF2-40B4-BE49-F238E27FC236}">
                <a16:creationId xmlns:a16="http://schemas.microsoft.com/office/drawing/2014/main" id="{B913144C-6D9C-48DD-8CEE-38B6B829E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438401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4098" name="Object 10">
                        <a:extLst>
                          <a:ext uri="{FF2B5EF4-FFF2-40B4-BE49-F238E27FC236}">
                            <a16:creationId xmlns:a16="http://schemas.microsoft.com/office/drawing/2014/main" id="{B913144C-6D9C-48DD-8CEE-38B6B829E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438401"/>
                        <a:ext cx="3048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">
            <a:extLst>
              <a:ext uri="{FF2B5EF4-FFF2-40B4-BE49-F238E27FC236}">
                <a16:creationId xmlns:a16="http://schemas.microsoft.com/office/drawing/2014/main" id="{693845AE-3360-4C9F-8713-308D020DD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143000"/>
          <a:ext cx="933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5" imgW="495000" imgH="203040" progId="Equation.3">
                  <p:embed/>
                </p:oleObj>
              </mc:Choice>
              <mc:Fallback>
                <p:oleObj name="Equation" r:id="rId5" imgW="495000" imgH="203040" progId="Equation.3">
                  <p:embed/>
                  <p:pic>
                    <p:nvPicPr>
                      <p:cNvPr id="4099" name="Object 12">
                        <a:extLst>
                          <a:ext uri="{FF2B5EF4-FFF2-40B4-BE49-F238E27FC236}">
                            <a16:creationId xmlns:a16="http://schemas.microsoft.com/office/drawing/2014/main" id="{693845AE-3360-4C9F-8713-308D020DD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3000"/>
                        <a:ext cx="933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>
            <a:extLst>
              <a:ext uri="{FF2B5EF4-FFF2-40B4-BE49-F238E27FC236}">
                <a16:creationId xmlns:a16="http://schemas.microsoft.com/office/drawing/2014/main" id="{6918775B-A230-411E-AC66-0BD0CBAC1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438400"/>
          <a:ext cx="4333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7" imgW="215640" imgH="241200" progId="Equation.3">
                  <p:embed/>
                </p:oleObj>
              </mc:Choice>
              <mc:Fallback>
                <p:oleObj name="Equation" r:id="rId7" imgW="215640" imgH="241200" progId="Equation.3">
                  <p:embed/>
                  <p:pic>
                    <p:nvPicPr>
                      <p:cNvPr id="4100" name="Object 13">
                        <a:extLst>
                          <a:ext uri="{FF2B5EF4-FFF2-40B4-BE49-F238E27FC236}">
                            <a16:creationId xmlns:a16="http://schemas.microsoft.com/office/drawing/2014/main" id="{6918775B-A230-411E-AC66-0BD0CBAC1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438400"/>
                        <a:ext cx="4333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4">
            <a:extLst>
              <a:ext uri="{FF2B5EF4-FFF2-40B4-BE49-F238E27FC236}">
                <a16:creationId xmlns:a16="http://schemas.microsoft.com/office/drawing/2014/main" id="{1B5AF549-6753-4B3C-875A-4F8AA8CF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192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IDEAL</a:t>
            </a:r>
          </a:p>
        </p:txBody>
      </p:sp>
      <p:sp>
        <p:nvSpPr>
          <p:cNvPr id="4107" name="Line 16">
            <a:extLst>
              <a:ext uri="{FF2B5EF4-FFF2-40B4-BE49-F238E27FC236}">
                <a16:creationId xmlns:a16="http://schemas.microsoft.com/office/drawing/2014/main" id="{F897C98B-A643-4D65-AF47-21A3CB2A4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Line 18">
            <a:extLst>
              <a:ext uri="{FF2B5EF4-FFF2-40B4-BE49-F238E27FC236}">
                <a16:creationId xmlns:a16="http://schemas.microsoft.com/office/drawing/2014/main" id="{7E45BC1F-3383-4DB5-8AB0-C04C4C808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676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Line 19">
            <a:extLst>
              <a:ext uri="{FF2B5EF4-FFF2-40B4-BE49-F238E27FC236}">
                <a16:creationId xmlns:a16="http://schemas.microsoft.com/office/drawing/2014/main" id="{B9C3781D-A06D-49D9-A7BB-1D5C4689A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Text Box 21">
            <a:extLst>
              <a:ext uri="{FF2B5EF4-FFF2-40B4-BE49-F238E27FC236}">
                <a16:creationId xmlns:a16="http://schemas.microsoft.com/office/drawing/2014/main" id="{2CF0205B-501F-4864-AC54-FA1611AB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362201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Positive freq. only</a:t>
            </a:r>
          </a:p>
        </p:txBody>
      </p:sp>
      <p:pic>
        <p:nvPicPr>
          <p:cNvPr id="4111" name="Picture 23" descr="A:\FIG.BMP">
            <a:extLst>
              <a:ext uri="{FF2B5EF4-FFF2-40B4-BE49-F238E27FC236}">
                <a16:creationId xmlns:a16="http://schemas.microsoft.com/office/drawing/2014/main" id="{A713A55D-CE80-462F-85B9-D5B9257E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1"/>
            <a:ext cx="579120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Text Box 24">
            <a:extLst>
              <a:ext uri="{FF2B5EF4-FFF2-40B4-BE49-F238E27FC236}">
                <a16:creationId xmlns:a16="http://schemas.microsoft.com/office/drawing/2014/main" id="{DD519F0E-22EA-45E7-914F-BBE60DC8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1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NON IDEAL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575C95F-9937-4745-95A0-4D539FD27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            Realistic vs. Ideal Filter Response</a:t>
            </a:r>
            <a:endParaRPr lang="el-GR" altLang="en-US" sz="4000" dirty="0"/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C5E46BB6-9769-4F92-A13C-6462D4CC85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282700"/>
            <a:ext cx="6477000" cy="50990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2003-11-06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460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等线</vt:lpstr>
      <vt:lpstr>等线 Light</vt:lpstr>
      <vt:lpstr>Times New Roman</vt:lpstr>
      <vt:lpstr>Wingdings</vt:lpstr>
      <vt:lpstr>Office Theme</vt:lpstr>
      <vt:lpstr>Equation</vt:lpstr>
      <vt:lpstr>FIR Filter Design</vt:lpstr>
      <vt:lpstr>Digital Filtering</vt:lpstr>
      <vt:lpstr>Analog Filter: </vt:lpstr>
      <vt:lpstr>Digital Filter: </vt:lpstr>
      <vt:lpstr>PowerPoint Presentation</vt:lpstr>
      <vt:lpstr>           Ideal Filter Frequency Response</vt:lpstr>
      <vt:lpstr>PowerPoint Presentation</vt:lpstr>
      <vt:lpstr>PowerPoint Presentation</vt:lpstr>
      <vt:lpstr>            Realistic vs. Ideal Filter Response</vt:lpstr>
      <vt:lpstr>PowerPoint Presentation</vt:lpstr>
      <vt:lpstr>Advantage of FIR over IIR</vt:lpstr>
      <vt:lpstr>        Design Techniques For FIR Filters</vt:lpstr>
      <vt:lpstr>Design of FIR filters: Windows</vt:lpstr>
      <vt:lpstr> FIR Filter Design based on Windows Function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ECE 311</dc:title>
  <dc:creator>Dr. Kamlesh Kumar Singh</dc:creator>
  <cp:lastModifiedBy>Mohammad Maroof Siddiqui</cp:lastModifiedBy>
  <cp:revision>33</cp:revision>
  <dcterms:created xsi:type="dcterms:W3CDTF">2020-08-11T07:35:24Z</dcterms:created>
  <dcterms:modified xsi:type="dcterms:W3CDTF">2024-12-15T11:39:23Z</dcterms:modified>
</cp:coreProperties>
</file>