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F1EC-D2CD-4DCC-A734-D20E0024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06685-DDFD-4681-A98F-E6143941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9AA0-7A26-411E-93E9-687B0DBD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F3F1-302D-430C-9405-B2EA4F6D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8BC4-3990-40A3-A3DD-05CC81F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9D5-F913-4F83-9B0F-5F6962CC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83545-012F-4302-BEC1-4968F1C7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C62A-766B-4E57-ABEF-2664977F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2501-E08F-43BF-BC0D-E53271F1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9626-C97A-4B6D-85B3-48437DDA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609F3-8DDC-49FE-9E4A-5009EE7A4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D1D7F-596E-42A8-BF05-238073B7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D28C-EBD2-4322-8FA1-8EA9A137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2D78-D9F3-4DD1-A43E-CB4B0117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A53B-398B-4DD0-AB7E-AB50B79B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5B79-0338-4C0C-A96B-A56DB922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4B9D-AF06-47BD-9C95-28B7E5A3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C96F-9DA9-49A1-B690-AF54AAE6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4911-1DE6-4484-B7CE-BA3018E8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FD66-770E-4736-9F29-E9EB6358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A855-1BBB-4781-B674-B32E3081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D3CA-A1EA-46A0-9951-FBFB964F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AE53-2B21-4020-930F-BA353FE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C292-D557-4FCA-9A91-3F2B86EC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1786-D963-4EDC-A04E-6472AEC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AA2D-DD96-4FE2-813B-6F02649E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3E58-A3C9-44F3-9700-D3746949B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2DD2-2833-4911-B2C7-13701B93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08486-A7D2-4BF2-995A-14B303A6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11D7-B001-4758-BE74-7FBFB47A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B3638-1EC4-410E-9DE3-D3C00C5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A85-820D-4CF1-84BC-1B113F74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F885-2EBF-4D97-9F72-8BCE8467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C562D-45F4-479F-856E-0486E08F0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CCD13-1F94-4C28-B0C6-290A525CC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70025-DCE9-42A3-86AE-24F8D899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6B588-BB5F-4C96-AAB1-4B470E66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9120C-CDBE-418C-A421-C8E061E0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04988-845C-4773-9F85-6B27949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03D1-721B-4E26-B6E3-466D3B0B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A3E40-EB32-4697-8AD9-383C277A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971FD-7FAC-44BF-AB74-E9709A47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8852-D09E-4D6E-88DD-D8B4C8E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268A6-0A90-4751-9DA4-40D9970D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EC9BD-24D9-42D3-A3E0-69FF4CF1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8C55-FF2B-4379-A331-E50D0B59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B9B5-25E5-475D-8DCA-61C352A6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282F-F916-4E46-BDF5-0F6D4F9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4F80F-44F0-4D90-8A4A-D782642B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E91CC-BA79-4F11-8786-891676AE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92D4-B099-44FC-88B8-197ED57F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0729-F5D4-4B0B-BD15-AA742E83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F7D9-C24C-4157-AEDC-07B4B614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3E75-FFFA-43C0-AC40-05EDA51A4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0B5D-6A0E-4265-BAFD-41D144C1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D559-5838-47CD-8394-70DF4531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B0950-B589-493C-A091-A1CD99E4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DEEBE-7E12-487C-9A28-ABB963A1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61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F4E2-0737-4DFA-8EFE-E3F36468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7C745-6C3B-42E5-A2B7-537A14F8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B832-6891-4E2D-B5FF-46A9677EB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AACD-F1FD-4FFA-B594-F370FC53A57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F38C-1E09-43D2-A75A-0241E74E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966D-4304-4B03-842A-1839B809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4198-320E-4AFB-AF3C-EC6686E5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1CFD3-C81D-4A06-9438-4CCFE92BC504}"/>
              </a:ext>
            </a:extLst>
          </p:cNvPr>
          <p:cNvSpPr txBox="1"/>
          <p:nvPr/>
        </p:nvSpPr>
        <p:spPr>
          <a:xfrm>
            <a:off x="1752600" y="2967335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HTML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و </a:t>
            </a:r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 CSS 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چی هستن؟</a:t>
            </a:r>
            <a:endParaRPr lang="en-US" sz="5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705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A1561-9804-4F2E-A2E9-452C54A1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1" y="2000250"/>
            <a:ext cx="25146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64A34-5A3C-476A-9562-6121101C85D0}"/>
              </a:ext>
            </a:extLst>
          </p:cNvPr>
          <p:cNvSpPr txBox="1"/>
          <p:nvPr/>
        </p:nvSpPr>
        <p:spPr>
          <a:xfrm>
            <a:off x="5163671" y="358589"/>
            <a:ext cx="186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6136B-6737-4701-94BB-1D2CC6A2A218}"/>
              </a:ext>
            </a:extLst>
          </p:cNvPr>
          <p:cNvSpPr txBox="1"/>
          <p:nvPr/>
        </p:nvSpPr>
        <p:spPr>
          <a:xfrm>
            <a:off x="4930588" y="1837765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Hyper Text Markup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1E5B-9B69-4C40-A9F3-700C6D7D1DDA}"/>
              </a:ext>
            </a:extLst>
          </p:cNvPr>
          <p:cNvSpPr txBox="1"/>
          <p:nvPr/>
        </p:nvSpPr>
        <p:spPr>
          <a:xfrm>
            <a:off x="4930588" y="2359497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ساختار و اسکلت‌بندی صفحه‌ی وب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ACB3D-0053-4B48-B590-A59DEB92874B}"/>
              </a:ext>
            </a:extLst>
          </p:cNvPr>
          <p:cNvSpPr txBox="1"/>
          <p:nvPr/>
        </p:nvSpPr>
        <p:spPr>
          <a:xfrm>
            <a:off x="4930588" y="2881229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 5</a:t>
            </a: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چیه؟ فرقی می‌کنه با </a:t>
            </a: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؟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6A001-337A-4E77-B651-F51C1A712DAE}"/>
              </a:ext>
            </a:extLst>
          </p:cNvPr>
          <p:cNvSpPr txBox="1"/>
          <p:nvPr/>
        </p:nvSpPr>
        <p:spPr>
          <a:xfrm>
            <a:off x="4930588" y="3402961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زبان برنامه‌نویسی نیست!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2C5B0-FC46-4E71-9736-C8648C7995E3}"/>
              </a:ext>
            </a:extLst>
          </p:cNvPr>
          <p:cNvSpPr txBox="1"/>
          <p:nvPr/>
        </p:nvSpPr>
        <p:spPr>
          <a:xfrm>
            <a:off x="4930588" y="3924693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زبان نشانه‌گذاری یا تک‌گذاری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DD453-FDF4-4C1A-A20A-D635C17C5C76}"/>
              </a:ext>
            </a:extLst>
          </p:cNvPr>
          <p:cNvSpPr txBox="1"/>
          <p:nvPr/>
        </p:nvSpPr>
        <p:spPr>
          <a:xfrm>
            <a:off x="4930588" y="4446425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با تگ‌ها کار می‌کنه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963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D167E-D966-4C19-8DFE-60FBD2F77321}"/>
              </a:ext>
            </a:extLst>
          </p:cNvPr>
          <p:cNvSpPr txBox="1"/>
          <p:nvPr/>
        </p:nvSpPr>
        <p:spPr>
          <a:xfrm>
            <a:off x="2241177" y="878542"/>
            <a:ext cx="754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یک ساختمان رو در نظر بگیرید</a:t>
            </a:r>
            <a:endParaRPr lang="en-US" sz="5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595F3-9B01-4D12-8FBF-560DD29E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9" y="2241102"/>
            <a:ext cx="5497582" cy="37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8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B964B-3C24-4887-AC48-92A3CF85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1" y="2000250"/>
            <a:ext cx="25146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20120-9756-4D77-BC27-A728C1669ABF}"/>
              </a:ext>
            </a:extLst>
          </p:cNvPr>
          <p:cNvSpPr txBox="1"/>
          <p:nvPr/>
        </p:nvSpPr>
        <p:spPr>
          <a:xfrm>
            <a:off x="4808444" y="358589"/>
            <a:ext cx="257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:HTML 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با</a:t>
            </a:r>
            <a:endParaRPr lang="en-US" sz="5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5561D-D835-4F81-A015-91CB3982BE51}"/>
              </a:ext>
            </a:extLst>
          </p:cNvPr>
          <p:cNvSpPr txBox="1"/>
          <p:nvPr/>
        </p:nvSpPr>
        <p:spPr>
          <a:xfrm>
            <a:off x="4808444" y="2312895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ساختار کلی صفحه‌ی وب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97A8-7F97-429A-B0C8-FA4434AF7B7D}"/>
              </a:ext>
            </a:extLst>
          </p:cNvPr>
          <p:cNvSpPr txBox="1"/>
          <p:nvPr/>
        </p:nvSpPr>
        <p:spPr>
          <a:xfrm>
            <a:off x="4808444" y="2842736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قرار دادن لینک، تصویر، لیست، جدول و...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27947-DFE5-42F4-B839-0A90AC1D8BAE}"/>
              </a:ext>
            </a:extLst>
          </p:cNvPr>
          <p:cNvSpPr txBox="1"/>
          <p:nvPr/>
        </p:nvSpPr>
        <p:spPr>
          <a:xfrm>
            <a:off x="4808444" y="3372577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قسمت‌بندی صفحات وب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683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EFBB3-73D8-407D-877E-6F6F23A3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2059641"/>
            <a:ext cx="2738717" cy="2738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B9C6D-E352-4200-AF49-2F54BC50193C}"/>
              </a:ext>
            </a:extLst>
          </p:cNvPr>
          <p:cNvSpPr txBox="1"/>
          <p:nvPr/>
        </p:nvSpPr>
        <p:spPr>
          <a:xfrm>
            <a:off x="5163671" y="358589"/>
            <a:ext cx="186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DECF7-6AA2-4860-A8DF-9E46048A3F9E}"/>
              </a:ext>
            </a:extLst>
          </p:cNvPr>
          <p:cNvSpPr txBox="1"/>
          <p:nvPr/>
        </p:nvSpPr>
        <p:spPr>
          <a:xfrm>
            <a:off x="4930588" y="1837765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Cascading Style Sheets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CD95F-C188-4942-A712-5F1E37205203}"/>
              </a:ext>
            </a:extLst>
          </p:cNvPr>
          <p:cNvSpPr txBox="1"/>
          <p:nvPr/>
        </p:nvSpPr>
        <p:spPr>
          <a:xfrm>
            <a:off x="4930588" y="2359497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 3</a:t>
            </a: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چیه؟ چه فرقی </a:t>
            </a: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می‌کنه؟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952F-9998-4784-B4E2-CFE403579406}"/>
              </a:ext>
            </a:extLst>
          </p:cNvPr>
          <p:cNvSpPr txBox="1"/>
          <p:nvPr/>
        </p:nvSpPr>
        <p:spPr>
          <a:xfrm>
            <a:off x="4930588" y="2881229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زبان برنامه‌نویسی نیست!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2F37D-3E1C-4A3D-85D1-10E88AAFB669}"/>
              </a:ext>
            </a:extLst>
          </p:cNvPr>
          <p:cNvSpPr txBox="1"/>
          <p:nvPr/>
        </p:nvSpPr>
        <p:spPr>
          <a:xfrm>
            <a:off x="4930588" y="3402961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یک مکمل فوق‌العاده برای </a:t>
            </a: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D2B69-78D8-42C4-B36C-6F81DF6234B4}"/>
              </a:ext>
            </a:extLst>
          </p:cNvPr>
          <p:cNvSpPr txBox="1"/>
          <p:nvPr/>
        </p:nvSpPr>
        <p:spPr>
          <a:xfrm>
            <a:off x="4930588" y="3924693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نحوه نمایش کدهای </a:t>
            </a:r>
            <a:r>
              <a:rPr lang="en-US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رو مشخص می‌کنه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42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887D6-09FB-4EF1-AFCB-6AAF8B7D7B7D}"/>
              </a:ext>
            </a:extLst>
          </p:cNvPr>
          <p:cNvSpPr txBox="1"/>
          <p:nvPr/>
        </p:nvSpPr>
        <p:spPr>
          <a:xfrm>
            <a:off x="2241177" y="878542"/>
            <a:ext cx="754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با </a:t>
            </a:r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CSS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 ساختمان کامل میشه!</a:t>
            </a:r>
            <a:endParaRPr lang="en-US" sz="5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E4315-797D-471F-BBB2-16136A6F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13" y="2024528"/>
            <a:ext cx="3073774" cy="40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6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52934-B728-4D08-A763-A9A6980AFAEA}"/>
              </a:ext>
            </a:extLst>
          </p:cNvPr>
          <p:cNvSpPr txBox="1"/>
          <p:nvPr/>
        </p:nvSpPr>
        <p:spPr>
          <a:xfrm>
            <a:off x="4808444" y="358589"/>
            <a:ext cx="257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:CSS 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با</a:t>
            </a:r>
            <a:endParaRPr lang="en-US" sz="5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75C21-5157-491D-9774-50826774A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2059641"/>
            <a:ext cx="2738717" cy="2738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5519F-0856-4F0B-BE36-3EB1A5417D96}"/>
              </a:ext>
            </a:extLst>
          </p:cNvPr>
          <p:cNvSpPr txBox="1"/>
          <p:nvPr/>
        </p:nvSpPr>
        <p:spPr>
          <a:xfrm>
            <a:off x="4930588" y="2223247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زیباسازی صفحه‌ی وب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4FB98-45DA-4E36-B9DF-F3B6CB864F09}"/>
              </a:ext>
            </a:extLst>
          </p:cNvPr>
          <p:cNvSpPr txBox="1"/>
          <p:nvPr/>
        </p:nvSpPr>
        <p:spPr>
          <a:xfrm>
            <a:off x="4930588" y="2744979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مشخص کردن جایگاه المان‌ها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6B19C-3913-4AE7-B58A-8F0E42E31DCC}"/>
              </a:ext>
            </a:extLst>
          </p:cNvPr>
          <p:cNvSpPr txBox="1"/>
          <p:nvPr/>
        </p:nvSpPr>
        <p:spPr>
          <a:xfrm>
            <a:off x="4930588" y="3266711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تغییر رنگ، اندازه، شکل و ظاهر المان‌ها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F44C1-5673-4894-938E-AFD0970A97BE}"/>
              </a:ext>
            </a:extLst>
          </p:cNvPr>
          <p:cNvSpPr txBox="1"/>
          <p:nvPr/>
        </p:nvSpPr>
        <p:spPr>
          <a:xfrm>
            <a:off x="4930588" y="3788443"/>
            <a:ext cx="57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 کلا هر چیزی که زیبایی صفحه‌ی وب مربوط باشه</a:t>
            </a:r>
            <a:endParaRPr lang="en-US" b="1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124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80983-6A5B-49EA-9FE0-24004065C453}"/>
              </a:ext>
            </a:extLst>
          </p:cNvPr>
          <p:cNvSpPr txBox="1"/>
          <p:nvPr/>
        </p:nvSpPr>
        <p:spPr>
          <a:xfrm>
            <a:off x="2937621" y="649958"/>
            <a:ext cx="631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:CSS 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دیجی‌کالا </a:t>
            </a:r>
            <a:r>
              <a:rPr lang="fa-IR" sz="5400" b="1" dirty="0">
                <a:solidFill>
                  <a:schemeClr val="accent6"/>
                </a:solidFill>
                <a:cs typeface="B Titr" panose="00000700000000000000" pitchFamily="2" charset="-78"/>
              </a:rPr>
              <a:t>با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 کدهای</a:t>
            </a:r>
            <a:endParaRPr lang="en-US" sz="5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08C74-309C-45BB-9FE3-D28F984C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75" y="1911622"/>
            <a:ext cx="7803849" cy="383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1E7AE-DCA0-4803-B36F-A6F8C0804629}"/>
              </a:ext>
            </a:extLst>
          </p:cNvPr>
          <p:cNvSpPr txBox="1"/>
          <p:nvPr/>
        </p:nvSpPr>
        <p:spPr>
          <a:xfrm>
            <a:off x="2454928" y="658923"/>
            <a:ext cx="728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B Titr" panose="00000700000000000000" pitchFamily="2" charset="-78"/>
              </a:rPr>
              <a:t>:CSS 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دیجی‌کالا </a:t>
            </a:r>
            <a:r>
              <a:rPr lang="fa-IR" sz="5400" b="1" dirty="0">
                <a:solidFill>
                  <a:srgbClr val="FF0000"/>
                </a:solidFill>
                <a:cs typeface="B Titr" panose="00000700000000000000" pitchFamily="2" charset="-78"/>
              </a:rPr>
              <a:t>بدون</a:t>
            </a:r>
            <a:r>
              <a:rPr lang="fa-IR" sz="5400" b="1" dirty="0">
                <a:solidFill>
                  <a:schemeClr val="bg1"/>
                </a:solidFill>
                <a:cs typeface="B Titr" panose="00000700000000000000" pitchFamily="2" charset="-78"/>
              </a:rPr>
              <a:t> کدهای</a:t>
            </a:r>
            <a:endParaRPr lang="en-US" sz="5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66DC4-7B23-47BA-8043-8A6858D6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08" y="2079812"/>
            <a:ext cx="7740983" cy="37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0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Vazir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Ahmadzadeh</dc:creator>
  <cp:lastModifiedBy>Alireza Ahmadzadeh</cp:lastModifiedBy>
  <cp:revision>6</cp:revision>
  <dcterms:created xsi:type="dcterms:W3CDTF">2024-04-29T14:44:40Z</dcterms:created>
  <dcterms:modified xsi:type="dcterms:W3CDTF">2024-04-29T15:36:35Z</dcterms:modified>
</cp:coreProperties>
</file>