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D199-4DB2-4EC3-A927-FE236A7B9B35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905E-1D85-41A4-A5C7-DB4434618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8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D199-4DB2-4EC3-A927-FE236A7B9B35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905E-1D85-41A4-A5C7-DB4434618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9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D199-4DB2-4EC3-A927-FE236A7B9B35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905E-1D85-41A4-A5C7-DB44346186B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094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D199-4DB2-4EC3-A927-FE236A7B9B35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905E-1D85-41A4-A5C7-DB4434618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13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D199-4DB2-4EC3-A927-FE236A7B9B35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905E-1D85-41A4-A5C7-DB44346186B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0395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D199-4DB2-4EC3-A927-FE236A7B9B35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905E-1D85-41A4-A5C7-DB4434618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20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D199-4DB2-4EC3-A927-FE236A7B9B35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905E-1D85-41A4-A5C7-DB4434618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79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D199-4DB2-4EC3-A927-FE236A7B9B35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905E-1D85-41A4-A5C7-DB4434618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2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D199-4DB2-4EC3-A927-FE236A7B9B35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905E-1D85-41A4-A5C7-DB4434618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2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D199-4DB2-4EC3-A927-FE236A7B9B35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905E-1D85-41A4-A5C7-DB4434618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6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D199-4DB2-4EC3-A927-FE236A7B9B35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905E-1D85-41A4-A5C7-DB4434618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6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D199-4DB2-4EC3-A927-FE236A7B9B35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905E-1D85-41A4-A5C7-DB4434618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D199-4DB2-4EC3-A927-FE236A7B9B35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905E-1D85-41A4-A5C7-DB4434618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8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D199-4DB2-4EC3-A927-FE236A7B9B35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905E-1D85-41A4-A5C7-DB4434618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8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D199-4DB2-4EC3-A927-FE236A7B9B35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905E-1D85-41A4-A5C7-DB4434618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0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D199-4DB2-4EC3-A927-FE236A7B9B35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905E-1D85-41A4-A5C7-DB4434618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1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8D199-4DB2-4EC3-A927-FE236A7B9B35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12905E-1D85-41A4-A5C7-DB4434618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6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Mutant huntingtin alters Tau phosphorylation and subcellular distribution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Candice Lam</a:t>
            </a:r>
            <a:br>
              <a:rPr lang="en-US" dirty="0"/>
            </a:br>
            <a:r>
              <a:rPr lang="en-US" dirty="0"/>
              <a:t>Mark Wang</a:t>
            </a:r>
          </a:p>
          <a:p>
            <a:r>
              <a:rPr lang="en-US" dirty="0"/>
              <a:t>Sai Govind Hari Kumar</a:t>
            </a:r>
          </a:p>
        </p:txBody>
      </p:sp>
    </p:spTree>
    <p:extLst>
      <p:ext uri="{BB962C8B-B14F-4D97-AF65-F5344CB8AC3E}">
        <p14:creationId xmlns:p14="http://schemas.microsoft.com/office/powerpoint/2010/main" val="74360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FRAP shows dynamic 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Tau Proteins and </a:t>
            </a:r>
            <a:r>
              <a:rPr lang="en-US" dirty="0" err="1"/>
              <a:t>Tauopathies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0814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Microtubule associated protein in CNS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Plays a role in: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Microtubule stabilization and axonal transport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Synaptic Plasticity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Neuronal Response to Stress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1602" y="4487159"/>
            <a:ext cx="859666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Tau </a:t>
            </a:r>
            <a:r>
              <a:rPr lang="en-US" sz="2000" dirty="0" err="1"/>
              <a:t>hyperphosphorylation</a:t>
            </a:r>
            <a:r>
              <a:rPr lang="en-US" sz="2000" dirty="0"/>
              <a:t> and aggregation lead to </a:t>
            </a:r>
            <a:r>
              <a:rPr lang="en-US" sz="2000" dirty="0" err="1"/>
              <a:t>tauopathies</a:t>
            </a:r>
            <a:endParaRPr lang="en-US" sz="20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Alzheimer’s Disease is a </a:t>
            </a:r>
            <a:r>
              <a:rPr lang="en-US" sz="2000" dirty="0" err="1"/>
              <a:t>tauopathy</a:t>
            </a:r>
            <a:endParaRPr lang="en-US" sz="20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48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Huntington’s Disease and mutant huntingtin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09760"/>
            <a:ext cx="8596668" cy="4475881"/>
          </a:xfrm>
        </p:spPr>
        <p:txBody>
          <a:bodyPr>
            <a:normAutofit/>
          </a:bodyPr>
          <a:lstStyle/>
          <a:p>
            <a:r>
              <a:rPr lang="en-US" sz="2000" dirty="0"/>
              <a:t>Autosomal dominant inherited disorder</a:t>
            </a:r>
          </a:p>
          <a:p>
            <a:r>
              <a:rPr lang="en-US" sz="2000" dirty="0"/>
              <a:t>Caused by mutations in the ID15/HD1 gene encoding huntingtin protein</a:t>
            </a:r>
          </a:p>
          <a:p>
            <a:r>
              <a:rPr lang="en-US" sz="2000" dirty="0"/>
              <a:t>Mutation consists of CAG triplet repeat expansion</a:t>
            </a:r>
          </a:p>
          <a:p>
            <a:r>
              <a:rPr lang="en-US" sz="2000" dirty="0"/>
              <a:t>Translated into long chain of glutamine(&gt;39) near N-terminal region</a:t>
            </a:r>
          </a:p>
          <a:p>
            <a:r>
              <a:rPr lang="en-US" sz="2000" dirty="0"/>
              <a:t>Mutant huntingtin results in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Neuronal and glial alterations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Transcriptional defects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Mitochondrial defects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Axonal Transport defects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Neuronal Death</a:t>
            </a:r>
          </a:p>
        </p:txBody>
      </p:sp>
    </p:spTree>
    <p:extLst>
      <p:ext uri="{BB962C8B-B14F-4D97-AF65-F5344CB8AC3E}">
        <p14:creationId xmlns:p14="http://schemas.microsoft.com/office/powerpoint/2010/main" val="311444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Unanswered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4594"/>
            <a:ext cx="8596668" cy="17533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Neurodegenerative diseases diagnosed by protein aggregates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l-GR" dirty="0"/>
              <a:t>α</a:t>
            </a:r>
            <a:r>
              <a:rPr lang="en-US" dirty="0"/>
              <a:t>-</a:t>
            </a:r>
            <a:r>
              <a:rPr lang="en-US" dirty="0" err="1"/>
              <a:t>synuclein</a:t>
            </a:r>
            <a:r>
              <a:rPr lang="en-US" dirty="0"/>
              <a:t> in Parkinson’s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Tau and </a:t>
            </a:r>
            <a:r>
              <a:rPr lang="el-GR" dirty="0">
                <a:solidFill>
                  <a:srgbClr val="252525"/>
                </a:solidFill>
              </a:rPr>
              <a:t>β</a:t>
            </a:r>
            <a:r>
              <a:rPr lang="en-US" dirty="0">
                <a:solidFill>
                  <a:srgbClr val="252525"/>
                </a:solidFill>
              </a:rPr>
              <a:t>-amyloid in Alzheimer’s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52525"/>
                </a:solidFill>
              </a:rPr>
              <a:t>mHtt</a:t>
            </a:r>
            <a:r>
              <a:rPr lang="en-US" dirty="0">
                <a:solidFill>
                  <a:srgbClr val="252525"/>
                </a:solidFill>
              </a:rPr>
              <a:t> in Huntington’s Disease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2952699"/>
            <a:ext cx="859666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l-GR" sz="2000" dirty="0"/>
              <a:t>α</a:t>
            </a:r>
            <a:r>
              <a:rPr lang="en-US" sz="2000" dirty="0"/>
              <a:t>-</a:t>
            </a:r>
            <a:r>
              <a:rPr lang="en-US" sz="2000" dirty="0" err="1"/>
              <a:t>synuclein</a:t>
            </a:r>
            <a:r>
              <a:rPr lang="en-US" sz="2000" dirty="0"/>
              <a:t> interacts with Tau and </a:t>
            </a:r>
            <a:r>
              <a:rPr lang="en-US" sz="2000" dirty="0" err="1"/>
              <a:t>mHtt</a:t>
            </a:r>
            <a:r>
              <a:rPr lang="en-US" sz="2000" dirty="0"/>
              <a:t>; modifies </a:t>
            </a:r>
            <a:r>
              <a:rPr lang="en-US" sz="2000" dirty="0" err="1"/>
              <a:t>mHtt</a:t>
            </a:r>
            <a:r>
              <a:rPr lang="en-US" sz="2000" dirty="0"/>
              <a:t> aggregation pattern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 err="1"/>
              <a:t>Coaggregation</a:t>
            </a:r>
            <a:r>
              <a:rPr lang="en-US" sz="2000" dirty="0"/>
              <a:t> of </a:t>
            </a:r>
            <a:r>
              <a:rPr lang="en-US" sz="2000" dirty="0" err="1"/>
              <a:t>mHtt</a:t>
            </a:r>
            <a:r>
              <a:rPr lang="en-US" sz="2000" dirty="0"/>
              <a:t> and Tau in HD patients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Patients with both huntingtin and </a:t>
            </a:r>
            <a:r>
              <a:rPr lang="en-US" sz="1600" dirty="0" err="1"/>
              <a:t>corticobasal</a:t>
            </a:r>
            <a:r>
              <a:rPr lang="en-US" sz="1600" dirty="0"/>
              <a:t> degeneration mutation</a:t>
            </a:r>
          </a:p>
          <a:p>
            <a:pPr lvl="1">
              <a:buClr>
                <a:schemeClr val="accent1"/>
              </a:buClr>
            </a:pP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7334" y="4719832"/>
            <a:ext cx="887201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Can </a:t>
            </a:r>
            <a:r>
              <a:rPr lang="en-US" sz="2000" dirty="0" err="1"/>
              <a:t>mHtt</a:t>
            </a:r>
            <a:r>
              <a:rPr lang="en-US" sz="2000" dirty="0"/>
              <a:t> modify Tau phosphorylation and subcellular localization?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Two premises to be established to answer question:</a:t>
            </a:r>
          </a:p>
          <a:p>
            <a:pPr marL="800100" lvl="1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/>
              <a:t>Does Tau </a:t>
            </a:r>
            <a:r>
              <a:rPr lang="en-US" sz="1600" dirty="0" err="1"/>
              <a:t>hyperphosphorylation</a:t>
            </a:r>
            <a:r>
              <a:rPr lang="en-US" sz="1600" dirty="0"/>
              <a:t> occur in individuals with Huntington’s?</a:t>
            </a:r>
          </a:p>
          <a:p>
            <a:pPr marL="800100" lvl="1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sz="1600" dirty="0"/>
              <a:t>If premise 1 is true, then is this caused by an interaction between </a:t>
            </a:r>
            <a:r>
              <a:rPr lang="en-US" sz="1600" dirty="0" err="1"/>
              <a:t>mHtt</a:t>
            </a:r>
            <a:r>
              <a:rPr lang="en-US" sz="1600" dirty="0"/>
              <a:t> and Tau?</a:t>
            </a:r>
          </a:p>
          <a:p>
            <a:pPr marL="1200150" lvl="2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Tau phosphorylation in 2 HD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9204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Called R6/2 and KI140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Control: Littermates without Huntington’s Disease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2D gel electrophoresis to evaluate changes in Tau protein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Probing with Tau antibody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Shift of Tau </a:t>
            </a:r>
            <a:r>
              <a:rPr lang="en-US" sz="2000" dirty="0" err="1"/>
              <a:t>isovariants</a:t>
            </a:r>
            <a:r>
              <a:rPr lang="en-US" sz="2000" dirty="0"/>
              <a:t> from basic to acidic pH range in both 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Compared to littermate controls without Huntington’s Disease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Consistent with increased phosphorylation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Confirmation of increased phosphorylation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882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SDS-PAGE and immunoblot analyses done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Corroborated 2D western blot results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Significant increase in Tau phosphorylation at Ser396 and Ser404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Tau-1 immunoreactivity significantly decreased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Represents </a:t>
            </a:r>
            <a:r>
              <a:rPr lang="en-US" dirty="0" err="1"/>
              <a:t>unphosphorylated</a:t>
            </a:r>
            <a:r>
              <a:rPr lang="en-US" dirty="0"/>
              <a:t> Tau, further evidence for increased phosphorylation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4858674"/>
            <a:ext cx="8596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Further confirmation using immunofluorescence analysis</a:t>
            </a:r>
          </a:p>
        </p:txBody>
      </p:sp>
    </p:spTree>
    <p:extLst>
      <p:ext uri="{BB962C8B-B14F-4D97-AF65-F5344CB8AC3E}">
        <p14:creationId xmlns:p14="http://schemas.microsoft.com/office/powerpoint/2010/main" val="1181732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of kinases and phosphatase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61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In vivo </a:t>
            </a:r>
            <a:r>
              <a:rPr lang="en-US" dirty="0"/>
              <a:t>interaction between huntingtin and Tau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90"/>
            <a:ext cx="8787177" cy="23265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First premise has been proved: Tau </a:t>
            </a:r>
            <a:r>
              <a:rPr lang="en-US" sz="2000" dirty="0" err="1"/>
              <a:t>hyperphosphorylation</a:t>
            </a:r>
            <a:r>
              <a:rPr lang="en-US" sz="2000" dirty="0"/>
              <a:t> associated with Huntington’s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Is </a:t>
            </a:r>
            <a:r>
              <a:rPr lang="en-US" sz="2000" dirty="0" err="1"/>
              <a:t>mHtt</a:t>
            </a:r>
            <a:r>
              <a:rPr lang="en-US" sz="2000" dirty="0"/>
              <a:t> the cause?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/>
              <a:t>mHtt</a:t>
            </a:r>
            <a:r>
              <a:rPr lang="en-US" sz="2000" dirty="0"/>
              <a:t> does not </a:t>
            </a:r>
            <a:r>
              <a:rPr lang="en-US" sz="2000" dirty="0" err="1"/>
              <a:t>colocalize</a:t>
            </a:r>
            <a:r>
              <a:rPr lang="en-US" sz="2000" dirty="0"/>
              <a:t> or </a:t>
            </a:r>
            <a:r>
              <a:rPr lang="en-US" sz="2000" dirty="0" err="1"/>
              <a:t>coaggregate</a:t>
            </a:r>
            <a:r>
              <a:rPr lang="en-US" sz="2000" dirty="0"/>
              <a:t> with Tau </a:t>
            </a:r>
            <a:r>
              <a:rPr lang="en-US" sz="2000" i="1" dirty="0"/>
              <a:t>in vivo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Confocal microscopy is used to analyze expression of proteins of HD and control mice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 major </a:t>
            </a:r>
            <a:r>
              <a:rPr lang="en-US" dirty="0" err="1"/>
              <a:t>colocalization</a:t>
            </a:r>
            <a:r>
              <a:rPr lang="en-US" dirty="0"/>
              <a:t> of two proteins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4534293"/>
            <a:ext cx="879660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Result confirmed with </a:t>
            </a:r>
            <a:r>
              <a:rPr lang="en-US" dirty="0" err="1"/>
              <a:t>coimmunoprecipitation</a:t>
            </a:r>
            <a:r>
              <a:rPr lang="en-US" dirty="0"/>
              <a:t> studies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No presence of Tau in insoluble protein fractions from R6/2 mice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i="1" dirty="0"/>
              <a:t>In vitro </a:t>
            </a:r>
            <a:r>
              <a:rPr lang="en-US" dirty="0"/>
              <a:t>system used to estimate impact of </a:t>
            </a:r>
            <a:r>
              <a:rPr lang="en-US" dirty="0" err="1"/>
              <a:t>mHtt</a:t>
            </a:r>
            <a:r>
              <a:rPr lang="en-US" dirty="0"/>
              <a:t> on Tau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14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vitro interaction between </a:t>
            </a:r>
            <a:r>
              <a:rPr lang="en-US" dirty="0" err="1"/>
              <a:t>mHtt</a:t>
            </a:r>
            <a:r>
              <a:rPr lang="en-US" dirty="0"/>
              <a:t> and Tau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539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1124</TotalTime>
  <Words>392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Facet</vt:lpstr>
      <vt:lpstr>Mutant huntingtin alters Tau phosphorylation and subcellular distribution</vt:lpstr>
      <vt:lpstr>Tau Proteins and Tauopathies</vt:lpstr>
      <vt:lpstr>Huntington’s Disease and mutant huntingtin</vt:lpstr>
      <vt:lpstr>Unanswered Question</vt:lpstr>
      <vt:lpstr>Tau phosphorylation in 2 HD models</vt:lpstr>
      <vt:lpstr>Confirmation of increased phosphorylation</vt:lpstr>
      <vt:lpstr>Expression of kinases and phosphatase expression</vt:lpstr>
      <vt:lpstr>In vivo interaction between huntingtin and Tau</vt:lpstr>
      <vt:lpstr>In vitro interaction between mHtt and Tau</vt:lpstr>
      <vt:lpstr>FRAP shows dynamic 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Mutant huntingtin alters Tau phosphorylation and subcellular distribution</dc:title>
  <dc:creator>Sai Govind Hari Kumar</dc:creator>
  <cp:lastModifiedBy>Sai Govind Hari Kumar</cp:lastModifiedBy>
  <cp:revision>25</cp:revision>
  <dcterms:created xsi:type="dcterms:W3CDTF">2016-03-20T02:30:30Z</dcterms:created>
  <dcterms:modified xsi:type="dcterms:W3CDTF">2016-03-20T21:15:30Z</dcterms:modified>
</cp:coreProperties>
</file>