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72" r:id="rId3"/>
    <p:sldId id="27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96B"/>
    <a:srgbClr val="00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7BEA9E-DD62-44C4-B847-709CA571632B}" v="10" dt="2023-11-07T21:32:32.0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Tamimi, Abdel-Karim" userId="d1c84765-61b3-4fdf-969f-dd4ec34274ce" providerId="ADAL" clId="{F452C5FF-52C5-493C-816B-BE3A5D6C0572}"/>
    <pc:docChg chg="undo custSel addSld delSld modSld sldOrd">
      <pc:chgData name="Al Tamimi, Abdel-Karim" userId="d1c84765-61b3-4fdf-969f-dd4ec34274ce" providerId="ADAL" clId="{F452C5FF-52C5-493C-816B-BE3A5D6C0572}" dt="2023-09-12T08:56:00.049" v="1999" actId="20577"/>
      <pc:docMkLst>
        <pc:docMk/>
      </pc:docMkLst>
      <pc:sldChg chg="modSp mod">
        <pc:chgData name="Al Tamimi, Abdel-Karim" userId="d1c84765-61b3-4fdf-969f-dd4ec34274ce" providerId="ADAL" clId="{F452C5FF-52C5-493C-816B-BE3A5D6C0572}" dt="2023-09-08T23:54:04.487" v="1089" actId="113"/>
        <pc:sldMkLst>
          <pc:docMk/>
          <pc:sldMk cId="109857222" sldId="256"/>
        </pc:sldMkLst>
        <pc:spChg chg="mod">
          <ac:chgData name="Al Tamimi, Abdel-Karim" userId="d1c84765-61b3-4fdf-969f-dd4ec34274ce" providerId="ADAL" clId="{F452C5FF-52C5-493C-816B-BE3A5D6C0572}" dt="2023-09-07T22:54:00.474" v="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l Tamimi, Abdel-Karim" userId="d1c84765-61b3-4fdf-969f-dd4ec34274ce" providerId="ADAL" clId="{F452C5FF-52C5-493C-816B-BE3A5D6C0572}" dt="2023-09-08T23:54:04.487" v="1089" actId="113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add del mod">
        <pc:chgData name="Al Tamimi, Abdel-Karim" userId="d1c84765-61b3-4fdf-969f-dd4ec34274ce" providerId="ADAL" clId="{F452C5FF-52C5-493C-816B-BE3A5D6C0572}" dt="2023-09-09T11:36:07.422" v="1367" actId="1076"/>
        <pc:sldMkLst>
          <pc:docMk/>
          <pc:sldMk cId="56436081" sldId="257"/>
        </pc:sldMkLst>
        <pc:spChg chg="del">
          <ac:chgData name="Al Tamimi, Abdel-Karim" userId="d1c84765-61b3-4fdf-969f-dd4ec34274ce" providerId="ADAL" clId="{F452C5FF-52C5-493C-816B-BE3A5D6C0572}" dt="2023-09-09T11:26:34.963" v="1334" actId="478"/>
          <ac:spMkLst>
            <pc:docMk/>
            <pc:sldMk cId="56436081" sldId="257"/>
            <ac:spMk id="2" creationId="{B9CDCB2E-7016-54C2-E9FA-BF7C39B7D945}"/>
          </ac:spMkLst>
        </pc:spChg>
        <pc:spChg chg="del">
          <ac:chgData name="Al Tamimi, Abdel-Karim" userId="d1c84765-61b3-4fdf-969f-dd4ec34274ce" providerId="ADAL" clId="{F452C5FF-52C5-493C-816B-BE3A5D6C0572}" dt="2023-09-09T11:26:39.394" v="1336" actId="478"/>
          <ac:spMkLst>
            <pc:docMk/>
            <pc:sldMk cId="56436081" sldId="257"/>
            <ac:spMk id="3" creationId="{2AD50422-A0CF-21FD-7DB6-861F52EF4ED9}"/>
          </ac:spMkLst>
        </pc:spChg>
        <pc:spChg chg="add del mod">
          <ac:chgData name="Al Tamimi, Abdel-Karim" userId="d1c84765-61b3-4fdf-969f-dd4ec34274ce" providerId="ADAL" clId="{F452C5FF-52C5-493C-816B-BE3A5D6C0572}" dt="2023-09-09T11:26:37.368" v="1335" actId="478"/>
          <ac:spMkLst>
            <pc:docMk/>
            <pc:sldMk cId="56436081" sldId="257"/>
            <ac:spMk id="9" creationId="{CC35A410-776D-EC8B-C051-BB81D97A6368}"/>
          </ac:spMkLst>
        </pc:spChg>
        <pc:spChg chg="add del mod">
          <ac:chgData name="Al Tamimi, Abdel-Karim" userId="d1c84765-61b3-4fdf-969f-dd4ec34274ce" providerId="ADAL" clId="{F452C5FF-52C5-493C-816B-BE3A5D6C0572}" dt="2023-09-09T11:26:40.798" v="1337" actId="478"/>
          <ac:spMkLst>
            <pc:docMk/>
            <pc:sldMk cId="56436081" sldId="257"/>
            <ac:spMk id="11" creationId="{CF9FC7F5-7735-74E0-02E4-4710F6E2EC5E}"/>
          </ac:spMkLst>
        </pc:spChg>
        <pc:picChg chg="add mod">
          <ac:chgData name="Al Tamimi, Abdel-Karim" userId="d1c84765-61b3-4fdf-969f-dd4ec34274ce" providerId="ADAL" clId="{F452C5FF-52C5-493C-816B-BE3A5D6C0572}" dt="2023-09-09T11:36:07.422" v="1367" actId="1076"/>
          <ac:picMkLst>
            <pc:docMk/>
            <pc:sldMk cId="56436081" sldId="257"/>
            <ac:picMk id="12" creationId="{E4464D20-1C95-C143-9BEB-45139610C1C8}"/>
          </ac:picMkLst>
        </pc:picChg>
        <pc:picChg chg="add del">
          <ac:chgData name="Al Tamimi, Abdel-Karim" userId="d1c84765-61b3-4fdf-969f-dd4ec34274ce" providerId="ADAL" clId="{F452C5FF-52C5-493C-816B-BE3A5D6C0572}" dt="2023-09-09T11:27:41.066" v="1339" actId="478"/>
          <ac:picMkLst>
            <pc:docMk/>
            <pc:sldMk cId="56436081" sldId="257"/>
            <ac:picMk id="2050" creationId="{E22C4A0C-21F7-59DE-AD84-2726C58DFEB1}"/>
          </ac:picMkLst>
        </pc:picChg>
        <pc:picChg chg="add del">
          <ac:chgData name="Al Tamimi, Abdel-Karim" userId="d1c84765-61b3-4fdf-969f-dd4ec34274ce" providerId="ADAL" clId="{F452C5FF-52C5-493C-816B-BE3A5D6C0572}" dt="2023-09-09T11:27:50.287" v="1341" actId="478"/>
          <ac:picMkLst>
            <pc:docMk/>
            <pc:sldMk cId="56436081" sldId="257"/>
            <ac:picMk id="2052" creationId="{EB79D875-7B6C-02EC-427A-1C83D62FADB4}"/>
          </ac:picMkLst>
        </pc:picChg>
        <pc:picChg chg="add del mod">
          <ac:chgData name="Al Tamimi, Abdel-Karim" userId="d1c84765-61b3-4fdf-969f-dd4ec34274ce" providerId="ADAL" clId="{F452C5FF-52C5-493C-816B-BE3A5D6C0572}" dt="2023-09-09T11:29:13.310" v="1348" actId="478"/>
          <ac:picMkLst>
            <pc:docMk/>
            <pc:sldMk cId="56436081" sldId="257"/>
            <ac:picMk id="2054" creationId="{BFE10045-4258-E8E1-5622-0EAC522DDA3F}"/>
          </ac:picMkLst>
        </pc:picChg>
        <pc:picChg chg="add del mod">
          <ac:chgData name="Al Tamimi, Abdel-Karim" userId="d1c84765-61b3-4fdf-969f-dd4ec34274ce" providerId="ADAL" clId="{F452C5FF-52C5-493C-816B-BE3A5D6C0572}" dt="2023-09-09T11:29:59.079" v="1356" actId="478"/>
          <ac:picMkLst>
            <pc:docMk/>
            <pc:sldMk cId="56436081" sldId="257"/>
            <ac:picMk id="2056" creationId="{FAB0E46D-37F6-7430-FC60-5803FF154B77}"/>
          </ac:picMkLst>
        </pc:picChg>
      </pc:sldChg>
      <pc:sldChg chg="add del">
        <pc:chgData name="Al Tamimi, Abdel-Karim" userId="d1c84765-61b3-4fdf-969f-dd4ec34274ce" providerId="ADAL" clId="{F452C5FF-52C5-493C-816B-BE3A5D6C0572}" dt="2023-09-09T11:26:26.656" v="1332" actId="47"/>
        <pc:sldMkLst>
          <pc:docMk/>
          <pc:sldMk cId="3810301614" sldId="258"/>
        </pc:sldMkLst>
      </pc:sldChg>
      <pc:sldChg chg="add del">
        <pc:chgData name="Al Tamimi, Abdel-Karim" userId="d1c84765-61b3-4fdf-969f-dd4ec34274ce" providerId="ADAL" clId="{F452C5FF-52C5-493C-816B-BE3A5D6C0572}" dt="2023-09-09T11:26:26.656" v="1332" actId="47"/>
        <pc:sldMkLst>
          <pc:docMk/>
          <pc:sldMk cId="1191865489" sldId="259"/>
        </pc:sldMkLst>
      </pc:sldChg>
      <pc:sldChg chg="del">
        <pc:chgData name="Al Tamimi, Abdel-Karim" userId="d1c84765-61b3-4fdf-969f-dd4ec34274ce" providerId="ADAL" clId="{F452C5FF-52C5-493C-816B-BE3A5D6C0572}" dt="2023-09-09T11:26:29.820" v="1333" actId="47"/>
        <pc:sldMkLst>
          <pc:docMk/>
          <pc:sldMk cId="912761334" sldId="260"/>
        </pc:sldMkLst>
      </pc:sldChg>
      <pc:sldChg chg="addSp delSp modSp add del mod ord">
        <pc:chgData name="Al Tamimi, Abdel-Karim" userId="d1c84765-61b3-4fdf-969f-dd4ec34274ce" providerId="ADAL" clId="{F452C5FF-52C5-493C-816B-BE3A5D6C0572}" dt="2023-09-09T11:08:10.047" v="1155" actId="47"/>
        <pc:sldMkLst>
          <pc:docMk/>
          <pc:sldMk cId="1629857003" sldId="261"/>
        </pc:sldMkLst>
        <pc:spChg chg="mod">
          <ac:chgData name="Al Tamimi, Abdel-Karim" userId="d1c84765-61b3-4fdf-969f-dd4ec34274ce" providerId="ADAL" clId="{F452C5FF-52C5-493C-816B-BE3A5D6C0572}" dt="2023-09-07T22:57:14.092" v="222" actId="404"/>
          <ac:spMkLst>
            <pc:docMk/>
            <pc:sldMk cId="1629857003" sldId="261"/>
            <ac:spMk id="2" creationId="{98D4902C-B487-3D9A-7A35-08558E145B92}"/>
          </ac:spMkLst>
        </pc:spChg>
        <pc:spChg chg="del">
          <ac:chgData name="Al Tamimi, Abdel-Karim" userId="d1c84765-61b3-4fdf-969f-dd4ec34274ce" providerId="ADAL" clId="{F452C5FF-52C5-493C-816B-BE3A5D6C0572}" dt="2023-09-07T22:56:12.624" v="208" actId="478"/>
          <ac:spMkLst>
            <pc:docMk/>
            <pc:sldMk cId="1629857003" sldId="261"/>
            <ac:spMk id="3" creationId="{43EFF288-CFBB-9B0D-7E1E-E69F845E42AF}"/>
          </ac:spMkLst>
        </pc:spChg>
        <pc:spChg chg="add del mod">
          <ac:chgData name="Al Tamimi, Abdel-Karim" userId="d1c84765-61b3-4fdf-969f-dd4ec34274ce" providerId="ADAL" clId="{F452C5FF-52C5-493C-816B-BE3A5D6C0572}" dt="2023-09-07T22:56:16.955" v="209" actId="478"/>
          <ac:spMkLst>
            <pc:docMk/>
            <pc:sldMk cId="1629857003" sldId="261"/>
            <ac:spMk id="9" creationId="{5FEE0B5B-9899-0B84-E402-C390ABF54DB2}"/>
          </ac:spMkLst>
        </pc:spChg>
        <pc:picChg chg="add mod">
          <ac:chgData name="Al Tamimi, Abdel-Karim" userId="d1c84765-61b3-4fdf-969f-dd4ec34274ce" providerId="ADAL" clId="{F452C5FF-52C5-493C-816B-BE3A5D6C0572}" dt="2023-09-08T23:52:58.421" v="1073" actId="1076"/>
          <ac:picMkLst>
            <pc:docMk/>
            <pc:sldMk cId="1629857003" sldId="261"/>
            <ac:picMk id="10" creationId="{4E6A1DC0-42A3-3E24-DFEE-999DC259A1FC}"/>
          </ac:picMkLst>
        </pc:picChg>
        <pc:picChg chg="mod">
          <ac:chgData name="Al Tamimi, Abdel-Karim" userId="d1c84765-61b3-4fdf-969f-dd4ec34274ce" providerId="ADAL" clId="{F452C5FF-52C5-493C-816B-BE3A5D6C0572}" dt="2023-09-08T23:49:39.621" v="1046" actId="1076"/>
          <ac:picMkLst>
            <pc:docMk/>
            <pc:sldMk cId="1629857003" sldId="261"/>
            <ac:picMk id="15" creationId="{5999B28D-B245-9EF1-4A64-1B870CC416D4}"/>
          </ac:picMkLst>
        </pc:picChg>
      </pc:sldChg>
      <pc:sldChg chg="new del">
        <pc:chgData name="Al Tamimi, Abdel-Karim" userId="d1c84765-61b3-4fdf-969f-dd4ec34274ce" providerId="ADAL" clId="{F452C5FF-52C5-493C-816B-BE3A5D6C0572}" dt="2023-09-07T22:55:29.769" v="173" actId="47"/>
        <pc:sldMkLst>
          <pc:docMk/>
          <pc:sldMk cId="2011571307" sldId="261"/>
        </pc:sldMkLst>
      </pc:sldChg>
      <pc:sldChg chg="addSp delSp modSp add del mod">
        <pc:chgData name="Al Tamimi, Abdel-Karim" userId="d1c84765-61b3-4fdf-969f-dd4ec34274ce" providerId="ADAL" clId="{F452C5FF-52C5-493C-816B-BE3A5D6C0572}" dt="2023-09-09T11:07:21.875" v="1145" actId="47"/>
        <pc:sldMkLst>
          <pc:docMk/>
          <pc:sldMk cId="1839977699" sldId="262"/>
        </pc:sldMkLst>
        <pc:spChg chg="mod">
          <ac:chgData name="Al Tamimi, Abdel-Karim" userId="d1c84765-61b3-4fdf-969f-dd4ec34274ce" providerId="ADAL" clId="{F452C5FF-52C5-493C-816B-BE3A5D6C0572}" dt="2023-09-07T22:57:07.493" v="220" actId="404"/>
          <ac:spMkLst>
            <pc:docMk/>
            <pc:sldMk cId="1839977699" sldId="262"/>
            <ac:spMk id="2" creationId="{98D4902C-B487-3D9A-7A35-08558E145B92}"/>
          </ac:spMkLst>
        </pc:spChg>
        <pc:spChg chg="mod">
          <ac:chgData name="Al Tamimi, Abdel-Karim" userId="d1c84765-61b3-4fdf-969f-dd4ec34274ce" providerId="ADAL" clId="{F452C5FF-52C5-493C-816B-BE3A5D6C0572}" dt="2023-09-07T22:57:37.915" v="226" actId="14100"/>
          <ac:spMkLst>
            <pc:docMk/>
            <pc:sldMk cId="1839977699" sldId="262"/>
            <ac:spMk id="6" creationId="{728E0156-B630-F3D5-1047-44110B08FAE5}"/>
          </ac:spMkLst>
        </pc:spChg>
        <pc:spChg chg="mod">
          <ac:chgData name="Al Tamimi, Abdel-Karim" userId="d1c84765-61b3-4fdf-969f-dd4ec34274ce" providerId="ADAL" clId="{F452C5FF-52C5-493C-816B-BE3A5D6C0572}" dt="2023-09-07T22:57:37.915" v="226" actId="14100"/>
          <ac:spMkLst>
            <pc:docMk/>
            <pc:sldMk cId="1839977699" sldId="262"/>
            <ac:spMk id="9" creationId="{2BE66A53-F876-5545-B087-E779DADE7600}"/>
          </ac:spMkLst>
        </pc:spChg>
        <pc:spChg chg="mod">
          <ac:chgData name="Al Tamimi, Abdel-Karim" userId="d1c84765-61b3-4fdf-969f-dd4ec34274ce" providerId="ADAL" clId="{F452C5FF-52C5-493C-816B-BE3A5D6C0572}" dt="2023-09-07T22:57:37.915" v="226" actId="14100"/>
          <ac:spMkLst>
            <pc:docMk/>
            <pc:sldMk cId="1839977699" sldId="262"/>
            <ac:spMk id="11" creationId="{D8005FB5-FF66-D599-4C6A-EDB972BF897C}"/>
          </ac:spMkLst>
        </pc:spChg>
        <pc:spChg chg="mod">
          <ac:chgData name="Al Tamimi, Abdel-Karim" userId="d1c84765-61b3-4fdf-969f-dd4ec34274ce" providerId="ADAL" clId="{F452C5FF-52C5-493C-816B-BE3A5D6C0572}" dt="2023-09-07T22:57:37.915" v="226" actId="14100"/>
          <ac:spMkLst>
            <pc:docMk/>
            <pc:sldMk cId="1839977699" sldId="262"/>
            <ac:spMk id="12" creationId="{38478386-71FD-F148-A638-DF0716E4AEE8}"/>
          </ac:spMkLst>
        </pc:spChg>
        <pc:spChg chg="mod">
          <ac:chgData name="Al Tamimi, Abdel-Karim" userId="d1c84765-61b3-4fdf-969f-dd4ec34274ce" providerId="ADAL" clId="{F452C5FF-52C5-493C-816B-BE3A5D6C0572}" dt="2023-09-07T22:57:55.345" v="227" actId="13822"/>
          <ac:spMkLst>
            <pc:docMk/>
            <pc:sldMk cId="1839977699" sldId="262"/>
            <ac:spMk id="14" creationId="{BE7D9EEA-80D7-8EC7-9D13-BC6A78438F23}"/>
          </ac:spMkLst>
        </pc:spChg>
        <pc:spChg chg="mod">
          <ac:chgData name="Al Tamimi, Abdel-Karim" userId="d1c84765-61b3-4fdf-969f-dd4ec34274ce" providerId="ADAL" clId="{F452C5FF-52C5-493C-816B-BE3A5D6C0572}" dt="2023-09-07T22:57:37.915" v="226" actId="14100"/>
          <ac:spMkLst>
            <pc:docMk/>
            <pc:sldMk cId="1839977699" sldId="262"/>
            <ac:spMk id="16" creationId="{9B2DB5C3-C6BC-9B99-29A6-0B91CDC29408}"/>
          </ac:spMkLst>
        </pc:spChg>
        <pc:spChg chg="mod">
          <ac:chgData name="Al Tamimi, Abdel-Karim" userId="d1c84765-61b3-4fdf-969f-dd4ec34274ce" providerId="ADAL" clId="{F452C5FF-52C5-493C-816B-BE3A5D6C0572}" dt="2023-09-07T22:57:37.915" v="226" actId="14100"/>
          <ac:spMkLst>
            <pc:docMk/>
            <pc:sldMk cId="1839977699" sldId="262"/>
            <ac:spMk id="24" creationId="{8893068E-2283-5AB9-2BC2-BA167171B4DD}"/>
          </ac:spMkLst>
        </pc:spChg>
        <pc:spChg chg="mod">
          <ac:chgData name="Al Tamimi, Abdel-Karim" userId="d1c84765-61b3-4fdf-969f-dd4ec34274ce" providerId="ADAL" clId="{F452C5FF-52C5-493C-816B-BE3A5D6C0572}" dt="2023-09-07T22:58:08.851" v="228" actId="1076"/>
          <ac:spMkLst>
            <pc:docMk/>
            <pc:sldMk cId="1839977699" sldId="262"/>
            <ac:spMk id="25" creationId="{6F8563AE-EC59-BE5A-872E-0DEC7E718581}"/>
          </ac:spMkLst>
        </pc:spChg>
        <pc:spChg chg="mod">
          <ac:chgData name="Al Tamimi, Abdel-Karim" userId="d1c84765-61b3-4fdf-969f-dd4ec34274ce" providerId="ADAL" clId="{F452C5FF-52C5-493C-816B-BE3A5D6C0572}" dt="2023-09-07T22:57:37.915" v="226" actId="14100"/>
          <ac:spMkLst>
            <pc:docMk/>
            <pc:sldMk cId="1839977699" sldId="262"/>
            <ac:spMk id="27" creationId="{69C49AF8-5315-57CA-FF6C-B68E3853F4D2}"/>
          </ac:spMkLst>
        </pc:spChg>
        <pc:spChg chg="mod">
          <ac:chgData name="Al Tamimi, Abdel-Karim" userId="d1c84765-61b3-4fdf-969f-dd4ec34274ce" providerId="ADAL" clId="{F452C5FF-52C5-493C-816B-BE3A5D6C0572}" dt="2023-09-07T22:57:37.915" v="226" actId="14100"/>
          <ac:spMkLst>
            <pc:docMk/>
            <pc:sldMk cId="1839977699" sldId="262"/>
            <ac:spMk id="29" creationId="{2E475B83-41BC-F150-4EDF-7DA3EF367D39}"/>
          </ac:spMkLst>
        </pc:spChg>
        <pc:spChg chg="mod">
          <ac:chgData name="Al Tamimi, Abdel-Karim" userId="d1c84765-61b3-4fdf-969f-dd4ec34274ce" providerId="ADAL" clId="{F452C5FF-52C5-493C-816B-BE3A5D6C0572}" dt="2023-09-07T22:57:37.915" v="226" actId="14100"/>
          <ac:spMkLst>
            <pc:docMk/>
            <pc:sldMk cId="1839977699" sldId="262"/>
            <ac:spMk id="32" creationId="{73F4DCC5-139A-2FA5-6B88-798A55CE4B38}"/>
          </ac:spMkLst>
        </pc:spChg>
        <pc:spChg chg="mod">
          <ac:chgData name="Al Tamimi, Abdel-Karim" userId="d1c84765-61b3-4fdf-969f-dd4ec34274ce" providerId="ADAL" clId="{F452C5FF-52C5-493C-816B-BE3A5D6C0572}" dt="2023-09-07T22:57:37.915" v="226" actId="14100"/>
          <ac:spMkLst>
            <pc:docMk/>
            <pc:sldMk cId="1839977699" sldId="262"/>
            <ac:spMk id="36" creationId="{7D19FBFA-8BF3-D7F4-4C26-B2CABF1BD9BD}"/>
          </ac:spMkLst>
        </pc:spChg>
        <pc:grpChg chg="add mod">
          <ac:chgData name="Al Tamimi, Abdel-Karim" userId="d1c84765-61b3-4fdf-969f-dd4ec34274ce" providerId="ADAL" clId="{F452C5FF-52C5-493C-816B-BE3A5D6C0572}" dt="2023-09-07T22:57:37.915" v="226" actId="14100"/>
          <ac:grpSpMkLst>
            <pc:docMk/>
            <pc:sldMk cId="1839977699" sldId="262"/>
            <ac:grpSpMk id="3" creationId="{94A2B76C-E64C-8FBA-3989-2D98C0D53B1F}"/>
          </ac:grpSpMkLst>
        </pc:grpChg>
        <pc:grpChg chg="mod">
          <ac:chgData name="Al Tamimi, Abdel-Karim" userId="d1c84765-61b3-4fdf-969f-dd4ec34274ce" providerId="ADAL" clId="{F452C5FF-52C5-493C-816B-BE3A5D6C0572}" dt="2023-09-07T22:57:37.915" v="226" actId="14100"/>
          <ac:grpSpMkLst>
            <pc:docMk/>
            <pc:sldMk cId="1839977699" sldId="262"/>
            <ac:grpSpMk id="33" creationId="{4C7AE01B-9D4F-233D-E14B-C48F5C7598B0}"/>
          </ac:grpSpMkLst>
        </pc:grpChg>
        <pc:picChg chg="del">
          <ac:chgData name="Al Tamimi, Abdel-Karim" userId="d1c84765-61b3-4fdf-969f-dd4ec34274ce" providerId="ADAL" clId="{F452C5FF-52C5-493C-816B-BE3A5D6C0572}" dt="2023-09-07T22:57:24.330" v="223" actId="478"/>
          <ac:picMkLst>
            <pc:docMk/>
            <pc:sldMk cId="1839977699" sldId="262"/>
            <ac:picMk id="10" creationId="{4E6A1DC0-42A3-3E24-DFEE-999DC259A1FC}"/>
          </ac:picMkLst>
        </pc:picChg>
        <pc:picChg chg="mod">
          <ac:chgData name="Al Tamimi, Abdel-Karim" userId="d1c84765-61b3-4fdf-969f-dd4ec34274ce" providerId="ADAL" clId="{F452C5FF-52C5-493C-816B-BE3A5D6C0572}" dt="2023-09-08T23:52:41.246" v="1072" actId="1076"/>
          <ac:picMkLst>
            <pc:docMk/>
            <pc:sldMk cId="1839977699" sldId="262"/>
            <ac:picMk id="15" creationId="{5999B28D-B245-9EF1-4A64-1B870CC416D4}"/>
          </ac:picMkLst>
        </pc:picChg>
        <pc:picChg chg="mod">
          <ac:chgData name="Al Tamimi, Abdel-Karim" userId="d1c84765-61b3-4fdf-969f-dd4ec34274ce" providerId="ADAL" clId="{F452C5FF-52C5-493C-816B-BE3A5D6C0572}" dt="2023-09-07T22:57:37.915" v="226" actId="14100"/>
          <ac:picMkLst>
            <pc:docMk/>
            <pc:sldMk cId="1839977699" sldId="262"/>
            <ac:picMk id="18" creationId="{66EA3D17-0321-BEFA-8CBA-131D27AE40A8}"/>
          </ac:picMkLst>
        </pc:picChg>
        <pc:picChg chg="mod">
          <ac:chgData name="Al Tamimi, Abdel-Karim" userId="d1c84765-61b3-4fdf-969f-dd4ec34274ce" providerId="ADAL" clId="{F452C5FF-52C5-493C-816B-BE3A5D6C0572}" dt="2023-09-07T22:57:37.915" v="226" actId="14100"/>
          <ac:picMkLst>
            <pc:docMk/>
            <pc:sldMk cId="1839977699" sldId="262"/>
            <ac:picMk id="20" creationId="{79131E3F-1B81-2872-EEDC-2241B6E8064D}"/>
          </ac:picMkLst>
        </pc:picChg>
        <pc:picChg chg="mod">
          <ac:chgData name="Al Tamimi, Abdel-Karim" userId="d1c84765-61b3-4fdf-969f-dd4ec34274ce" providerId="ADAL" clId="{F452C5FF-52C5-493C-816B-BE3A5D6C0572}" dt="2023-09-07T22:57:37.915" v="226" actId="14100"/>
          <ac:picMkLst>
            <pc:docMk/>
            <pc:sldMk cId="1839977699" sldId="262"/>
            <ac:picMk id="22" creationId="{61C033EF-C655-B283-A520-554C12C1174C}"/>
          </ac:picMkLst>
        </pc:picChg>
        <pc:picChg chg="mod">
          <ac:chgData name="Al Tamimi, Abdel-Karim" userId="d1c84765-61b3-4fdf-969f-dd4ec34274ce" providerId="ADAL" clId="{F452C5FF-52C5-493C-816B-BE3A5D6C0572}" dt="2023-09-07T22:57:37.915" v="226" actId="14100"/>
          <ac:picMkLst>
            <pc:docMk/>
            <pc:sldMk cId="1839977699" sldId="262"/>
            <ac:picMk id="23" creationId="{84DCCC1A-C419-33D9-9DA3-86C62E146291}"/>
          </ac:picMkLst>
        </pc:picChg>
        <pc:picChg chg="mod">
          <ac:chgData name="Al Tamimi, Abdel-Karim" userId="d1c84765-61b3-4fdf-969f-dd4ec34274ce" providerId="ADAL" clId="{F452C5FF-52C5-493C-816B-BE3A5D6C0572}" dt="2023-09-07T22:57:37.915" v="226" actId="14100"/>
          <ac:picMkLst>
            <pc:docMk/>
            <pc:sldMk cId="1839977699" sldId="262"/>
            <ac:picMk id="26" creationId="{A2EEA509-2545-5B4E-ED41-872E47D9AF00}"/>
          </ac:picMkLst>
        </pc:picChg>
        <pc:picChg chg="mod">
          <ac:chgData name="Al Tamimi, Abdel-Karim" userId="d1c84765-61b3-4fdf-969f-dd4ec34274ce" providerId="ADAL" clId="{F452C5FF-52C5-493C-816B-BE3A5D6C0572}" dt="2023-09-07T22:57:37.915" v="226" actId="14100"/>
          <ac:picMkLst>
            <pc:docMk/>
            <pc:sldMk cId="1839977699" sldId="262"/>
            <ac:picMk id="28" creationId="{8F50BBA1-C95C-B76F-E0E4-BE38FC90C19F}"/>
          </ac:picMkLst>
        </pc:picChg>
        <pc:picChg chg="mod">
          <ac:chgData name="Al Tamimi, Abdel-Karim" userId="d1c84765-61b3-4fdf-969f-dd4ec34274ce" providerId="ADAL" clId="{F452C5FF-52C5-493C-816B-BE3A5D6C0572}" dt="2023-09-07T22:57:37.915" v="226" actId="14100"/>
          <ac:picMkLst>
            <pc:docMk/>
            <pc:sldMk cId="1839977699" sldId="262"/>
            <ac:picMk id="30" creationId="{DA53D552-8005-AF7D-2C1E-0476ECE01217}"/>
          </ac:picMkLst>
        </pc:picChg>
        <pc:picChg chg="mod">
          <ac:chgData name="Al Tamimi, Abdel-Karim" userId="d1c84765-61b3-4fdf-969f-dd4ec34274ce" providerId="ADAL" clId="{F452C5FF-52C5-493C-816B-BE3A5D6C0572}" dt="2023-09-07T22:57:37.915" v="226" actId="14100"/>
          <ac:picMkLst>
            <pc:docMk/>
            <pc:sldMk cId="1839977699" sldId="262"/>
            <ac:picMk id="31" creationId="{15CFD3E7-CDFD-65BE-227E-DF170429DC45}"/>
          </ac:picMkLst>
        </pc:picChg>
        <pc:picChg chg="mod">
          <ac:chgData name="Al Tamimi, Abdel-Karim" userId="d1c84765-61b3-4fdf-969f-dd4ec34274ce" providerId="ADAL" clId="{F452C5FF-52C5-493C-816B-BE3A5D6C0572}" dt="2023-09-07T22:57:37.915" v="226" actId="14100"/>
          <ac:picMkLst>
            <pc:docMk/>
            <pc:sldMk cId="1839977699" sldId="262"/>
            <ac:picMk id="34" creationId="{BFF88FCD-E449-1064-60E1-FAF8845D31EA}"/>
          </ac:picMkLst>
        </pc:picChg>
        <pc:picChg chg="mod">
          <ac:chgData name="Al Tamimi, Abdel-Karim" userId="d1c84765-61b3-4fdf-969f-dd4ec34274ce" providerId="ADAL" clId="{F452C5FF-52C5-493C-816B-BE3A5D6C0572}" dt="2023-09-07T22:57:37.915" v="226" actId="14100"/>
          <ac:picMkLst>
            <pc:docMk/>
            <pc:sldMk cId="1839977699" sldId="262"/>
            <ac:picMk id="35" creationId="{EE8DF944-3D12-5920-3F67-7452F3D79B3C}"/>
          </ac:picMkLst>
        </pc:picChg>
      </pc:sldChg>
      <pc:sldChg chg="addSp delSp modSp add del mod">
        <pc:chgData name="Al Tamimi, Abdel-Karim" userId="d1c84765-61b3-4fdf-969f-dd4ec34274ce" providerId="ADAL" clId="{F452C5FF-52C5-493C-816B-BE3A5D6C0572}" dt="2023-09-09T11:09:26.997" v="1173" actId="47"/>
        <pc:sldMkLst>
          <pc:docMk/>
          <pc:sldMk cId="478443023" sldId="263"/>
        </pc:sldMkLst>
        <pc:spChg chg="mod">
          <ac:chgData name="Al Tamimi, Abdel-Karim" userId="d1c84765-61b3-4fdf-969f-dd4ec34274ce" providerId="ADAL" clId="{F452C5FF-52C5-493C-816B-BE3A5D6C0572}" dt="2023-09-07T22:59:44.157" v="334" actId="20577"/>
          <ac:spMkLst>
            <pc:docMk/>
            <pc:sldMk cId="478443023" sldId="263"/>
            <ac:spMk id="2" creationId="{98D4902C-B487-3D9A-7A35-08558E145B92}"/>
          </ac:spMkLst>
        </pc:spChg>
        <pc:spChg chg="add mod">
          <ac:chgData name="Al Tamimi, Abdel-Karim" userId="d1c84765-61b3-4fdf-969f-dd4ec34274ce" providerId="ADAL" clId="{F452C5FF-52C5-493C-816B-BE3A5D6C0572}" dt="2023-09-09T11:09:05.831" v="1170" actId="164"/>
          <ac:spMkLst>
            <pc:docMk/>
            <pc:sldMk cId="478443023" sldId="263"/>
            <ac:spMk id="37" creationId="{4FF63392-10BC-1588-AAC2-6DAC7A843EFE}"/>
          </ac:spMkLst>
        </pc:spChg>
        <pc:spChg chg="add mod">
          <ac:chgData name="Al Tamimi, Abdel-Karim" userId="d1c84765-61b3-4fdf-969f-dd4ec34274ce" providerId="ADAL" clId="{F452C5FF-52C5-493C-816B-BE3A5D6C0572}" dt="2023-09-09T11:09:05.831" v="1170" actId="164"/>
          <ac:spMkLst>
            <pc:docMk/>
            <pc:sldMk cId="478443023" sldId="263"/>
            <ac:spMk id="40" creationId="{ABB78874-E41E-5BAB-028E-4D4591DF6BCE}"/>
          </ac:spMkLst>
        </pc:spChg>
        <pc:spChg chg="add mod">
          <ac:chgData name="Al Tamimi, Abdel-Karim" userId="d1c84765-61b3-4fdf-969f-dd4ec34274ce" providerId="ADAL" clId="{F452C5FF-52C5-493C-816B-BE3A5D6C0572}" dt="2023-09-09T11:09:05.831" v="1170" actId="164"/>
          <ac:spMkLst>
            <pc:docMk/>
            <pc:sldMk cId="478443023" sldId="263"/>
            <ac:spMk id="41" creationId="{1C639BAE-91C9-4632-2B86-E50CEDEB3BB0}"/>
          </ac:spMkLst>
        </pc:spChg>
        <pc:spChg chg="add mod">
          <ac:chgData name="Al Tamimi, Abdel-Karim" userId="d1c84765-61b3-4fdf-969f-dd4ec34274ce" providerId="ADAL" clId="{F452C5FF-52C5-493C-816B-BE3A5D6C0572}" dt="2023-09-09T11:09:05.831" v="1170" actId="164"/>
          <ac:spMkLst>
            <pc:docMk/>
            <pc:sldMk cId="478443023" sldId="263"/>
            <ac:spMk id="42" creationId="{BD120E71-9B13-F4FC-8994-314FCCE810E7}"/>
          </ac:spMkLst>
        </pc:spChg>
        <pc:grpChg chg="del">
          <ac:chgData name="Al Tamimi, Abdel-Karim" userId="d1c84765-61b3-4fdf-969f-dd4ec34274ce" providerId="ADAL" clId="{F452C5FF-52C5-493C-816B-BE3A5D6C0572}" dt="2023-09-07T22:58:53.059" v="232" actId="478"/>
          <ac:grpSpMkLst>
            <pc:docMk/>
            <pc:sldMk cId="478443023" sldId="263"/>
            <ac:grpSpMk id="3" creationId="{94A2B76C-E64C-8FBA-3989-2D98C0D53B1F}"/>
          </ac:grpSpMkLst>
        </pc:grpChg>
        <pc:grpChg chg="add mod">
          <ac:chgData name="Al Tamimi, Abdel-Karim" userId="d1c84765-61b3-4fdf-969f-dd4ec34274ce" providerId="ADAL" clId="{F452C5FF-52C5-493C-816B-BE3A5D6C0572}" dt="2023-09-09T11:09:05.831" v="1170" actId="164"/>
          <ac:grpSpMkLst>
            <pc:docMk/>
            <pc:sldMk cId="478443023" sldId="263"/>
            <ac:grpSpMk id="3" creationId="{D7F39E27-6408-49F0-4480-748FC439034D}"/>
          </ac:grpSpMkLst>
        </pc:grpChg>
        <pc:picChg chg="add mod">
          <ac:chgData name="Al Tamimi, Abdel-Karim" userId="d1c84765-61b3-4fdf-969f-dd4ec34274ce" providerId="ADAL" clId="{F452C5FF-52C5-493C-816B-BE3A5D6C0572}" dt="2023-09-09T11:09:05.831" v="1170" actId="164"/>
          <ac:picMkLst>
            <pc:docMk/>
            <pc:sldMk cId="478443023" sldId="263"/>
            <ac:picMk id="10" creationId="{F258925F-8A83-3B4C-6678-D1F75CDBA7BD}"/>
          </ac:picMkLst>
        </pc:picChg>
        <pc:picChg chg="mod">
          <ac:chgData name="Al Tamimi, Abdel-Karim" userId="d1c84765-61b3-4fdf-969f-dd4ec34274ce" providerId="ADAL" clId="{F452C5FF-52C5-493C-816B-BE3A5D6C0572}" dt="2023-09-08T23:49:54.697" v="1048" actId="1076"/>
          <ac:picMkLst>
            <pc:docMk/>
            <pc:sldMk cId="478443023" sldId="263"/>
            <ac:picMk id="15" creationId="{5999B28D-B245-9EF1-4A64-1B870CC416D4}"/>
          </ac:picMkLst>
        </pc:picChg>
        <pc:picChg chg="add mod">
          <ac:chgData name="Al Tamimi, Abdel-Karim" userId="d1c84765-61b3-4fdf-969f-dd4ec34274ce" providerId="ADAL" clId="{F452C5FF-52C5-493C-816B-BE3A5D6C0572}" dt="2023-09-09T11:09:05.831" v="1170" actId="164"/>
          <ac:picMkLst>
            <pc:docMk/>
            <pc:sldMk cId="478443023" sldId="263"/>
            <ac:picMk id="38" creationId="{D721C48C-0BBA-7A80-4CAD-413CA27B02F5}"/>
          </ac:picMkLst>
        </pc:picChg>
        <pc:picChg chg="add mod">
          <ac:chgData name="Al Tamimi, Abdel-Karim" userId="d1c84765-61b3-4fdf-969f-dd4ec34274ce" providerId="ADAL" clId="{F452C5FF-52C5-493C-816B-BE3A5D6C0572}" dt="2023-09-09T11:09:05.831" v="1170" actId="164"/>
          <ac:picMkLst>
            <pc:docMk/>
            <pc:sldMk cId="478443023" sldId="263"/>
            <ac:picMk id="39" creationId="{641CA4CF-40C8-6051-04D2-F48E6756B889}"/>
          </ac:picMkLst>
        </pc:picChg>
      </pc:sldChg>
      <pc:sldChg chg="new del">
        <pc:chgData name="Al Tamimi, Abdel-Karim" userId="d1c84765-61b3-4fdf-969f-dd4ec34274ce" providerId="ADAL" clId="{F452C5FF-52C5-493C-816B-BE3A5D6C0572}" dt="2023-09-07T22:58:41.707" v="230" actId="47"/>
        <pc:sldMkLst>
          <pc:docMk/>
          <pc:sldMk cId="2788185179" sldId="263"/>
        </pc:sldMkLst>
      </pc:sldChg>
      <pc:sldChg chg="addSp delSp modSp add del mod">
        <pc:chgData name="Al Tamimi, Abdel-Karim" userId="d1c84765-61b3-4fdf-969f-dd4ec34274ce" providerId="ADAL" clId="{F452C5FF-52C5-493C-816B-BE3A5D6C0572}" dt="2023-09-09T11:11:33.401" v="1260" actId="47"/>
        <pc:sldMkLst>
          <pc:docMk/>
          <pc:sldMk cId="3662247144" sldId="264"/>
        </pc:sldMkLst>
        <pc:spChg chg="add mod">
          <ac:chgData name="Al Tamimi, Abdel-Karim" userId="d1c84765-61b3-4fdf-969f-dd4ec34274ce" providerId="ADAL" clId="{F452C5FF-52C5-493C-816B-BE3A5D6C0572}" dt="2023-09-07T23:02:45.063" v="362" actId="1076"/>
          <ac:spMkLst>
            <pc:docMk/>
            <pc:sldMk cId="3662247144" sldId="264"/>
            <ac:spMk id="6" creationId="{28DF43D5-A618-91A2-51BF-3DE3B2A45C17}"/>
          </ac:spMkLst>
        </pc:spChg>
        <pc:spChg chg="add mod">
          <ac:chgData name="Al Tamimi, Abdel-Karim" userId="d1c84765-61b3-4fdf-969f-dd4ec34274ce" providerId="ADAL" clId="{F452C5FF-52C5-493C-816B-BE3A5D6C0572}" dt="2023-09-07T23:02:39.639" v="361" actId="1076"/>
          <ac:spMkLst>
            <pc:docMk/>
            <pc:sldMk cId="3662247144" sldId="264"/>
            <ac:spMk id="9" creationId="{19B1BB6A-E4CE-96E8-F442-F2C598CF757D}"/>
          </ac:spMkLst>
        </pc:spChg>
        <pc:spChg chg="add mod">
          <ac:chgData name="Al Tamimi, Abdel-Karim" userId="d1c84765-61b3-4fdf-969f-dd4ec34274ce" providerId="ADAL" clId="{F452C5FF-52C5-493C-816B-BE3A5D6C0572}" dt="2023-09-07T23:02:52.459" v="363" actId="1076"/>
          <ac:spMkLst>
            <pc:docMk/>
            <pc:sldMk cId="3662247144" sldId="264"/>
            <ac:spMk id="12" creationId="{D7AE12C4-649B-7AA2-2AC5-03F4BCC341E7}"/>
          </ac:spMkLst>
        </pc:spChg>
        <pc:spChg chg="add mod">
          <ac:chgData name="Al Tamimi, Abdel-Karim" userId="d1c84765-61b3-4fdf-969f-dd4ec34274ce" providerId="ADAL" clId="{F452C5FF-52C5-493C-816B-BE3A5D6C0572}" dt="2023-09-07T23:03:03.599" v="365" actId="1076"/>
          <ac:spMkLst>
            <pc:docMk/>
            <pc:sldMk cId="3662247144" sldId="264"/>
            <ac:spMk id="16" creationId="{3D02FB0D-EABE-AB6F-E71F-5116D5780DB5}"/>
          </ac:spMkLst>
        </pc:spChg>
        <pc:spChg chg="add mod topLvl">
          <ac:chgData name="Al Tamimi, Abdel-Karim" userId="d1c84765-61b3-4fdf-969f-dd4ec34274ce" providerId="ADAL" clId="{F452C5FF-52C5-493C-816B-BE3A5D6C0572}" dt="2023-09-07T23:03:34.155" v="367" actId="1076"/>
          <ac:spMkLst>
            <pc:docMk/>
            <pc:sldMk cId="3662247144" sldId="264"/>
            <ac:spMk id="18" creationId="{459478FF-8292-BE09-C902-208CDE913C94}"/>
          </ac:spMkLst>
        </pc:spChg>
        <pc:spChg chg="add mod topLvl">
          <ac:chgData name="Al Tamimi, Abdel-Karim" userId="d1c84765-61b3-4fdf-969f-dd4ec34274ce" providerId="ADAL" clId="{F452C5FF-52C5-493C-816B-BE3A5D6C0572}" dt="2023-09-07T23:03:48.740" v="369" actId="1076"/>
          <ac:spMkLst>
            <pc:docMk/>
            <pc:sldMk cId="3662247144" sldId="264"/>
            <ac:spMk id="20" creationId="{A84633EA-11BF-74FF-BAE2-444D6390D8DC}"/>
          </ac:spMkLst>
        </pc:spChg>
        <pc:spChg chg="del">
          <ac:chgData name="Al Tamimi, Abdel-Karim" userId="d1c84765-61b3-4fdf-969f-dd4ec34274ce" providerId="ADAL" clId="{F452C5FF-52C5-493C-816B-BE3A5D6C0572}" dt="2023-09-07T23:00:27.193" v="338" actId="478"/>
          <ac:spMkLst>
            <pc:docMk/>
            <pc:sldMk cId="3662247144" sldId="264"/>
            <ac:spMk id="37" creationId="{4FF63392-10BC-1588-AAC2-6DAC7A843EFE}"/>
          </ac:spMkLst>
        </pc:spChg>
        <pc:spChg chg="del">
          <ac:chgData name="Al Tamimi, Abdel-Karim" userId="d1c84765-61b3-4fdf-969f-dd4ec34274ce" providerId="ADAL" clId="{F452C5FF-52C5-493C-816B-BE3A5D6C0572}" dt="2023-09-07T23:00:35.327" v="345" actId="478"/>
          <ac:spMkLst>
            <pc:docMk/>
            <pc:sldMk cId="3662247144" sldId="264"/>
            <ac:spMk id="40" creationId="{ABB78874-E41E-5BAB-028E-4D4591DF6BCE}"/>
          </ac:spMkLst>
        </pc:spChg>
        <pc:spChg chg="del mod">
          <ac:chgData name="Al Tamimi, Abdel-Karim" userId="d1c84765-61b3-4fdf-969f-dd4ec34274ce" providerId="ADAL" clId="{F452C5FF-52C5-493C-816B-BE3A5D6C0572}" dt="2023-09-07T23:00:30.032" v="341" actId="478"/>
          <ac:spMkLst>
            <pc:docMk/>
            <pc:sldMk cId="3662247144" sldId="264"/>
            <ac:spMk id="41" creationId="{1C639BAE-91C9-4632-2B86-E50CEDEB3BB0}"/>
          </ac:spMkLst>
        </pc:spChg>
        <pc:spChg chg="del">
          <ac:chgData name="Al Tamimi, Abdel-Karim" userId="d1c84765-61b3-4fdf-969f-dd4ec34274ce" providerId="ADAL" clId="{F452C5FF-52C5-493C-816B-BE3A5D6C0572}" dt="2023-09-07T23:00:31.730" v="342" actId="478"/>
          <ac:spMkLst>
            <pc:docMk/>
            <pc:sldMk cId="3662247144" sldId="264"/>
            <ac:spMk id="42" creationId="{BD120E71-9B13-F4FC-8994-314FCCE810E7}"/>
          </ac:spMkLst>
        </pc:spChg>
        <pc:grpChg chg="add mod">
          <ac:chgData name="Al Tamimi, Abdel-Karim" userId="d1c84765-61b3-4fdf-969f-dd4ec34274ce" providerId="ADAL" clId="{F452C5FF-52C5-493C-816B-BE3A5D6C0572}" dt="2023-09-09T11:10:10.643" v="1194" actId="164"/>
          <ac:grpSpMkLst>
            <pc:docMk/>
            <pc:sldMk cId="3662247144" sldId="264"/>
            <ac:grpSpMk id="10" creationId="{A301237A-AAB4-C969-14F2-90DD4CFBA2DA}"/>
          </ac:grpSpMkLst>
        </pc:grpChg>
        <pc:grpChg chg="add del mod">
          <ac:chgData name="Al Tamimi, Abdel-Karim" userId="d1c84765-61b3-4fdf-969f-dd4ec34274ce" providerId="ADAL" clId="{F452C5FF-52C5-493C-816B-BE3A5D6C0572}" dt="2023-09-07T23:01:05.764" v="348" actId="165"/>
          <ac:grpSpMkLst>
            <pc:docMk/>
            <pc:sldMk cId="3662247144" sldId="264"/>
            <ac:grpSpMk id="22" creationId="{ABF71606-FE23-C760-A3C5-66C401C582F9}"/>
          </ac:grpSpMkLst>
        </pc:grpChg>
        <pc:grpChg chg="add mod">
          <ac:chgData name="Al Tamimi, Abdel-Karim" userId="d1c84765-61b3-4fdf-969f-dd4ec34274ce" providerId="ADAL" clId="{F452C5FF-52C5-493C-816B-BE3A5D6C0572}" dt="2023-09-09T11:10:10.643" v="1194" actId="164"/>
          <ac:grpSpMkLst>
            <pc:docMk/>
            <pc:sldMk cId="3662247144" sldId="264"/>
            <ac:grpSpMk id="23" creationId="{1E8CB30E-4552-11E5-20E4-4910DF96369C}"/>
          </ac:grpSpMkLst>
        </pc:grpChg>
        <pc:grpChg chg="add mod">
          <ac:chgData name="Al Tamimi, Abdel-Karim" userId="d1c84765-61b3-4fdf-969f-dd4ec34274ce" providerId="ADAL" clId="{F452C5FF-52C5-493C-816B-BE3A5D6C0572}" dt="2023-09-09T11:10:10.643" v="1194" actId="164"/>
          <ac:grpSpMkLst>
            <pc:docMk/>
            <pc:sldMk cId="3662247144" sldId="264"/>
            <ac:grpSpMk id="24" creationId="{1A42EF46-E6CA-C0B1-0138-55B51C8D4D5B}"/>
          </ac:grpSpMkLst>
        </pc:grpChg>
        <pc:grpChg chg="add mod">
          <ac:chgData name="Al Tamimi, Abdel-Karim" userId="d1c84765-61b3-4fdf-969f-dd4ec34274ce" providerId="ADAL" clId="{F452C5FF-52C5-493C-816B-BE3A5D6C0572}" dt="2023-09-09T11:10:10.643" v="1194" actId="164"/>
          <ac:grpSpMkLst>
            <pc:docMk/>
            <pc:sldMk cId="3662247144" sldId="264"/>
            <ac:grpSpMk id="25" creationId="{CAE74706-5C4C-EE8F-233B-5568C3064105}"/>
          </ac:grpSpMkLst>
        </pc:grpChg>
        <pc:picChg chg="add mod">
          <ac:chgData name="Al Tamimi, Abdel-Karim" userId="d1c84765-61b3-4fdf-969f-dd4ec34274ce" providerId="ADAL" clId="{F452C5FF-52C5-493C-816B-BE3A5D6C0572}" dt="2023-09-07T23:02:18.422" v="359" actId="14100"/>
          <ac:picMkLst>
            <pc:docMk/>
            <pc:sldMk cId="3662247144" sldId="264"/>
            <ac:picMk id="3" creationId="{B3DCFAA6-4F60-0DF2-0F16-91B18D2FB27B}"/>
          </ac:picMkLst>
        </pc:picChg>
        <pc:picChg chg="del">
          <ac:chgData name="Al Tamimi, Abdel-Karim" userId="d1c84765-61b3-4fdf-969f-dd4ec34274ce" providerId="ADAL" clId="{F452C5FF-52C5-493C-816B-BE3A5D6C0572}" dt="2023-09-07T23:00:27.819" v="339" actId="478"/>
          <ac:picMkLst>
            <pc:docMk/>
            <pc:sldMk cId="3662247144" sldId="264"/>
            <ac:picMk id="10" creationId="{F258925F-8A83-3B4C-6678-D1F75CDBA7BD}"/>
          </ac:picMkLst>
        </pc:picChg>
        <pc:picChg chg="add mod">
          <ac:chgData name="Al Tamimi, Abdel-Karim" userId="d1c84765-61b3-4fdf-969f-dd4ec34274ce" providerId="ADAL" clId="{F452C5FF-52C5-493C-816B-BE3A5D6C0572}" dt="2023-09-07T23:01:55.098" v="355" actId="1076"/>
          <ac:picMkLst>
            <pc:docMk/>
            <pc:sldMk cId="3662247144" sldId="264"/>
            <ac:picMk id="11" creationId="{57DB4CBF-9DA9-3B68-E887-3A3372F00C33}"/>
          </ac:picMkLst>
        </pc:picChg>
        <pc:picChg chg="add mod">
          <ac:chgData name="Al Tamimi, Abdel-Karim" userId="d1c84765-61b3-4fdf-969f-dd4ec34274ce" providerId="ADAL" clId="{F452C5FF-52C5-493C-816B-BE3A5D6C0572}" dt="2023-09-07T23:03:22.763" v="366" actId="14100"/>
          <ac:picMkLst>
            <pc:docMk/>
            <pc:sldMk cId="3662247144" sldId="264"/>
            <ac:picMk id="14" creationId="{C283C7D1-2FA7-8E22-BF22-966577B9E3F2}"/>
          </ac:picMkLst>
        </pc:picChg>
        <pc:picChg chg="del mod">
          <ac:chgData name="Al Tamimi, Abdel-Karim" userId="d1c84765-61b3-4fdf-969f-dd4ec34274ce" providerId="ADAL" clId="{F452C5FF-52C5-493C-816B-BE3A5D6C0572}" dt="2023-09-07T23:04:02.854" v="370" actId="478"/>
          <ac:picMkLst>
            <pc:docMk/>
            <pc:sldMk cId="3662247144" sldId="264"/>
            <ac:picMk id="15" creationId="{5999B28D-B245-9EF1-4A64-1B870CC416D4}"/>
          </ac:picMkLst>
        </pc:picChg>
        <pc:picChg chg="add mod">
          <ac:chgData name="Al Tamimi, Abdel-Karim" userId="d1c84765-61b3-4fdf-969f-dd4ec34274ce" providerId="ADAL" clId="{F452C5FF-52C5-493C-816B-BE3A5D6C0572}" dt="2023-09-07T23:04:04.203" v="371"/>
          <ac:picMkLst>
            <pc:docMk/>
            <pc:sldMk cId="3662247144" sldId="264"/>
            <ac:picMk id="26" creationId="{3BFB4FB1-D8AC-F8E2-9814-47F7C58400B2}"/>
          </ac:picMkLst>
        </pc:picChg>
        <pc:picChg chg="del">
          <ac:chgData name="Al Tamimi, Abdel-Karim" userId="d1c84765-61b3-4fdf-969f-dd4ec34274ce" providerId="ADAL" clId="{F452C5FF-52C5-493C-816B-BE3A5D6C0572}" dt="2023-09-07T23:00:32.531" v="343" actId="478"/>
          <ac:picMkLst>
            <pc:docMk/>
            <pc:sldMk cId="3662247144" sldId="264"/>
            <ac:picMk id="38" creationId="{D721C48C-0BBA-7A80-4CAD-413CA27B02F5}"/>
          </ac:picMkLst>
        </pc:picChg>
        <pc:picChg chg="del">
          <ac:chgData name="Al Tamimi, Abdel-Karim" userId="d1c84765-61b3-4fdf-969f-dd4ec34274ce" providerId="ADAL" clId="{F452C5FF-52C5-493C-816B-BE3A5D6C0572}" dt="2023-09-07T23:00:33.276" v="344" actId="478"/>
          <ac:picMkLst>
            <pc:docMk/>
            <pc:sldMk cId="3662247144" sldId="264"/>
            <ac:picMk id="39" creationId="{641CA4CF-40C8-6051-04D2-F48E6756B889}"/>
          </ac:picMkLst>
        </pc:picChg>
      </pc:sldChg>
      <pc:sldChg chg="new del">
        <pc:chgData name="Al Tamimi, Abdel-Karim" userId="d1c84765-61b3-4fdf-969f-dd4ec34274ce" providerId="ADAL" clId="{F452C5FF-52C5-493C-816B-BE3A5D6C0572}" dt="2023-09-07T23:04:39.548" v="374" actId="47"/>
        <pc:sldMkLst>
          <pc:docMk/>
          <pc:sldMk cId="456000946" sldId="265"/>
        </pc:sldMkLst>
      </pc:sldChg>
      <pc:sldChg chg="delSp modSp add del mod">
        <pc:chgData name="Al Tamimi, Abdel-Karim" userId="d1c84765-61b3-4fdf-969f-dd4ec34274ce" providerId="ADAL" clId="{F452C5FF-52C5-493C-816B-BE3A5D6C0572}" dt="2023-09-09T11:06:06.885" v="1130" actId="47"/>
        <pc:sldMkLst>
          <pc:docMk/>
          <pc:sldMk cId="3551421381" sldId="266"/>
        </pc:sldMkLst>
        <pc:spChg chg="mod">
          <ac:chgData name="Al Tamimi, Abdel-Karim" userId="d1c84765-61b3-4fdf-969f-dd4ec34274ce" providerId="ADAL" clId="{F452C5FF-52C5-493C-816B-BE3A5D6C0572}" dt="2023-09-09T11:05:39.247" v="1116" actId="20577"/>
          <ac:spMkLst>
            <pc:docMk/>
            <pc:sldMk cId="3551421381" sldId="266"/>
            <ac:spMk id="2" creationId="{98D4902C-B487-3D9A-7A35-08558E145B92}"/>
          </ac:spMkLst>
        </pc:spChg>
        <pc:picChg chg="del">
          <ac:chgData name="Al Tamimi, Abdel-Karim" userId="d1c84765-61b3-4fdf-969f-dd4ec34274ce" providerId="ADAL" clId="{F452C5FF-52C5-493C-816B-BE3A5D6C0572}" dt="2023-09-07T23:04:41.585" v="375" actId="478"/>
          <ac:picMkLst>
            <pc:docMk/>
            <pc:sldMk cId="3551421381" sldId="266"/>
            <ac:picMk id="10" creationId="{4E6A1DC0-42A3-3E24-DFEE-999DC259A1FC}"/>
          </ac:picMkLst>
        </pc:picChg>
        <pc:picChg chg="mod">
          <ac:chgData name="Al Tamimi, Abdel-Karim" userId="d1c84765-61b3-4fdf-969f-dd4ec34274ce" providerId="ADAL" clId="{F452C5FF-52C5-493C-816B-BE3A5D6C0572}" dt="2023-09-08T23:49:09.386" v="1041" actId="14100"/>
          <ac:picMkLst>
            <pc:docMk/>
            <pc:sldMk cId="3551421381" sldId="266"/>
            <ac:picMk id="15" creationId="{5999B28D-B245-9EF1-4A64-1B870CC416D4}"/>
          </ac:picMkLst>
        </pc:picChg>
      </pc:sldChg>
      <pc:sldChg chg="addSp delSp modSp add del mod">
        <pc:chgData name="Al Tamimi, Abdel-Karim" userId="d1c84765-61b3-4fdf-969f-dd4ec34274ce" providerId="ADAL" clId="{F452C5FF-52C5-493C-816B-BE3A5D6C0572}" dt="2023-09-08T23:51:16.991" v="1071" actId="47"/>
        <pc:sldMkLst>
          <pc:docMk/>
          <pc:sldMk cId="44728362" sldId="267"/>
        </pc:sldMkLst>
        <pc:spChg chg="del mod">
          <ac:chgData name="Al Tamimi, Abdel-Karim" userId="d1c84765-61b3-4fdf-969f-dd4ec34274ce" providerId="ADAL" clId="{F452C5FF-52C5-493C-816B-BE3A5D6C0572}" dt="2023-09-08T23:35:59.681" v="781" actId="478"/>
          <ac:spMkLst>
            <pc:docMk/>
            <pc:sldMk cId="44728362" sldId="267"/>
            <ac:spMk id="2" creationId="{98D4902C-B487-3D9A-7A35-08558E145B92}"/>
          </ac:spMkLst>
        </pc:spChg>
        <pc:spChg chg="del mod">
          <ac:chgData name="Al Tamimi, Abdel-Karim" userId="d1c84765-61b3-4fdf-969f-dd4ec34274ce" providerId="ADAL" clId="{F452C5FF-52C5-493C-816B-BE3A5D6C0572}" dt="2023-09-08T23:36:11.116" v="783" actId="478"/>
          <ac:spMkLst>
            <pc:docMk/>
            <pc:sldMk cId="44728362" sldId="267"/>
            <ac:spMk id="18" creationId="{7ABF2790-28D2-BDA2-3120-674C6D842CBD}"/>
          </ac:spMkLst>
        </pc:spChg>
        <pc:spChg chg="add del mod">
          <ac:chgData name="Al Tamimi, Abdel-Karim" userId="d1c84765-61b3-4fdf-969f-dd4ec34274ce" providerId="ADAL" clId="{F452C5FF-52C5-493C-816B-BE3A5D6C0572}" dt="2023-09-08T23:36:02.952" v="782" actId="478"/>
          <ac:spMkLst>
            <pc:docMk/>
            <pc:sldMk cId="44728362" sldId="267"/>
            <ac:spMk id="22" creationId="{419E7A83-BFD7-F8A6-12BC-B5BFDE9A0ABD}"/>
          </ac:spMkLst>
        </pc:spChg>
        <pc:spChg chg="add mod">
          <ac:chgData name="Al Tamimi, Abdel-Karim" userId="d1c84765-61b3-4fdf-969f-dd4ec34274ce" providerId="ADAL" clId="{F452C5FF-52C5-493C-816B-BE3A5D6C0572}" dt="2023-09-08T23:48:18.677" v="1036" actId="1076"/>
          <ac:spMkLst>
            <pc:docMk/>
            <pc:sldMk cId="44728362" sldId="267"/>
            <ac:spMk id="38" creationId="{3192F099-3AAF-849C-7504-FFA51F5EAF24}"/>
          </ac:spMkLst>
        </pc:spChg>
        <pc:spChg chg="add mod">
          <ac:chgData name="Al Tamimi, Abdel-Karim" userId="d1c84765-61b3-4fdf-969f-dd4ec34274ce" providerId="ADAL" clId="{F452C5FF-52C5-493C-816B-BE3A5D6C0572}" dt="2023-09-08T23:48:18.677" v="1036" actId="1076"/>
          <ac:spMkLst>
            <pc:docMk/>
            <pc:sldMk cId="44728362" sldId="267"/>
            <ac:spMk id="39" creationId="{3B22C0DE-7B94-005D-1890-20D7B41DEAED}"/>
          </ac:spMkLst>
        </pc:spChg>
        <pc:spChg chg="add mod">
          <ac:chgData name="Al Tamimi, Abdel-Karim" userId="d1c84765-61b3-4fdf-969f-dd4ec34274ce" providerId="ADAL" clId="{F452C5FF-52C5-493C-816B-BE3A5D6C0572}" dt="2023-09-08T23:48:18.677" v="1036" actId="1076"/>
          <ac:spMkLst>
            <pc:docMk/>
            <pc:sldMk cId="44728362" sldId="267"/>
            <ac:spMk id="40" creationId="{13A9AFFD-D020-F63B-2479-2CD5C8E355F4}"/>
          </ac:spMkLst>
        </pc:spChg>
        <pc:spChg chg="add mod">
          <ac:chgData name="Al Tamimi, Abdel-Karim" userId="d1c84765-61b3-4fdf-969f-dd4ec34274ce" providerId="ADAL" clId="{F452C5FF-52C5-493C-816B-BE3A5D6C0572}" dt="2023-09-08T23:48:18.677" v="1036" actId="1076"/>
          <ac:spMkLst>
            <pc:docMk/>
            <pc:sldMk cId="44728362" sldId="267"/>
            <ac:spMk id="41" creationId="{7FE0D79B-227C-8428-6751-10CA57432B4E}"/>
          </ac:spMkLst>
        </pc:spChg>
        <pc:spChg chg="add mod">
          <ac:chgData name="Al Tamimi, Abdel-Karim" userId="d1c84765-61b3-4fdf-969f-dd4ec34274ce" providerId="ADAL" clId="{F452C5FF-52C5-493C-816B-BE3A5D6C0572}" dt="2023-09-08T23:48:18.677" v="1036" actId="1076"/>
          <ac:spMkLst>
            <pc:docMk/>
            <pc:sldMk cId="44728362" sldId="267"/>
            <ac:spMk id="42" creationId="{C7FA4AFC-9838-187E-3764-908F3B888D37}"/>
          </ac:spMkLst>
        </pc:spChg>
        <pc:spChg chg="add mod">
          <ac:chgData name="Al Tamimi, Abdel-Karim" userId="d1c84765-61b3-4fdf-969f-dd4ec34274ce" providerId="ADAL" clId="{F452C5FF-52C5-493C-816B-BE3A5D6C0572}" dt="2023-09-08T23:48:18.677" v="1036" actId="1076"/>
          <ac:spMkLst>
            <pc:docMk/>
            <pc:sldMk cId="44728362" sldId="267"/>
            <ac:spMk id="43" creationId="{A8766386-BF28-1A6A-FA77-02BDF308C0FC}"/>
          </ac:spMkLst>
        </pc:spChg>
        <pc:spChg chg="add mod">
          <ac:chgData name="Al Tamimi, Abdel-Karim" userId="d1c84765-61b3-4fdf-969f-dd4ec34274ce" providerId="ADAL" clId="{F452C5FF-52C5-493C-816B-BE3A5D6C0572}" dt="2023-09-08T23:48:18.677" v="1036" actId="1076"/>
          <ac:spMkLst>
            <pc:docMk/>
            <pc:sldMk cId="44728362" sldId="267"/>
            <ac:spMk id="44" creationId="{5E2A3149-3D41-F999-097C-D4CB85AA09B6}"/>
          </ac:spMkLst>
        </pc:spChg>
        <pc:grpChg chg="add del mod">
          <ac:chgData name="Al Tamimi, Abdel-Karim" userId="d1c84765-61b3-4fdf-969f-dd4ec34274ce" providerId="ADAL" clId="{F452C5FF-52C5-493C-816B-BE3A5D6C0572}" dt="2023-09-08T23:36:16.482" v="786" actId="165"/>
          <ac:grpSpMkLst>
            <pc:docMk/>
            <pc:sldMk cId="44728362" sldId="267"/>
            <ac:grpSpMk id="3" creationId="{244F1CAE-2662-1656-EA52-B525248F8701}"/>
          </ac:grpSpMkLst>
        </pc:grpChg>
        <pc:picChg chg="del mod topLvl">
          <ac:chgData name="Al Tamimi, Abdel-Karim" userId="d1c84765-61b3-4fdf-969f-dd4ec34274ce" providerId="ADAL" clId="{F452C5FF-52C5-493C-816B-BE3A5D6C0572}" dt="2023-09-08T23:36:18.633" v="787" actId="478"/>
          <ac:picMkLst>
            <pc:docMk/>
            <pc:sldMk cId="44728362" sldId="267"/>
            <ac:picMk id="6" creationId="{488C8ACF-1638-5914-5DAB-9A3CA122BDAB}"/>
          </ac:picMkLst>
        </pc:picChg>
        <pc:picChg chg="mod topLvl">
          <ac:chgData name="Al Tamimi, Abdel-Karim" userId="d1c84765-61b3-4fdf-969f-dd4ec34274ce" providerId="ADAL" clId="{F452C5FF-52C5-493C-816B-BE3A5D6C0572}" dt="2023-09-08T23:48:18.677" v="1036" actId="1076"/>
          <ac:picMkLst>
            <pc:docMk/>
            <pc:sldMk cId="44728362" sldId="267"/>
            <ac:picMk id="9" creationId="{B7680506-02D3-CACE-2154-6049E0B7B280}"/>
          </ac:picMkLst>
        </pc:picChg>
        <pc:picChg chg="mod topLvl">
          <ac:chgData name="Al Tamimi, Abdel-Karim" userId="d1c84765-61b3-4fdf-969f-dd4ec34274ce" providerId="ADAL" clId="{F452C5FF-52C5-493C-816B-BE3A5D6C0572}" dt="2023-09-08T23:48:18.677" v="1036" actId="1076"/>
          <ac:picMkLst>
            <pc:docMk/>
            <pc:sldMk cId="44728362" sldId="267"/>
            <ac:picMk id="10" creationId="{E589C3A2-F613-C023-F556-03817E3F0FB5}"/>
          </ac:picMkLst>
        </pc:picChg>
        <pc:picChg chg="mod topLvl">
          <ac:chgData name="Al Tamimi, Abdel-Karim" userId="d1c84765-61b3-4fdf-969f-dd4ec34274ce" providerId="ADAL" clId="{F452C5FF-52C5-493C-816B-BE3A5D6C0572}" dt="2023-09-08T23:48:18.677" v="1036" actId="1076"/>
          <ac:picMkLst>
            <pc:docMk/>
            <pc:sldMk cId="44728362" sldId="267"/>
            <ac:picMk id="11" creationId="{04941C6B-6684-E7EC-8AE7-DADF8D2DAD30}"/>
          </ac:picMkLst>
        </pc:picChg>
        <pc:picChg chg="mod topLvl">
          <ac:chgData name="Al Tamimi, Abdel-Karim" userId="d1c84765-61b3-4fdf-969f-dd4ec34274ce" providerId="ADAL" clId="{F452C5FF-52C5-493C-816B-BE3A5D6C0572}" dt="2023-09-08T23:48:18.677" v="1036" actId="1076"/>
          <ac:picMkLst>
            <pc:docMk/>
            <pc:sldMk cId="44728362" sldId="267"/>
            <ac:picMk id="12" creationId="{968ECE5C-76FF-2D52-B1B4-FBCD954CA95C}"/>
          </ac:picMkLst>
        </pc:picChg>
        <pc:picChg chg="mod topLvl">
          <ac:chgData name="Al Tamimi, Abdel-Karim" userId="d1c84765-61b3-4fdf-969f-dd4ec34274ce" providerId="ADAL" clId="{F452C5FF-52C5-493C-816B-BE3A5D6C0572}" dt="2023-09-08T23:48:18.677" v="1036" actId="1076"/>
          <ac:picMkLst>
            <pc:docMk/>
            <pc:sldMk cId="44728362" sldId="267"/>
            <ac:picMk id="14" creationId="{6710989B-B411-BD05-A801-DBFCCBA9F71B}"/>
          </ac:picMkLst>
        </pc:picChg>
        <pc:picChg chg="mod">
          <ac:chgData name="Al Tamimi, Abdel-Karim" userId="d1c84765-61b3-4fdf-969f-dd4ec34274ce" providerId="ADAL" clId="{F452C5FF-52C5-493C-816B-BE3A5D6C0572}" dt="2023-09-08T23:49:02.445" v="1040" actId="14100"/>
          <ac:picMkLst>
            <pc:docMk/>
            <pc:sldMk cId="44728362" sldId="267"/>
            <ac:picMk id="15" creationId="{5999B28D-B245-9EF1-4A64-1B870CC416D4}"/>
          </ac:picMkLst>
        </pc:picChg>
        <pc:picChg chg="mod topLvl">
          <ac:chgData name="Al Tamimi, Abdel-Karim" userId="d1c84765-61b3-4fdf-969f-dd4ec34274ce" providerId="ADAL" clId="{F452C5FF-52C5-493C-816B-BE3A5D6C0572}" dt="2023-09-08T23:48:18.677" v="1036" actId="1076"/>
          <ac:picMkLst>
            <pc:docMk/>
            <pc:sldMk cId="44728362" sldId="267"/>
            <ac:picMk id="16" creationId="{5C72D7B7-2DBF-EE35-3FBB-C9A3231BA85C}"/>
          </ac:picMkLst>
        </pc:picChg>
        <pc:picChg chg="add mod">
          <ac:chgData name="Al Tamimi, Abdel-Karim" userId="d1c84765-61b3-4fdf-969f-dd4ec34274ce" providerId="ADAL" clId="{F452C5FF-52C5-493C-816B-BE3A5D6C0572}" dt="2023-09-08T23:48:18.677" v="1036" actId="1076"/>
          <ac:picMkLst>
            <pc:docMk/>
            <pc:sldMk cId="44728362" sldId="267"/>
            <ac:picMk id="24" creationId="{626DE7F5-F102-C8CA-A2F5-B6CB2784DB97}"/>
          </ac:picMkLst>
        </pc:picChg>
        <pc:picChg chg="add mod modCrop">
          <ac:chgData name="Al Tamimi, Abdel-Karim" userId="d1c84765-61b3-4fdf-969f-dd4ec34274ce" providerId="ADAL" clId="{F452C5FF-52C5-493C-816B-BE3A5D6C0572}" dt="2023-09-08T23:48:18.677" v="1036" actId="1076"/>
          <ac:picMkLst>
            <pc:docMk/>
            <pc:sldMk cId="44728362" sldId="267"/>
            <ac:picMk id="26" creationId="{9B82D70F-93E5-7CAC-FC5C-0A15EC71860E}"/>
          </ac:picMkLst>
        </pc:picChg>
        <pc:picChg chg="add mod modCrop">
          <ac:chgData name="Al Tamimi, Abdel-Karim" userId="d1c84765-61b3-4fdf-969f-dd4ec34274ce" providerId="ADAL" clId="{F452C5FF-52C5-493C-816B-BE3A5D6C0572}" dt="2023-09-08T23:48:18.677" v="1036" actId="1076"/>
          <ac:picMkLst>
            <pc:docMk/>
            <pc:sldMk cId="44728362" sldId="267"/>
            <ac:picMk id="28" creationId="{19AD4033-B535-0ED1-BE97-7AF8F4DEB58D}"/>
          </ac:picMkLst>
        </pc:picChg>
        <pc:picChg chg="add mod modCrop">
          <ac:chgData name="Al Tamimi, Abdel-Karim" userId="d1c84765-61b3-4fdf-969f-dd4ec34274ce" providerId="ADAL" clId="{F452C5FF-52C5-493C-816B-BE3A5D6C0572}" dt="2023-09-08T23:48:18.677" v="1036" actId="1076"/>
          <ac:picMkLst>
            <pc:docMk/>
            <pc:sldMk cId="44728362" sldId="267"/>
            <ac:picMk id="30" creationId="{97456344-72D7-50D0-6FC8-86B9B15CCE14}"/>
          </ac:picMkLst>
        </pc:picChg>
        <pc:picChg chg="add mod modCrop">
          <ac:chgData name="Al Tamimi, Abdel-Karim" userId="d1c84765-61b3-4fdf-969f-dd4ec34274ce" providerId="ADAL" clId="{F452C5FF-52C5-493C-816B-BE3A5D6C0572}" dt="2023-09-08T23:48:18.677" v="1036" actId="1076"/>
          <ac:picMkLst>
            <pc:docMk/>
            <pc:sldMk cId="44728362" sldId="267"/>
            <ac:picMk id="32" creationId="{FFECBCD6-01D4-0940-9441-622B8BFD583C}"/>
          </ac:picMkLst>
        </pc:picChg>
        <pc:picChg chg="add mod modCrop">
          <ac:chgData name="Al Tamimi, Abdel-Karim" userId="d1c84765-61b3-4fdf-969f-dd4ec34274ce" providerId="ADAL" clId="{F452C5FF-52C5-493C-816B-BE3A5D6C0572}" dt="2023-09-08T23:48:18.677" v="1036" actId="1076"/>
          <ac:picMkLst>
            <pc:docMk/>
            <pc:sldMk cId="44728362" sldId="267"/>
            <ac:picMk id="34" creationId="{96D79BEF-3F14-6806-1167-16A1648512C9}"/>
          </ac:picMkLst>
        </pc:picChg>
        <pc:picChg chg="add mod">
          <ac:chgData name="Al Tamimi, Abdel-Karim" userId="d1c84765-61b3-4fdf-969f-dd4ec34274ce" providerId="ADAL" clId="{F452C5FF-52C5-493C-816B-BE3A5D6C0572}" dt="2023-09-08T23:48:18.677" v="1036" actId="1076"/>
          <ac:picMkLst>
            <pc:docMk/>
            <pc:sldMk cId="44728362" sldId="267"/>
            <ac:picMk id="36" creationId="{D4B9D5DD-03CF-99C6-1733-5FB06F0D18CB}"/>
          </ac:picMkLst>
        </pc:picChg>
        <pc:picChg chg="add mod">
          <ac:chgData name="Al Tamimi, Abdel-Karim" userId="d1c84765-61b3-4fdf-969f-dd4ec34274ce" providerId="ADAL" clId="{F452C5FF-52C5-493C-816B-BE3A5D6C0572}" dt="2023-09-08T23:48:18.677" v="1036" actId="1076"/>
          <ac:picMkLst>
            <pc:docMk/>
            <pc:sldMk cId="44728362" sldId="267"/>
            <ac:picMk id="37" creationId="{59A774FC-41BE-05AD-73F3-6E848843645D}"/>
          </ac:picMkLst>
        </pc:picChg>
      </pc:sldChg>
      <pc:sldChg chg="addSp delSp modSp add del mod ord">
        <pc:chgData name="Al Tamimi, Abdel-Karim" userId="d1c84765-61b3-4fdf-969f-dd4ec34274ce" providerId="ADAL" clId="{F452C5FF-52C5-493C-816B-BE3A5D6C0572}" dt="2023-09-09T19:24:17.884" v="1490" actId="47"/>
        <pc:sldMkLst>
          <pc:docMk/>
          <pc:sldMk cId="4237385389" sldId="268"/>
        </pc:sldMkLst>
        <pc:spChg chg="mod">
          <ac:chgData name="Al Tamimi, Abdel-Karim" userId="d1c84765-61b3-4fdf-969f-dd4ec34274ce" providerId="ADAL" clId="{F452C5FF-52C5-493C-816B-BE3A5D6C0572}" dt="2023-09-09T11:09:48.161" v="1192" actId="20577"/>
          <ac:spMkLst>
            <pc:docMk/>
            <pc:sldMk cId="4237385389" sldId="268"/>
            <ac:spMk id="2" creationId="{98D4902C-B487-3D9A-7A35-08558E145B92}"/>
          </ac:spMkLst>
        </pc:spChg>
        <pc:spChg chg="del mod">
          <ac:chgData name="Al Tamimi, Abdel-Karim" userId="d1c84765-61b3-4fdf-969f-dd4ec34274ce" providerId="ADAL" clId="{F452C5FF-52C5-493C-816B-BE3A5D6C0572}" dt="2023-09-08T23:26:43.966" v="724" actId="478"/>
          <ac:spMkLst>
            <pc:docMk/>
            <pc:sldMk cId="4237385389" sldId="268"/>
            <ac:spMk id="3" creationId="{43EFF288-CFBB-9B0D-7E1E-E69F845E42AF}"/>
          </ac:spMkLst>
        </pc:spChg>
        <pc:spChg chg="add del">
          <ac:chgData name="Al Tamimi, Abdel-Karim" userId="d1c84765-61b3-4fdf-969f-dd4ec34274ce" providerId="ADAL" clId="{F452C5FF-52C5-493C-816B-BE3A5D6C0572}" dt="2023-09-08T23:26:47.455" v="726" actId="478"/>
          <ac:spMkLst>
            <pc:docMk/>
            <pc:sldMk cId="4237385389" sldId="268"/>
            <ac:spMk id="9" creationId="{D6B8B4C1-D1EA-77CF-D4F9-995810F1A0F8}"/>
          </ac:spMkLst>
        </pc:spChg>
        <pc:picChg chg="add del mod">
          <ac:chgData name="Al Tamimi, Abdel-Karim" userId="d1c84765-61b3-4fdf-969f-dd4ec34274ce" providerId="ADAL" clId="{F452C5FF-52C5-493C-816B-BE3A5D6C0572}" dt="2023-09-09T19:14:16.162" v="1460" actId="478"/>
          <ac:picMkLst>
            <pc:docMk/>
            <pc:sldMk cId="4237385389" sldId="268"/>
            <ac:picMk id="6" creationId="{3522F254-BED6-F783-3E44-32E743FB835B}"/>
          </ac:picMkLst>
        </pc:picChg>
        <pc:picChg chg="mod">
          <ac:chgData name="Al Tamimi, Abdel-Karim" userId="d1c84765-61b3-4fdf-969f-dd4ec34274ce" providerId="ADAL" clId="{F452C5FF-52C5-493C-816B-BE3A5D6C0572}" dt="2023-09-08T23:50:09.112" v="1050" actId="1076"/>
          <ac:picMkLst>
            <pc:docMk/>
            <pc:sldMk cId="4237385389" sldId="268"/>
            <ac:picMk id="8" creationId="{E9F30549-E08D-00BD-3D47-69DE237DBC80}"/>
          </ac:picMkLst>
        </pc:picChg>
        <pc:picChg chg="add mod modCrop">
          <ac:chgData name="Al Tamimi, Abdel-Karim" userId="d1c84765-61b3-4fdf-969f-dd4ec34274ce" providerId="ADAL" clId="{F452C5FF-52C5-493C-816B-BE3A5D6C0572}" dt="2023-09-09T19:15:13.352" v="1472" actId="14100"/>
          <ac:picMkLst>
            <pc:docMk/>
            <pc:sldMk cId="4237385389" sldId="268"/>
            <ac:picMk id="10" creationId="{AFE285D6-C19D-0F2D-0526-2C46F8C2FE51}"/>
          </ac:picMkLst>
        </pc:picChg>
        <pc:picChg chg="add del mod modCrop">
          <ac:chgData name="Al Tamimi, Abdel-Karim" userId="d1c84765-61b3-4fdf-969f-dd4ec34274ce" providerId="ADAL" clId="{F452C5FF-52C5-493C-816B-BE3A5D6C0572}" dt="2023-09-09T19:14:00.509" v="1457" actId="478"/>
          <ac:picMkLst>
            <pc:docMk/>
            <pc:sldMk cId="4237385389" sldId="268"/>
            <ac:picMk id="12" creationId="{F196F389-7737-B35E-41EE-BF82CB67FDFD}"/>
          </ac:picMkLst>
        </pc:picChg>
      </pc:sldChg>
      <pc:sldChg chg="modSp add del mod">
        <pc:chgData name="Al Tamimi, Abdel-Karim" userId="d1c84765-61b3-4fdf-969f-dd4ec34274ce" providerId="ADAL" clId="{F452C5FF-52C5-493C-816B-BE3A5D6C0572}" dt="2023-09-08T23:53:40.420" v="1084" actId="47"/>
        <pc:sldMkLst>
          <pc:docMk/>
          <pc:sldMk cId="3398643545" sldId="269"/>
        </pc:sldMkLst>
        <pc:spChg chg="mod">
          <ac:chgData name="Al Tamimi, Abdel-Karim" userId="d1c84765-61b3-4fdf-969f-dd4ec34274ce" providerId="ADAL" clId="{F452C5FF-52C5-493C-816B-BE3A5D6C0572}" dt="2023-09-07T23:09:08.919" v="643" actId="1076"/>
          <ac:spMkLst>
            <pc:docMk/>
            <pc:sldMk cId="3398643545" sldId="269"/>
            <ac:spMk id="2" creationId="{98D4902C-B487-3D9A-7A35-08558E145B92}"/>
          </ac:spMkLst>
        </pc:spChg>
      </pc:sldChg>
      <pc:sldChg chg="modSp add del mod ord">
        <pc:chgData name="Al Tamimi, Abdel-Karim" userId="d1c84765-61b3-4fdf-969f-dd4ec34274ce" providerId="ADAL" clId="{F452C5FF-52C5-493C-816B-BE3A5D6C0572}" dt="2023-09-09T11:26:29.820" v="1333" actId="47"/>
        <pc:sldMkLst>
          <pc:docMk/>
          <pc:sldMk cId="1339594808" sldId="270"/>
        </pc:sldMkLst>
        <pc:spChg chg="mod">
          <ac:chgData name="Al Tamimi, Abdel-Karim" userId="d1c84765-61b3-4fdf-969f-dd4ec34274ce" providerId="ADAL" clId="{F452C5FF-52C5-493C-816B-BE3A5D6C0572}" dt="2023-09-07T23:09:45.298" v="715" actId="20577"/>
          <ac:spMkLst>
            <pc:docMk/>
            <pc:sldMk cId="1339594808" sldId="270"/>
            <ac:spMk id="2" creationId="{98D4902C-B487-3D9A-7A35-08558E145B92}"/>
          </ac:spMkLst>
        </pc:spChg>
      </pc:sldChg>
      <pc:sldChg chg="addSp delSp modSp add mod">
        <pc:chgData name="Al Tamimi, Abdel-Karim" userId="d1c84765-61b3-4fdf-969f-dd4ec34274ce" providerId="ADAL" clId="{F452C5FF-52C5-493C-816B-BE3A5D6C0572}" dt="2023-09-12T08:56:00.049" v="1999" actId="20577"/>
        <pc:sldMkLst>
          <pc:docMk/>
          <pc:sldMk cId="1168418018" sldId="271"/>
        </pc:sldMkLst>
        <pc:spChg chg="mod">
          <ac:chgData name="Al Tamimi, Abdel-Karim" userId="d1c84765-61b3-4fdf-969f-dd4ec34274ce" providerId="ADAL" clId="{F452C5FF-52C5-493C-816B-BE3A5D6C0572}" dt="2023-09-12T08:56:00.049" v="1999" actId="20577"/>
          <ac:spMkLst>
            <pc:docMk/>
            <pc:sldMk cId="1168418018" sldId="271"/>
            <ac:spMk id="2" creationId="{98D4902C-B487-3D9A-7A35-08558E145B92}"/>
          </ac:spMkLst>
        </pc:spChg>
        <pc:spChg chg="del">
          <ac:chgData name="Al Tamimi, Abdel-Karim" userId="d1c84765-61b3-4fdf-969f-dd4ec34274ce" providerId="ADAL" clId="{F452C5FF-52C5-493C-816B-BE3A5D6C0572}" dt="2023-09-08T23:50:59.064" v="1069" actId="478"/>
          <ac:spMkLst>
            <pc:docMk/>
            <pc:sldMk cId="1168418018" sldId="271"/>
            <ac:spMk id="3" creationId="{43EFF288-CFBB-9B0D-7E1E-E69F845E42AF}"/>
          </ac:spMkLst>
        </pc:spChg>
        <pc:spChg chg="add mod">
          <ac:chgData name="Al Tamimi, Abdel-Karim" userId="d1c84765-61b3-4fdf-969f-dd4ec34274ce" providerId="ADAL" clId="{F452C5FF-52C5-493C-816B-BE3A5D6C0572}" dt="2023-09-08T23:50:44.748" v="1054"/>
          <ac:spMkLst>
            <pc:docMk/>
            <pc:sldMk cId="1168418018" sldId="271"/>
            <ac:spMk id="26" creationId="{5138CFC7-EF92-7EB1-F85B-1EA9269394F7}"/>
          </ac:spMkLst>
        </pc:spChg>
        <pc:spChg chg="add mod">
          <ac:chgData name="Al Tamimi, Abdel-Karim" userId="d1c84765-61b3-4fdf-969f-dd4ec34274ce" providerId="ADAL" clId="{F452C5FF-52C5-493C-816B-BE3A5D6C0572}" dt="2023-09-08T23:55:49.327" v="1104" actId="20577"/>
          <ac:spMkLst>
            <pc:docMk/>
            <pc:sldMk cId="1168418018" sldId="271"/>
            <ac:spMk id="27" creationId="{EE0CC99E-C4C3-7E4B-408E-749834120791}"/>
          </ac:spMkLst>
        </pc:spChg>
        <pc:spChg chg="add mod">
          <ac:chgData name="Al Tamimi, Abdel-Karim" userId="d1c84765-61b3-4fdf-969f-dd4ec34274ce" providerId="ADAL" clId="{F452C5FF-52C5-493C-816B-BE3A5D6C0572}" dt="2023-09-08T23:50:44.748" v="1054"/>
          <ac:spMkLst>
            <pc:docMk/>
            <pc:sldMk cId="1168418018" sldId="271"/>
            <ac:spMk id="28" creationId="{DBE4CC68-F062-4644-54DF-8F9D1CA1FEB6}"/>
          </ac:spMkLst>
        </pc:spChg>
        <pc:spChg chg="add mod">
          <ac:chgData name="Al Tamimi, Abdel-Karim" userId="d1c84765-61b3-4fdf-969f-dd4ec34274ce" providerId="ADAL" clId="{F452C5FF-52C5-493C-816B-BE3A5D6C0572}" dt="2023-09-08T23:50:44.748" v="1054"/>
          <ac:spMkLst>
            <pc:docMk/>
            <pc:sldMk cId="1168418018" sldId="271"/>
            <ac:spMk id="29" creationId="{57722EFA-9B25-B412-FF44-92157080AD1A}"/>
          </ac:spMkLst>
        </pc:spChg>
        <pc:spChg chg="add mod">
          <ac:chgData name="Al Tamimi, Abdel-Karim" userId="d1c84765-61b3-4fdf-969f-dd4ec34274ce" providerId="ADAL" clId="{F452C5FF-52C5-493C-816B-BE3A5D6C0572}" dt="2023-09-08T23:50:44.748" v="1054"/>
          <ac:spMkLst>
            <pc:docMk/>
            <pc:sldMk cId="1168418018" sldId="271"/>
            <ac:spMk id="30" creationId="{5FDDB28D-9C11-260F-09C1-81EE6BE164CB}"/>
          </ac:spMkLst>
        </pc:spChg>
        <pc:spChg chg="add mod">
          <ac:chgData name="Al Tamimi, Abdel-Karim" userId="d1c84765-61b3-4fdf-969f-dd4ec34274ce" providerId="ADAL" clId="{F452C5FF-52C5-493C-816B-BE3A5D6C0572}" dt="2023-09-08T23:50:44.748" v="1054"/>
          <ac:spMkLst>
            <pc:docMk/>
            <pc:sldMk cId="1168418018" sldId="271"/>
            <ac:spMk id="31" creationId="{35F206D8-6A60-64C4-2215-ABBBB4E76A16}"/>
          </ac:spMkLst>
        </pc:spChg>
        <pc:spChg chg="add mod">
          <ac:chgData name="Al Tamimi, Abdel-Karim" userId="d1c84765-61b3-4fdf-969f-dd4ec34274ce" providerId="ADAL" clId="{F452C5FF-52C5-493C-816B-BE3A5D6C0572}" dt="2023-09-08T23:50:44.748" v="1054"/>
          <ac:spMkLst>
            <pc:docMk/>
            <pc:sldMk cId="1168418018" sldId="271"/>
            <ac:spMk id="32" creationId="{E5C21500-D4D8-EFEF-3FF8-24A68C7FE155}"/>
          </ac:spMkLst>
        </pc:spChg>
        <pc:spChg chg="add del mod">
          <ac:chgData name="Al Tamimi, Abdel-Karim" userId="d1c84765-61b3-4fdf-969f-dd4ec34274ce" providerId="ADAL" clId="{F452C5FF-52C5-493C-816B-BE3A5D6C0572}" dt="2023-09-08T23:51:02.799" v="1070" actId="478"/>
          <ac:spMkLst>
            <pc:docMk/>
            <pc:sldMk cId="1168418018" sldId="271"/>
            <ac:spMk id="34" creationId="{4841D7E3-2BBB-F7F8-5F50-8B1D45424715}"/>
          </ac:spMkLst>
        </pc:spChg>
        <pc:picChg chg="add mod">
          <ac:chgData name="Al Tamimi, Abdel-Karim" userId="d1c84765-61b3-4fdf-969f-dd4ec34274ce" providerId="ADAL" clId="{F452C5FF-52C5-493C-816B-BE3A5D6C0572}" dt="2023-09-08T23:50:44.748" v="1054"/>
          <ac:picMkLst>
            <pc:docMk/>
            <pc:sldMk cId="1168418018" sldId="271"/>
            <ac:picMk id="6" creationId="{2A1A4AE5-4A5E-CE5D-9AD6-F85FDF8FB8E3}"/>
          </ac:picMkLst>
        </pc:picChg>
        <pc:picChg chg="mod">
          <ac:chgData name="Al Tamimi, Abdel-Karim" userId="d1c84765-61b3-4fdf-969f-dd4ec34274ce" providerId="ADAL" clId="{F452C5FF-52C5-493C-816B-BE3A5D6C0572}" dt="2023-09-08T23:50:34.112" v="1053" actId="1076"/>
          <ac:picMkLst>
            <pc:docMk/>
            <pc:sldMk cId="1168418018" sldId="271"/>
            <ac:picMk id="8" creationId="{E9F30549-E08D-00BD-3D47-69DE237DBC80}"/>
          </ac:picMkLst>
        </pc:picChg>
        <pc:picChg chg="add mod">
          <ac:chgData name="Al Tamimi, Abdel-Karim" userId="d1c84765-61b3-4fdf-969f-dd4ec34274ce" providerId="ADAL" clId="{F452C5FF-52C5-493C-816B-BE3A5D6C0572}" dt="2023-09-08T23:50:44.748" v="1054"/>
          <ac:picMkLst>
            <pc:docMk/>
            <pc:sldMk cId="1168418018" sldId="271"/>
            <ac:picMk id="9" creationId="{CB4FEE48-10DF-AC52-6D89-55EDFD188403}"/>
          </ac:picMkLst>
        </pc:picChg>
        <pc:picChg chg="add mod">
          <ac:chgData name="Al Tamimi, Abdel-Karim" userId="d1c84765-61b3-4fdf-969f-dd4ec34274ce" providerId="ADAL" clId="{F452C5FF-52C5-493C-816B-BE3A5D6C0572}" dt="2023-09-08T23:50:44.748" v="1054"/>
          <ac:picMkLst>
            <pc:docMk/>
            <pc:sldMk cId="1168418018" sldId="271"/>
            <ac:picMk id="10" creationId="{41FB9824-CBA6-170A-3182-7A384D917122}"/>
          </ac:picMkLst>
        </pc:picChg>
        <pc:picChg chg="add mod">
          <ac:chgData name="Al Tamimi, Abdel-Karim" userId="d1c84765-61b3-4fdf-969f-dd4ec34274ce" providerId="ADAL" clId="{F452C5FF-52C5-493C-816B-BE3A5D6C0572}" dt="2023-09-08T23:50:44.748" v="1054"/>
          <ac:picMkLst>
            <pc:docMk/>
            <pc:sldMk cId="1168418018" sldId="271"/>
            <ac:picMk id="12" creationId="{4B50B6E2-5B7E-0FCA-D495-7A3D7334FF87}"/>
          </ac:picMkLst>
        </pc:picChg>
        <pc:picChg chg="add mod">
          <ac:chgData name="Al Tamimi, Abdel-Karim" userId="d1c84765-61b3-4fdf-969f-dd4ec34274ce" providerId="ADAL" clId="{F452C5FF-52C5-493C-816B-BE3A5D6C0572}" dt="2023-09-08T23:50:44.748" v="1054"/>
          <ac:picMkLst>
            <pc:docMk/>
            <pc:sldMk cId="1168418018" sldId="271"/>
            <ac:picMk id="14" creationId="{7BE8C2DF-48E8-D0A3-21AB-F3AE0C958CDB}"/>
          </ac:picMkLst>
        </pc:picChg>
        <pc:picChg chg="add mod">
          <ac:chgData name="Al Tamimi, Abdel-Karim" userId="d1c84765-61b3-4fdf-969f-dd4ec34274ce" providerId="ADAL" clId="{F452C5FF-52C5-493C-816B-BE3A5D6C0572}" dt="2023-09-08T23:50:44.748" v="1054"/>
          <ac:picMkLst>
            <pc:docMk/>
            <pc:sldMk cId="1168418018" sldId="271"/>
            <ac:picMk id="15" creationId="{5D469D47-A248-7C2C-4FB5-0EE22FAB6F29}"/>
          </ac:picMkLst>
        </pc:picChg>
        <pc:picChg chg="add mod">
          <ac:chgData name="Al Tamimi, Abdel-Karim" userId="d1c84765-61b3-4fdf-969f-dd4ec34274ce" providerId="ADAL" clId="{F452C5FF-52C5-493C-816B-BE3A5D6C0572}" dt="2023-09-08T23:50:44.748" v="1054"/>
          <ac:picMkLst>
            <pc:docMk/>
            <pc:sldMk cId="1168418018" sldId="271"/>
            <ac:picMk id="16" creationId="{51F856C0-B0A8-C9D0-075B-280AF2FCB714}"/>
          </ac:picMkLst>
        </pc:picChg>
        <pc:picChg chg="add mod">
          <ac:chgData name="Al Tamimi, Abdel-Karim" userId="d1c84765-61b3-4fdf-969f-dd4ec34274ce" providerId="ADAL" clId="{F452C5FF-52C5-493C-816B-BE3A5D6C0572}" dt="2023-09-08T23:50:44.748" v="1054"/>
          <ac:picMkLst>
            <pc:docMk/>
            <pc:sldMk cId="1168418018" sldId="271"/>
            <ac:picMk id="18" creationId="{61A95C7A-3DF8-5B60-27CB-36EF5A12FC11}"/>
          </ac:picMkLst>
        </pc:picChg>
        <pc:picChg chg="add mod">
          <ac:chgData name="Al Tamimi, Abdel-Karim" userId="d1c84765-61b3-4fdf-969f-dd4ec34274ce" providerId="ADAL" clId="{F452C5FF-52C5-493C-816B-BE3A5D6C0572}" dt="2023-09-08T23:50:44.748" v="1054"/>
          <ac:picMkLst>
            <pc:docMk/>
            <pc:sldMk cId="1168418018" sldId="271"/>
            <ac:picMk id="19" creationId="{BC3F587C-09B5-BB54-42CC-B39904510B5B}"/>
          </ac:picMkLst>
        </pc:picChg>
        <pc:picChg chg="add mod">
          <ac:chgData name="Al Tamimi, Abdel-Karim" userId="d1c84765-61b3-4fdf-969f-dd4ec34274ce" providerId="ADAL" clId="{F452C5FF-52C5-493C-816B-BE3A5D6C0572}" dt="2023-09-08T23:50:44.748" v="1054"/>
          <ac:picMkLst>
            <pc:docMk/>
            <pc:sldMk cId="1168418018" sldId="271"/>
            <ac:picMk id="20" creationId="{5E4413E3-8301-C206-FD78-6C2769EC8FA7}"/>
          </ac:picMkLst>
        </pc:picChg>
        <pc:picChg chg="add mod">
          <ac:chgData name="Al Tamimi, Abdel-Karim" userId="d1c84765-61b3-4fdf-969f-dd4ec34274ce" providerId="ADAL" clId="{F452C5FF-52C5-493C-816B-BE3A5D6C0572}" dt="2023-09-08T23:50:44.748" v="1054"/>
          <ac:picMkLst>
            <pc:docMk/>
            <pc:sldMk cId="1168418018" sldId="271"/>
            <ac:picMk id="22" creationId="{8D40EBFA-7C4D-FB58-15CB-DAC681E81741}"/>
          </ac:picMkLst>
        </pc:picChg>
        <pc:picChg chg="add mod">
          <ac:chgData name="Al Tamimi, Abdel-Karim" userId="d1c84765-61b3-4fdf-969f-dd4ec34274ce" providerId="ADAL" clId="{F452C5FF-52C5-493C-816B-BE3A5D6C0572}" dt="2023-09-08T23:50:44.748" v="1054"/>
          <ac:picMkLst>
            <pc:docMk/>
            <pc:sldMk cId="1168418018" sldId="271"/>
            <ac:picMk id="23" creationId="{FD0A1AF2-54E8-EE67-F1BE-C738F31F5291}"/>
          </ac:picMkLst>
        </pc:picChg>
        <pc:picChg chg="add mod">
          <ac:chgData name="Al Tamimi, Abdel-Karim" userId="d1c84765-61b3-4fdf-969f-dd4ec34274ce" providerId="ADAL" clId="{F452C5FF-52C5-493C-816B-BE3A5D6C0572}" dt="2023-09-08T23:50:44.748" v="1054"/>
          <ac:picMkLst>
            <pc:docMk/>
            <pc:sldMk cId="1168418018" sldId="271"/>
            <ac:picMk id="24" creationId="{83FEA424-6DB4-6A88-2E65-9498F474D519}"/>
          </ac:picMkLst>
        </pc:picChg>
        <pc:picChg chg="add mod">
          <ac:chgData name="Al Tamimi, Abdel-Karim" userId="d1c84765-61b3-4fdf-969f-dd4ec34274ce" providerId="ADAL" clId="{F452C5FF-52C5-493C-816B-BE3A5D6C0572}" dt="2023-09-08T23:50:44.748" v="1054"/>
          <ac:picMkLst>
            <pc:docMk/>
            <pc:sldMk cId="1168418018" sldId="271"/>
            <ac:picMk id="25" creationId="{79392BF2-83A6-44F6-287F-AB74AE55309C}"/>
          </ac:picMkLst>
        </pc:picChg>
      </pc:sldChg>
      <pc:sldChg chg="addSp delSp modSp add mod ord modAnim">
        <pc:chgData name="Al Tamimi, Abdel-Karim" userId="d1c84765-61b3-4fdf-969f-dd4ec34274ce" providerId="ADAL" clId="{F452C5FF-52C5-493C-816B-BE3A5D6C0572}" dt="2023-09-11T20:31:36.121" v="1935"/>
        <pc:sldMkLst>
          <pc:docMk/>
          <pc:sldMk cId="3277269633" sldId="272"/>
        </pc:sldMkLst>
        <pc:spChg chg="mod">
          <ac:chgData name="Al Tamimi, Abdel-Karim" userId="d1c84765-61b3-4fdf-969f-dd4ec34274ce" providerId="ADAL" clId="{F452C5FF-52C5-493C-816B-BE3A5D6C0572}" dt="2023-09-09T11:05:54.024" v="1128" actId="20577"/>
          <ac:spMkLst>
            <pc:docMk/>
            <pc:sldMk cId="3277269633" sldId="272"/>
            <ac:spMk id="2" creationId="{98D4902C-B487-3D9A-7A35-08558E145B92}"/>
          </ac:spMkLst>
        </pc:spChg>
        <pc:spChg chg="add mod">
          <ac:chgData name="Al Tamimi, Abdel-Karim" userId="d1c84765-61b3-4fdf-969f-dd4ec34274ce" providerId="ADAL" clId="{F452C5FF-52C5-493C-816B-BE3A5D6C0572}" dt="2023-09-09T19:31:11.227" v="1542" actId="207"/>
          <ac:spMkLst>
            <pc:docMk/>
            <pc:sldMk cId="3277269633" sldId="272"/>
            <ac:spMk id="6" creationId="{9BF19DB9-A962-5A3C-F03F-5759CE1D0A90}"/>
          </ac:spMkLst>
        </pc:spChg>
        <pc:spChg chg="del">
          <ac:chgData name="Al Tamimi, Abdel-Karim" userId="d1c84765-61b3-4fdf-969f-dd4ec34274ce" providerId="ADAL" clId="{F452C5FF-52C5-493C-816B-BE3A5D6C0572}" dt="2023-09-09T11:05:59.598" v="1129" actId="478"/>
          <ac:spMkLst>
            <pc:docMk/>
            <pc:sldMk cId="3277269633" sldId="272"/>
            <ac:spMk id="26" creationId="{5138CFC7-EF92-7EB1-F85B-1EA9269394F7}"/>
          </ac:spMkLst>
        </pc:spChg>
        <pc:spChg chg="del">
          <ac:chgData name="Al Tamimi, Abdel-Karim" userId="d1c84765-61b3-4fdf-969f-dd4ec34274ce" providerId="ADAL" clId="{F452C5FF-52C5-493C-816B-BE3A5D6C0572}" dt="2023-09-09T11:05:59.598" v="1129" actId="478"/>
          <ac:spMkLst>
            <pc:docMk/>
            <pc:sldMk cId="3277269633" sldId="272"/>
            <ac:spMk id="27" creationId="{EE0CC99E-C4C3-7E4B-408E-749834120791}"/>
          </ac:spMkLst>
        </pc:spChg>
        <pc:spChg chg="del">
          <ac:chgData name="Al Tamimi, Abdel-Karim" userId="d1c84765-61b3-4fdf-969f-dd4ec34274ce" providerId="ADAL" clId="{F452C5FF-52C5-493C-816B-BE3A5D6C0572}" dt="2023-09-09T11:05:59.598" v="1129" actId="478"/>
          <ac:spMkLst>
            <pc:docMk/>
            <pc:sldMk cId="3277269633" sldId="272"/>
            <ac:spMk id="28" creationId="{DBE4CC68-F062-4644-54DF-8F9D1CA1FEB6}"/>
          </ac:spMkLst>
        </pc:spChg>
        <pc:spChg chg="del">
          <ac:chgData name="Al Tamimi, Abdel-Karim" userId="d1c84765-61b3-4fdf-969f-dd4ec34274ce" providerId="ADAL" clId="{F452C5FF-52C5-493C-816B-BE3A5D6C0572}" dt="2023-09-09T11:05:59.598" v="1129" actId="478"/>
          <ac:spMkLst>
            <pc:docMk/>
            <pc:sldMk cId="3277269633" sldId="272"/>
            <ac:spMk id="29" creationId="{57722EFA-9B25-B412-FF44-92157080AD1A}"/>
          </ac:spMkLst>
        </pc:spChg>
        <pc:spChg chg="del">
          <ac:chgData name="Al Tamimi, Abdel-Karim" userId="d1c84765-61b3-4fdf-969f-dd4ec34274ce" providerId="ADAL" clId="{F452C5FF-52C5-493C-816B-BE3A5D6C0572}" dt="2023-09-09T11:05:59.598" v="1129" actId="478"/>
          <ac:spMkLst>
            <pc:docMk/>
            <pc:sldMk cId="3277269633" sldId="272"/>
            <ac:spMk id="30" creationId="{5FDDB28D-9C11-260F-09C1-81EE6BE164CB}"/>
          </ac:spMkLst>
        </pc:spChg>
        <pc:spChg chg="del">
          <ac:chgData name="Al Tamimi, Abdel-Karim" userId="d1c84765-61b3-4fdf-969f-dd4ec34274ce" providerId="ADAL" clId="{F452C5FF-52C5-493C-816B-BE3A5D6C0572}" dt="2023-09-09T11:05:59.598" v="1129" actId="478"/>
          <ac:spMkLst>
            <pc:docMk/>
            <pc:sldMk cId="3277269633" sldId="272"/>
            <ac:spMk id="31" creationId="{35F206D8-6A60-64C4-2215-ABBBB4E76A16}"/>
          </ac:spMkLst>
        </pc:spChg>
        <pc:spChg chg="del">
          <ac:chgData name="Al Tamimi, Abdel-Karim" userId="d1c84765-61b3-4fdf-969f-dd4ec34274ce" providerId="ADAL" clId="{F452C5FF-52C5-493C-816B-BE3A5D6C0572}" dt="2023-09-09T11:05:59.598" v="1129" actId="478"/>
          <ac:spMkLst>
            <pc:docMk/>
            <pc:sldMk cId="3277269633" sldId="272"/>
            <ac:spMk id="32" creationId="{E5C21500-D4D8-EFEF-3FF8-24A68C7FE155}"/>
          </ac:spMkLst>
        </pc:spChg>
        <pc:grpChg chg="add mod">
          <ac:chgData name="Al Tamimi, Abdel-Karim" userId="d1c84765-61b3-4fdf-969f-dd4ec34274ce" providerId="ADAL" clId="{F452C5FF-52C5-493C-816B-BE3A5D6C0572}" dt="2023-09-09T19:30:56.089" v="1540"/>
          <ac:grpSpMkLst>
            <pc:docMk/>
            <pc:sldMk cId="3277269633" sldId="272"/>
            <ac:grpSpMk id="10" creationId="{BD0B6C60-95F1-4F67-830A-FC1F3A498B0F}"/>
          </ac:grpSpMkLst>
        </pc:grpChg>
        <pc:grpChg chg="add mod">
          <ac:chgData name="Al Tamimi, Abdel-Karim" userId="d1c84765-61b3-4fdf-969f-dd4ec34274ce" providerId="ADAL" clId="{F452C5FF-52C5-493C-816B-BE3A5D6C0572}" dt="2023-09-09T19:31:03.516" v="1541"/>
          <ac:grpSpMkLst>
            <pc:docMk/>
            <pc:sldMk cId="3277269633" sldId="272"/>
            <ac:grpSpMk id="12" creationId="{50F503DC-1004-673A-BABF-3CE4AEFB8679}"/>
          </ac:grpSpMkLst>
        </pc:grpChg>
        <pc:picChg chg="add mod">
          <ac:chgData name="Al Tamimi, Abdel-Karim" userId="d1c84765-61b3-4fdf-969f-dd4ec34274ce" providerId="ADAL" clId="{F452C5FF-52C5-493C-816B-BE3A5D6C0572}" dt="2023-09-09T19:30:14.139" v="1537" actId="1076"/>
          <ac:picMkLst>
            <pc:docMk/>
            <pc:sldMk cId="3277269633" sldId="272"/>
            <ac:picMk id="3" creationId="{58C6DFCF-AC1D-125D-2828-EECEECA4E753}"/>
          </ac:picMkLst>
        </pc:picChg>
        <pc:picChg chg="del">
          <ac:chgData name="Al Tamimi, Abdel-Karim" userId="d1c84765-61b3-4fdf-969f-dd4ec34274ce" providerId="ADAL" clId="{F452C5FF-52C5-493C-816B-BE3A5D6C0572}" dt="2023-09-09T11:05:59.598" v="1129" actId="478"/>
          <ac:picMkLst>
            <pc:docMk/>
            <pc:sldMk cId="3277269633" sldId="272"/>
            <ac:picMk id="6" creationId="{2A1A4AE5-4A5E-CE5D-9AD6-F85FDF8FB8E3}"/>
          </ac:picMkLst>
        </pc:picChg>
        <pc:picChg chg="add mod">
          <ac:chgData name="Al Tamimi, Abdel-Karim" userId="d1c84765-61b3-4fdf-969f-dd4ec34274ce" providerId="ADAL" clId="{F452C5FF-52C5-493C-816B-BE3A5D6C0572}" dt="2023-09-09T19:30:14.139" v="1537" actId="1076"/>
          <ac:picMkLst>
            <pc:docMk/>
            <pc:sldMk cId="3277269633" sldId="272"/>
            <ac:picMk id="9" creationId="{5ED37C94-DA6D-8F2F-3B49-7975A34148CA}"/>
          </ac:picMkLst>
        </pc:picChg>
        <pc:picChg chg="del">
          <ac:chgData name="Al Tamimi, Abdel-Karim" userId="d1c84765-61b3-4fdf-969f-dd4ec34274ce" providerId="ADAL" clId="{F452C5FF-52C5-493C-816B-BE3A5D6C0572}" dt="2023-09-09T11:05:59.598" v="1129" actId="478"/>
          <ac:picMkLst>
            <pc:docMk/>
            <pc:sldMk cId="3277269633" sldId="272"/>
            <ac:picMk id="9" creationId="{CB4FEE48-10DF-AC52-6D89-55EDFD188403}"/>
          </ac:picMkLst>
        </pc:picChg>
        <pc:picChg chg="del">
          <ac:chgData name="Al Tamimi, Abdel-Karim" userId="d1c84765-61b3-4fdf-969f-dd4ec34274ce" providerId="ADAL" clId="{F452C5FF-52C5-493C-816B-BE3A5D6C0572}" dt="2023-09-09T11:05:59.598" v="1129" actId="478"/>
          <ac:picMkLst>
            <pc:docMk/>
            <pc:sldMk cId="3277269633" sldId="272"/>
            <ac:picMk id="10" creationId="{41FB9824-CBA6-170A-3182-7A384D917122}"/>
          </ac:picMkLst>
        </pc:picChg>
        <pc:picChg chg="del">
          <ac:chgData name="Al Tamimi, Abdel-Karim" userId="d1c84765-61b3-4fdf-969f-dd4ec34274ce" providerId="ADAL" clId="{F452C5FF-52C5-493C-816B-BE3A5D6C0572}" dt="2023-09-09T11:05:59.598" v="1129" actId="478"/>
          <ac:picMkLst>
            <pc:docMk/>
            <pc:sldMk cId="3277269633" sldId="272"/>
            <ac:picMk id="12" creationId="{4B50B6E2-5B7E-0FCA-D495-7A3D7334FF87}"/>
          </ac:picMkLst>
        </pc:picChg>
        <pc:picChg chg="del">
          <ac:chgData name="Al Tamimi, Abdel-Karim" userId="d1c84765-61b3-4fdf-969f-dd4ec34274ce" providerId="ADAL" clId="{F452C5FF-52C5-493C-816B-BE3A5D6C0572}" dt="2023-09-09T11:05:59.598" v="1129" actId="478"/>
          <ac:picMkLst>
            <pc:docMk/>
            <pc:sldMk cId="3277269633" sldId="272"/>
            <ac:picMk id="14" creationId="{7BE8C2DF-48E8-D0A3-21AB-F3AE0C958CDB}"/>
          </ac:picMkLst>
        </pc:picChg>
        <pc:picChg chg="add mod">
          <ac:chgData name="Al Tamimi, Abdel-Karim" userId="d1c84765-61b3-4fdf-969f-dd4ec34274ce" providerId="ADAL" clId="{F452C5FF-52C5-493C-816B-BE3A5D6C0572}" dt="2023-09-09T19:33:45.716" v="1553"/>
          <ac:picMkLst>
            <pc:docMk/>
            <pc:sldMk cId="3277269633" sldId="272"/>
            <ac:picMk id="14" creationId="{F8B5CBA4-D5C2-358C-2297-FD8EB5F7142C}"/>
          </ac:picMkLst>
        </pc:picChg>
        <pc:picChg chg="del">
          <ac:chgData name="Al Tamimi, Abdel-Karim" userId="d1c84765-61b3-4fdf-969f-dd4ec34274ce" providerId="ADAL" clId="{F452C5FF-52C5-493C-816B-BE3A5D6C0572}" dt="2023-09-09T11:05:59.598" v="1129" actId="478"/>
          <ac:picMkLst>
            <pc:docMk/>
            <pc:sldMk cId="3277269633" sldId="272"/>
            <ac:picMk id="15" creationId="{5D469D47-A248-7C2C-4FB5-0EE22FAB6F29}"/>
          </ac:picMkLst>
        </pc:picChg>
        <pc:picChg chg="del">
          <ac:chgData name="Al Tamimi, Abdel-Karim" userId="d1c84765-61b3-4fdf-969f-dd4ec34274ce" providerId="ADAL" clId="{F452C5FF-52C5-493C-816B-BE3A5D6C0572}" dt="2023-09-09T11:05:59.598" v="1129" actId="478"/>
          <ac:picMkLst>
            <pc:docMk/>
            <pc:sldMk cId="3277269633" sldId="272"/>
            <ac:picMk id="16" creationId="{51F856C0-B0A8-C9D0-075B-280AF2FCB714}"/>
          </ac:picMkLst>
        </pc:picChg>
        <pc:picChg chg="del">
          <ac:chgData name="Al Tamimi, Abdel-Karim" userId="d1c84765-61b3-4fdf-969f-dd4ec34274ce" providerId="ADAL" clId="{F452C5FF-52C5-493C-816B-BE3A5D6C0572}" dt="2023-09-09T11:05:59.598" v="1129" actId="478"/>
          <ac:picMkLst>
            <pc:docMk/>
            <pc:sldMk cId="3277269633" sldId="272"/>
            <ac:picMk id="18" creationId="{61A95C7A-3DF8-5B60-27CB-36EF5A12FC11}"/>
          </ac:picMkLst>
        </pc:picChg>
        <pc:picChg chg="del">
          <ac:chgData name="Al Tamimi, Abdel-Karim" userId="d1c84765-61b3-4fdf-969f-dd4ec34274ce" providerId="ADAL" clId="{F452C5FF-52C5-493C-816B-BE3A5D6C0572}" dt="2023-09-09T11:05:59.598" v="1129" actId="478"/>
          <ac:picMkLst>
            <pc:docMk/>
            <pc:sldMk cId="3277269633" sldId="272"/>
            <ac:picMk id="19" creationId="{BC3F587C-09B5-BB54-42CC-B39904510B5B}"/>
          </ac:picMkLst>
        </pc:picChg>
        <pc:picChg chg="del">
          <ac:chgData name="Al Tamimi, Abdel-Karim" userId="d1c84765-61b3-4fdf-969f-dd4ec34274ce" providerId="ADAL" clId="{F452C5FF-52C5-493C-816B-BE3A5D6C0572}" dt="2023-09-09T11:05:59.598" v="1129" actId="478"/>
          <ac:picMkLst>
            <pc:docMk/>
            <pc:sldMk cId="3277269633" sldId="272"/>
            <ac:picMk id="20" creationId="{5E4413E3-8301-C206-FD78-6C2769EC8FA7}"/>
          </ac:picMkLst>
        </pc:picChg>
        <pc:picChg chg="del">
          <ac:chgData name="Al Tamimi, Abdel-Karim" userId="d1c84765-61b3-4fdf-969f-dd4ec34274ce" providerId="ADAL" clId="{F452C5FF-52C5-493C-816B-BE3A5D6C0572}" dt="2023-09-09T11:05:59.598" v="1129" actId="478"/>
          <ac:picMkLst>
            <pc:docMk/>
            <pc:sldMk cId="3277269633" sldId="272"/>
            <ac:picMk id="22" creationId="{8D40EBFA-7C4D-FB58-15CB-DAC681E81741}"/>
          </ac:picMkLst>
        </pc:picChg>
        <pc:picChg chg="del">
          <ac:chgData name="Al Tamimi, Abdel-Karim" userId="d1c84765-61b3-4fdf-969f-dd4ec34274ce" providerId="ADAL" clId="{F452C5FF-52C5-493C-816B-BE3A5D6C0572}" dt="2023-09-09T11:05:59.598" v="1129" actId="478"/>
          <ac:picMkLst>
            <pc:docMk/>
            <pc:sldMk cId="3277269633" sldId="272"/>
            <ac:picMk id="23" creationId="{FD0A1AF2-54E8-EE67-F1BE-C738F31F5291}"/>
          </ac:picMkLst>
        </pc:picChg>
        <pc:picChg chg="del">
          <ac:chgData name="Al Tamimi, Abdel-Karim" userId="d1c84765-61b3-4fdf-969f-dd4ec34274ce" providerId="ADAL" clId="{F452C5FF-52C5-493C-816B-BE3A5D6C0572}" dt="2023-09-09T11:05:59.598" v="1129" actId="478"/>
          <ac:picMkLst>
            <pc:docMk/>
            <pc:sldMk cId="3277269633" sldId="272"/>
            <ac:picMk id="24" creationId="{83FEA424-6DB4-6A88-2E65-9498F474D519}"/>
          </ac:picMkLst>
        </pc:picChg>
        <pc:picChg chg="del">
          <ac:chgData name="Al Tamimi, Abdel-Karim" userId="d1c84765-61b3-4fdf-969f-dd4ec34274ce" providerId="ADAL" clId="{F452C5FF-52C5-493C-816B-BE3A5D6C0572}" dt="2023-09-09T11:05:59.598" v="1129" actId="478"/>
          <ac:picMkLst>
            <pc:docMk/>
            <pc:sldMk cId="3277269633" sldId="272"/>
            <ac:picMk id="25" creationId="{79392BF2-83A6-44F6-287F-AB74AE55309C}"/>
          </ac:picMkLst>
        </pc:picChg>
        <pc:picChg chg="add mod">
          <ac:chgData name="Al Tamimi, Abdel-Karim" userId="d1c84765-61b3-4fdf-969f-dd4ec34274ce" providerId="ADAL" clId="{F452C5FF-52C5-493C-816B-BE3A5D6C0572}" dt="2023-09-09T11:39:22.493" v="1392" actId="1076"/>
          <ac:picMkLst>
            <pc:docMk/>
            <pc:sldMk cId="3277269633" sldId="272"/>
            <ac:picMk id="1026" creationId="{FF4C9388-8B88-18D4-FCFA-002144C71177}"/>
          </ac:picMkLst>
        </pc:picChg>
        <pc:picChg chg="add mod">
          <ac:chgData name="Al Tamimi, Abdel-Karim" userId="d1c84765-61b3-4fdf-969f-dd4ec34274ce" providerId="ADAL" clId="{F452C5FF-52C5-493C-816B-BE3A5D6C0572}" dt="2023-09-09T11:39:22.493" v="1392" actId="1076"/>
          <ac:picMkLst>
            <pc:docMk/>
            <pc:sldMk cId="3277269633" sldId="272"/>
            <ac:picMk id="1028" creationId="{FDFE5599-4F48-DDF1-E38C-C01DAE3EEE83}"/>
          </ac:picMkLst>
        </pc:picChg>
        <pc:picChg chg="add del mod">
          <ac:chgData name="Al Tamimi, Abdel-Karim" userId="d1c84765-61b3-4fdf-969f-dd4ec34274ce" providerId="ADAL" clId="{F452C5FF-52C5-493C-816B-BE3A5D6C0572}" dt="2023-09-09T11:19:17.512" v="1298" actId="478"/>
          <ac:picMkLst>
            <pc:docMk/>
            <pc:sldMk cId="3277269633" sldId="272"/>
            <ac:picMk id="1030" creationId="{17D712BD-80D6-FCF7-1A76-66FF3D8D22F7}"/>
          </ac:picMkLst>
        </pc:picChg>
        <pc:picChg chg="add mod">
          <ac:chgData name="Al Tamimi, Abdel-Karim" userId="d1c84765-61b3-4fdf-969f-dd4ec34274ce" providerId="ADAL" clId="{F452C5FF-52C5-493C-816B-BE3A5D6C0572}" dt="2023-09-09T11:39:22.493" v="1392" actId="1076"/>
          <ac:picMkLst>
            <pc:docMk/>
            <pc:sldMk cId="3277269633" sldId="272"/>
            <ac:picMk id="1032" creationId="{9656C235-6D46-ED83-0135-AB5032548CB9}"/>
          </ac:picMkLst>
        </pc:picChg>
        <pc:picChg chg="add mod">
          <ac:chgData name="Al Tamimi, Abdel-Karim" userId="d1c84765-61b3-4fdf-969f-dd4ec34274ce" providerId="ADAL" clId="{F452C5FF-52C5-493C-816B-BE3A5D6C0572}" dt="2023-09-09T11:39:22.493" v="1392" actId="1076"/>
          <ac:picMkLst>
            <pc:docMk/>
            <pc:sldMk cId="3277269633" sldId="272"/>
            <ac:picMk id="1034" creationId="{CC27A8F5-115C-4B6E-664E-8ACA7D9BC2B7}"/>
          </ac:picMkLst>
        </pc:picChg>
        <pc:picChg chg="add mod">
          <ac:chgData name="Al Tamimi, Abdel-Karim" userId="d1c84765-61b3-4fdf-969f-dd4ec34274ce" providerId="ADAL" clId="{F452C5FF-52C5-493C-816B-BE3A5D6C0572}" dt="2023-09-09T11:39:22.493" v="1392" actId="1076"/>
          <ac:picMkLst>
            <pc:docMk/>
            <pc:sldMk cId="3277269633" sldId="272"/>
            <ac:picMk id="1036" creationId="{C6E4C4B2-310A-055C-ECE0-0F738AC90A4A}"/>
          </ac:picMkLst>
        </pc:picChg>
        <pc:picChg chg="add mod">
          <ac:chgData name="Al Tamimi, Abdel-Karim" userId="d1c84765-61b3-4fdf-969f-dd4ec34274ce" providerId="ADAL" clId="{F452C5FF-52C5-493C-816B-BE3A5D6C0572}" dt="2023-09-09T11:39:22.493" v="1392" actId="1076"/>
          <ac:picMkLst>
            <pc:docMk/>
            <pc:sldMk cId="3277269633" sldId="272"/>
            <ac:picMk id="1038" creationId="{4865B1C6-5E91-5795-D3A5-7171F49D3AB8}"/>
          </ac:picMkLst>
        </pc:picChg>
        <pc:picChg chg="add del mod">
          <ac:chgData name="Al Tamimi, Abdel-Karim" userId="d1c84765-61b3-4fdf-969f-dd4ec34274ce" providerId="ADAL" clId="{F452C5FF-52C5-493C-816B-BE3A5D6C0572}" dt="2023-09-09T11:21:26.465" v="1309" actId="478"/>
          <ac:picMkLst>
            <pc:docMk/>
            <pc:sldMk cId="3277269633" sldId="272"/>
            <ac:picMk id="1040" creationId="{1008D359-DBE1-DBD5-89C3-B34C279872FC}"/>
          </ac:picMkLst>
        </pc:picChg>
        <pc:picChg chg="add mod">
          <ac:chgData name="Al Tamimi, Abdel-Karim" userId="d1c84765-61b3-4fdf-969f-dd4ec34274ce" providerId="ADAL" clId="{F452C5FF-52C5-493C-816B-BE3A5D6C0572}" dt="2023-09-09T11:39:22.493" v="1392" actId="1076"/>
          <ac:picMkLst>
            <pc:docMk/>
            <pc:sldMk cId="3277269633" sldId="272"/>
            <ac:picMk id="1042" creationId="{8DCB1969-F9FE-BD97-2697-0AC9F37A4800}"/>
          </ac:picMkLst>
        </pc:picChg>
        <pc:picChg chg="add mod">
          <ac:chgData name="Al Tamimi, Abdel-Karim" userId="d1c84765-61b3-4fdf-969f-dd4ec34274ce" providerId="ADAL" clId="{F452C5FF-52C5-493C-816B-BE3A5D6C0572}" dt="2023-09-09T11:39:28.741" v="1393" actId="1076"/>
          <ac:picMkLst>
            <pc:docMk/>
            <pc:sldMk cId="3277269633" sldId="272"/>
            <ac:picMk id="1044" creationId="{F8791D4F-0CD4-0119-D488-922F3CFEE1FE}"/>
          </ac:picMkLst>
        </pc:picChg>
        <pc:picChg chg="add mod">
          <ac:chgData name="Al Tamimi, Abdel-Karim" userId="d1c84765-61b3-4fdf-969f-dd4ec34274ce" providerId="ADAL" clId="{F452C5FF-52C5-493C-816B-BE3A5D6C0572}" dt="2023-09-09T11:39:28.741" v="1393" actId="1076"/>
          <ac:picMkLst>
            <pc:docMk/>
            <pc:sldMk cId="3277269633" sldId="272"/>
            <ac:picMk id="1046" creationId="{1B06BECA-B815-380F-F352-BDDC1DDC46F4}"/>
          </ac:picMkLst>
        </pc:picChg>
        <pc:picChg chg="add mod">
          <ac:chgData name="Al Tamimi, Abdel-Karim" userId="d1c84765-61b3-4fdf-969f-dd4ec34274ce" providerId="ADAL" clId="{F452C5FF-52C5-493C-816B-BE3A5D6C0572}" dt="2023-09-09T11:39:28.741" v="1393" actId="1076"/>
          <ac:picMkLst>
            <pc:docMk/>
            <pc:sldMk cId="3277269633" sldId="272"/>
            <ac:picMk id="1048" creationId="{387B919F-AFED-BC8F-5778-0A1BFFF4E882}"/>
          </ac:picMkLst>
        </pc:picChg>
        <pc:picChg chg="add mod">
          <ac:chgData name="Al Tamimi, Abdel-Karim" userId="d1c84765-61b3-4fdf-969f-dd4ec34274ce" providerId="ADAL" clId="{F452C5FF-52C5-493C-816B-BE3A5D6C0572}" dt="2023-09-09T19:30:40.247" v="1539" actId="1076"/>
          <ac:picMkLst>
            <pc:docMk/>
            <pc:sldMk cId="3277269633" sldId="272"/>
            <ac:picMk id="1050" creationId="{569A6F75-F5E1-B514-EEA5-F4A4A9A2BB3E}"/>
          </ac:picMkLst>
        </pc:picChg>
        <pc:picChg chg="add del mod">
          <ac:chgData name="Al Tamimi, Abdel-Karim" userId="d1c84765-61b3-4fdf-969f-dd4ec34274ce" providerId="ADAL" clId="{F452C5FF-52C5-493C-816B-BE3A5D6C0572}" dt="2023-09-09T11:38:37.383" v="1385" actId="478"/>
          <ac:picMkLst>
            <pc:docMk/>
            <pc:sldMk cId="3277269633" sldId="272"/>
            <ac:picMk id="1052" creationId="{0AC51E38-0568-45E9-60E9-4FA3EAF1A708}"/>
          </ac:picMkLst>
        </pc:picChg>
        <pc:picChg chg="add mod">
          <ac:chgData name="Al Tamimi, Abdel-Karim" userId="d1c84765-61b3-4fdf-969f-dd4ec34274ce" providerId="ADAL" clId="{F452C5FF-52C5-493C-816B-BE3A5D6C0572}" dt="2023-09-09T19:30:40.247" v="1539" actId="1076"/>
          <ac:picMkLst>
            <pc:docMk/>
            <pc:sldMk cId="3277269633" sldId="272"/>
            <ac:picMk id="1054" creationId="{D41E941B-DEA3-B972-9D62-A0B3B3A5E623}"/>
          </ac:picMkLst>
        </pc:picChg>
      </pc:sldChg>
      <pc:sldChg chg="addSp delSp modSp add mod modAnim">
        <pc:chgData name="Al Tamimi, Abdel-Karim" userId="d1c84765-61b3-4fdf-969f-dd4ec34274ce" providerId="ADAL" clId="{F452C5FF-52C5-493C-816B-BE3A5D6C0572}" dt="2023-09-09T19:26:15.947" v="1503"/>
        <pc:sldMkLst>
          <pc:docMk/>
          <pc:sldMk cId="3990177395" sldId="273"/>
        </pc:sldMkLst>
        <pc:spChg chg="mod">
          <ac:chgData name="Al Tamimi, Abdel-Karim" userId="d1c84765-61b3-4fdf-969f-dd4ec34274ce" providerId="ADAL" clId="{F452C5FF-52C5-493C-816B-BE3A5D6C0572}" dt="2023-09-09T11:06:38.861" v="1142" actId="20577"/>
          <ac:spMkLst>
            <pc:docMk/>
            <pc:sldMk cId="3990177395" sldId="273"/>
            <ac:spMk id="2" creationId="{98D4902C-B487-3D9A-7A35-08558E145B92}"/>
          </ac:spMkLst>
        </pc:spChg>
        <pc:spChg chg="mod topLvl">
          <ac:chgData name="Al Tamimi, Abdel-Karim" userId="d1c84765-61b3-4fdf-969f-dd4ec34274ce" providerId="ADAL" clId="{F452C5FF-52C5-493C-816B-BE3A5D6C0572}" dt="2023-09-09T19:25:22.404" v="1493" actId="165"/>
          <ac:spMkLst>
            <pc:docMk/>
            <pc:sldMk cId="3990177395" sldId="273"/>
            <ac:spMk id="6" creationId="{07F54BA8-B23E-63DC-8567-0634B404B3DC}"/>
          </ac:spMkLst>
        </pc:spChg>
        <pc:spChg chg="mod topLvl">
          <ac:chgData name="Al Tamimi, Abdel-Karim" userId="d1c84765-61b3-4fdf-969f-dd4ec34274ce" providerId="ADAL" clId="{F452C5FF-52C5-493C-816B-BE3A5D6C0572}" dt="2023-09-09T19:25:22.404" v="1493" actId="165"/>
          <ac:spMkLst>
            <pc:docMk/>
            <pc:sldMk cId="3990177395" sldId="273"/>
            <ac:spMk id="9" creationId="{C08E3D41-1409-E7BE-59B4-9097B7E909C3}"/>
          </ac:spMkLst>
        </pc:spChg>
        <pc:spChg chg="mod topLvl">
          <ac:chgData name="Al Tamimi, Abdel-Karim" userId="d1c84765-61b3-4fdf-969f-dd4ec34274ce" providerId="ADAL" clId="{F452C5FF-52C5-493C-816B-BE3A5D6C0572}" dt="2023-09-09T19:25:22.404" v="1493" actId="165"/>
          <ac:spMkLst>
            <pc:docMk/>
            <pc:sldMk cId="3990177395" sldId="273"/>
            <ac:spMk id="10" creationId="{7EE49429-8E97-819E-AD64-D8A433350F85}"/>
          </ac:spMkLst>
        </pc:spChg>
        <pc:spChg chg="mod topLvl">
          <ac:chgData name="Al Tamimi, Abdel-Karim" userId="d1c84765-61b3-4fdf-969f-dd4ec34274ce" providerId="ADAL" clId="{F452C5FF-52C5-493C-816B-BE3A5D6C0572}" dt="2023-09-09T19:25:22.404" v="1493" actId="165"/>
          <ac:spMkLst>
            <pc:docMk/>
            <pc:sldMk cId="3990177395" sldId="273"/>
            <ac:spMk id="12" creationId="{DD0AB1CB-A419-A10C-8AA4-301144D7BE37}"/>
          </ac:spMkLst>
        </pc:spChg>
        <pc:spChg chg="mod topLvl">
          <ac:chgData name="Al Tamimi, Abdel-Karim" userId="d1c84765-61b3-4fdf-969f-dd4ec34274ce" providerId="ADAL" clId="{F452C5FF-52C5-493C-816B-BE3A5D6C0572}" dt="2023-09-09T19:25:22.404" v="1493" actId="165"/>
          <ac:spMkLst>
            <pc:docMk/>
            <pc:sldMk cId="3990177395" sldId="273"/>
            <ac:spMk id="14" creationId="{EBCAF9CB-E31F-54D4-2905-39EB943C1A14}"/>
          </ac:spMkLst>
        </pc:spChg>
        <pc:spChg chg="mod topLvl">
          <ac:chgData name="Al Tamimi, Abdel-Karim" userId="d1c84765-61b3-4fdf-969f-dd4ec34274ce" providerId="ADAL" clId="{F452C5FF-52C5-493C-816B-BE3A5D6C0572}" dt="2023-09-09T19:25:22.404" v="1493" actId="165"/>
          <ac:spMkLst>
            <pc:docMk/>
            <pc:sldMk cId="3990177395" sldId="273"/>
            <ac:spMk id="15" creationId="{9B7C9A35-36AC-7CF0-AED4-6D23EB585792}"/>
          </ac:spMkLst>
        </pc:spChg>
        <pc:spChg chg="mod topLvl">
          <ac:chgData name="Al Tamimi, Abdel-Karim" userId="d1c84765-61b3-4fdf-969f-dd4ec34274ce" providerId="ADAL" clId="{F452C5FF-52C5-493C-816B-BE3A5D6C0572}" dt="2023-09-09T19:25:22.404" v="1493" actId="165"/>
          <ac:spMkLst>
            <pc:docMk/>
            <pc:sldMk cId="3990177395" sldId="273"/>
            <ac:spMk id="22" creationId="{926DA227-0B93-7670-3981-FC084DB029A5}"/>
          </ac:spMkLst>
        </pc:spChg>
        <pc:spChg chg="mod topLvl">
          <ac:chgData name="Al Tamimi, Abdel-Karim" userId="d1c84765-61b3-4fdf-969f-dd4ec34274ce" providerId="ADAL" clId="{F452C5FF-52C5-493C-816B-BE3A5D6C0572}" dt="2023-09-09T19:25:22.404" v="1493" actId="165"/>
          <ac:spMkLst>
            <pc:docMk/>
            <pc:sldMk cId="3990177395" sldId="273"/>
            <ac:spMk id="23" creationId="{E2F713CB-459A-B2B8-2F85-0E18690EC241}"/>
          </ac:spMkLst>
        </pc:spChg>
        <pc:spChg chg="mod topLvl">
          <ac:chgData name="Al Tamimi, Abdel-Karim" userId="d1c84765-61b3-4fdf-969f-dd4ec34274ce" providerId="ADAL" clId="{F452C5FF-52C5-493C-816B-BE3A5D6C0572}" dt="2023-09-09T19:25:22.404" v="1493" actId="165"/>
          <ac:spMkLst>
            <pc:docMk/>
            <pc:sldMk cId="3990177395" sldId="273"/>
            <ac:spMk id="25" creationId="{DF4165E2-FA75-3E23-B893-D22195640AF6}"/>
          </ac:spMkLst>
        </pc:spChg>
        <pc:spChg chg="mod topLvl">
          <ac:chgData name="Al Tamimi, Abdel-Karim" userId="d1c84765-61b3-4fdf-969f-dd4ec34274ce" providerId="ADAL" clId="{F452C5FF-52C5-493C-816B-BE3A5D6C0572}" dt="2023-09-09T19:25:22.404" v="1493" actId="165"/>
          <ac:spMkLst>
            <pc:docMk/>
            <pc:sldMk cId="3990177395" sldId="273"/>
            <ac:spMk id="27" creationId="{2C610A49-648E-CF28-B362-730D160279CC}"/>
          </ac:spMkLst>
        </pc:spChg>
        <pc:spChg chg="mod topLvl">
          <ac:chgData name="Al Tamimi, Abdel-Karim" userId="d1c84765-61b3-4fdf-969f-dd4ec34274ce" providerId="ADAL" clId="{F452C5FF-52C5-493C-816B-BE3A5D6C0572}" dt="2023-09-09T19:25:22.404" v="1493" actId="165"/>
          <ac:spMkLst>
            <pc:docMk/>
            <pc:sldMk cId="3990177395" sldId="273"/>
            <ac:spMk id="30" creationId="{A4153B4D-1F0F-BB63-A56C-2E5B3B1E10D6}"/>
          </ac:spMkLst>
        </pc:spChg>
        <pc:spChg chg="mod topLvl">
          <ac:chgData name="Al Tamimi, Abdel-Karim" userId="d1c84765-61b3-4fdf-969f-dd4ec34274ce" providerId="ADAL" clId="{F452C5FF-52C5-493C-816B-BE3A5D6C0572}" dt="2023-09-09T19:26:10.456" v="1502" actId="165"/>
          <ac:spMkLst>
            <pc:docMk/>
            <pc:sldMk cId="3990177395" sldId="273"/>
            <ac:spMk id="34" creationId="{017B7598-AC0C-966E-7BF6-6C5DB49A38FD}"/>
          </ac:spMkLst>
        </pc:spChg>
        <pc:grpChg chg="add del mod">
          <ac:chgData name="Al Tamimi, Abdel-Karim" userId="d1c84765-61b3-4fdf-969f-dd4ec34274ce" providerId="ADAL" clId="{F452C5FF-52C5-493C-816B-BE3A5D6C0572}" dt="2023-09-09T19:25:22.404" v="1493" actId="165"/>
          <ac:grpSpMkLst>
            <pc:docMk/>
            <pc:sldMk cId="3990177395" sldId="273"/>
            <ac:grpSpMk id="3" creationId="{5708F36B-EE47-1D3B-F74F-708B726267F0}"/>
          </ac:grpSpMkLst>
        </pc:grpChg>
        <pc:grpChg chg="del mod topLvl">
          <ac:chgData name="Al Tamimi, Abdel-Karim" userId="d1c84765-61b3-4fdf-969f-dd4ec34274ce" providerId="ADAL" clId="{F452C5FF-52C5-493C-816B-BE3A5D6C0572}" dt="2023-09-09T19:26:10.456" v="1502" actId="165"/>
          <ac:grpSpMkLst>
            <pc:docMk/>
            <pc:sldMk cId="3990177395" sldId="273"/>
            <ac:grpSpMk id="31" creationId="{B7EBBE5C-5A52-E156-AF3E-9E1AE3206854}"/>
          </ac:grpSpMkLst>
        </pc:grpChg>
        <pc:picChg chg="mod topLvl">
          <ac:chgData name="Al Tamimi, Abdel-Karim" userId="d1c84765-61b3-4fdf-969f-dd4ec34274ce" providerId="ADAL" clId="{F452C5FF-52C5-493C-816B-BE3A5D6C0572}" dt="2023-09-09T19:25:22.404" v="1493" actId="165"/>
          <ac:picMkLst>
            <pc:docMk/>
            <pc:sldMk cId="3990177395" sldId="273"/>
            <ac:picMk id="16" creationId="{57C87E53-F5EA-58E5-16D0-608DC96037B0}"/>
          </ac:picMkLst>
        </pc:picChg>
        <pc:picChg chg="mod topLvl">
          <ac:chgData name="Al Tamimi, Abdel-Karim" userId="d1c84765-61b3-4fdf-969f-dd4ec34274ce" providerId="ADAL" clId="{F452C5FF-52C5-493C-816B-BE3A5D6C0572}" dt="2023-09-09T19:25:22.404" v="1493" actId="165"/>
          <ac:picMkLst>
            <pc:docMk/>
            <pc:sldMk cId="3990177395" sldId="273"/>
            <ac:picMk id="18" creationId="{B31A3429-0636-FC21-1EBE-3CA05D370FAD}"/>
          </ac:picMkLst>
        </pc:picChg>
        <pc:picChg chg="mod topLvl">
          <ac:chgData name="Al Tamimi, Abdel-Karim" userId="d1c84765-61b3-4fdf-969f-dd4ec34274ce" providerId="ADAL" clId="{F452C5FF-52C5-493C-816B-BE3A5D6C0572}" dt="2023-09-09T19:25:22.404" v="1493" actId="165"/>
          <ac:picMkLst>
            <pc:docMk/>
            <pc:sldMk cId="3990177395" sldId="273"/>
            <ac:picMk id="19" creationId="{B40F43C8-9736-1B5A-A164-522D4B654889}"/>
          </ac:picMkLst>
        </pc:picChg>
        <pc:picChg chg="mod topLvl">
          <ac:chgData name="Al Tamimi, Abdel-Karim" userId="d1c84765-61b3-4fdf-969f-dd4ec34274ce" providerId="ADAL" clId="{F452C5FF-52C5-493C-816B-BE3A5D6C0572}" dt="2023-09-09T19:25:22.404" v="1493" actId="165"/>
          <ac:picMkLst>
            <pc:docMk/>
            <pc:sldMk cId="3990177395" sldId="273"/>
            <ac:picMk id="20" creationId="{07CCBD36-6BE6-53C2-4E47-2CAB73232227}"/>
          </ac:picMkLst>
        </pc:picChg>
        <pc:picChg chg="mod topLvl">
          <ac:chgData name="Al Tamimi, Abdel-Karim" userId="d1c84765-61b3-4fdf-969f-dd4ec34274ce" providerId="ADAL" clId="{F452C5FF-52C5-493C-816B-BE3A5D6C0572}" dt="2023-09-09T19:25:22.404" v="1493" actId="165"/>
          <ac:picMkLst>
            <pc:docMk/>
            <pc:sldMk cId="3990177395" sldId="273"/>
            <ac:picMk id="24" creationId="{DB0FE451-8D10-3AE2-DEBB-5523020A62C0}"/>
          </ac:picMkLst>
        </pc:picChg>
        <pc:picChg chg="mod topLvl">
          <ac:chgData name="Al Tamimi, Abdel-Karim" userId="d1c84765-61b3-4fdf-969f-dd4ec34274ce" providerId="ADAL" clId="{F452C5FF-52C5-493C-816B-BE3A5D6C0572}" dt="2023-09-09T19:25:22.404" v="1493" actId="165"/>
          <ac:picMkLst>
            <pc:docMk/>
            <pc:sldMk cId="3990177395" sldId="273"/>
            <ac:picMk id="26" creationId="{14A4C0EC-CECD-2285-898C-770918AD8FDD}"/>
          </ac:picMkLst>
        </pc:picChg>
        <pc:picChg chg="mod topLvl">
          <ac:chgData name="Al Tamimi, Abdel-Karim" userId="d1c84765-61b3-4fdf-969f-dd4ec34274ce" providerId="ADAL" clId="{F452C5FF-52C5-493C-816B-BE3A5D6C0572}" dt="2023-09-09T19:25:22.404" v="1493" actId="165"/>
          <ac:picMkLst>
            <pc:docMk/>
            <pc:sldMk cId="3990177395" sldId="273"/>
            <ac:picMk id="28" creationId="{D3CBF1A1-80DF-1A02-2DC6-694E361850DA}"/>
          </ac:picMkLst>
        </pc:picChg>
        <pc:picChg chg="mod topLvl">
          <ac:chgData name="Al Tamimi, Abdel-Karim" userId="d1c84765-61b3-4fdf-969f-dd4ec34274ce" providerId="ADAL" clId="{F452C5FF-52C5-493C-816B-BE3A5D6C0572}" dt="2023-09-09T19:25:22.404" v="1493" actId="165"/>
          <ac:picMkLst>
            <pc:docMk/>
            <pc:sldMk cId="3990177395" sldId="273"/>
            <ac:picMk id="29" creationId="{0FF58453-93CC-884E-34D8-87A603A66FA9}"/>
          </ac:picMkLst>
        </pc:picChg>
        <pc:picChg chg="mod topLvl">
          <ac:chgData name="Al Tamimi, Abdel-Karim" userId="d1c84765-61b3-4fdf-969f-dd4ec34274ce" providerId="ADAL" clId="{F452C5FF-52C5-493C-816B-BE3A5D6C0572}" dt="2023-09-09T19:25:22.404" v="1493" actId="165"/>
          <ac:picMkLst>
            <pc:docMk/>
            <pc:sldMk cId="3990177395" sldId="273"/>
            <ac:picMk id="32" creationId="{C5878069-89FA-843C-694D-C76C681B752F}"/>
          </ac:picMkLst>
        </pc:picChg>
        <pc:picChg chg="mod topLvl">
          <ac:chgData name="Al Tamimi, Abdel-Karim" userId="d1c84765-61b3-4fdf-969f-dd4ec34274ce" providerId="ADAL" clId="{F452C5FF-52C5-493C-816B-BE3A5D6C0572}" dt="2023-09-09T19:26:10.456" v="1502" actId="165"/>
          <ac:picMkLst>
            <pc:docMk/>
            <pc:sldMk cId="3990177395" sldId="273"/>
            <ac:picMk id="33" creationId="{9A6B8F96-7FB9-5DEA-D697-903B084BEF3B}"/>
          </ac:picMkLst>
        </pc:picChg>
      </pc:sldChg>
      <pc:sldChg chg="addSp modSp add mod">
        <pc:chgData name="Al Tamimi, Abdel-Karim" userId="d1c84765-61b3-4fdf-969f-dd4ec34274ce" providerId="ADAL" clId="{F452C5FF-52C5-493C-816B-BE3A5D6C0572}" dt="2023-09-09T11:08:02.179" v="1154"/>
        <pc:sldMkLst>
          <pc:docMk/>
          <pc:sldMk cId="351958407" sldId="274"/>
        </pc:sldMkLst>
        <pc:spChg chg="mod">
          <ac:chgData name="Al Tamimi, Abdel-Karim" userId="d1c84765-61b3-4fdf-969f-dd4ec34274ce" providerId="ADAL" clId="{F452C5FF-52C5-493C-816B-BE3A5D6C0572}" dt="2023-09-09T11:08:02.179" v="1154"/>
          <ac:spMkLst>
            <pc:docMk/>
            <pc:sldMk cId="351958407" sldId="274"/>
            <ac:spMk id="2" creationId="{98D4902C-B487-3D9A-7A35-08558E145B92}"/>
          </ac:spMkLst>
        </pc:spChg>
        <pc:picChg chg="add mod">
          <ac:chgData name="Al Tamimi, Abdel-Karim" userId="d1c84765-61b3-4fdf-969f-dd4ec34274ce" providerId="ADAL" clId="{F452C5FF-52C5-493C-816B-BE3A5D6C0572}" dt="2023-09-09T11:07:51.210" v="1153" actId="12789"/>
          <ac:picMkLst>
            <pc:docMk/>
            <pc:sldMk cId="351958407" sldId="274"/>
            <ac:picMk id="3" creationId="{243F9AF3-2767-D8AE-A2B8-CB1EACB22119}"/>
          </ac:picMkLst>
        </pc:picChg>
      </pc:sldChg>
      <pc:sldChg chg="addSp delSp modSp add mod">
        <pc:chgData name="Al Tamimi, Abdel-Karim" userId="d1c84765-61b3-4fdf-969f-dd4ec34274ce" providerId="ADAL" clId="{F452C5FF-52C5-493C-816B-BE3A5D6C0572}" dt="2023-09-09T19:37:48.033" v="1656" actId="313"/>
        <pc:sldMkLst>
          <pc:docMk/>
          <pc:sldMk cId="946957112" sldId="275"/>
        </pc:sldMkLst>
        <pc:spChg chg="mod">
          <ac:chgData name="Al Tamimi, Abdel-Karim" userId="d1c84765-61b3-4fdf-969f-dd4ec34274ce" providerId="ADAL" clId="{F452C5FF-52C5-493C-816B-BE3A5D6C0572}" dt="2023-09-09T11:08:37.858" v="1168" actId="20577"/>
          <ac:spMkLst>
            <pc:docMk/>
            <pc:sldMk cId="946957112" sldId="275"/>
            <ac:spMk id="2" creationId="{98D4902C-B487-3D9A-7A35-08558E145B92}"/>
          </ac:spMkLst>
        </pc:spChg>
        <pc:spChg chg="add mod">
          <ac:chgData name="Al Tamimi, Abdel-Karim" userId="d1c84765-61b3-4fdf-969f-dd4ec34274ce" providerId="ADAL" clId="{F452C5FF-52C5-493C-816B-BE3A5D6C0572}" dt="2023-09-09T19:36:06.539" v="1593" actId="1076"/>
          <ac:spMkLst>
            <pc:docMk/>
            <pc:sldMk cId="946957112" sldId="275"/>
            <ac:spMk id="3" creationId="{FC936224-250E-08DB-2FB9-5E8A6C3CC8B1}"/>
          </ac:spMkLst>
        </pc:spChg>
        <pc:spChg chg="add mod">
          <ac:chgData name="Al Tamimi, Abdel-Karim" userId="d1c84765-61b3-4fdf-969f-dd4ec34274ce" providerId="ADAL" clId="{F452C5FF-52C5-493C-816B-BE3A5D6C0572}" dt="2023-09-09T19:37:14.940" v="1625" actId="1076"/>
          <ac:spMkLst>
            <pc:docMk/>
            <pc:sldMk cId="946957112" sldId="275"/>
            <ac:spMk id="9" creationId="{282AC014-86E8-2A6A-1997-140199F52797}"/>
          </ac:spMkLst>
        </pc:spChg>
        <pc:spChg chg="add mod">
          <ac:chgData name="Al Tamimi, Abdel-Karim" userId="d1c84765-61b3-4fdf-969f-dd4ec34274ce" providerId="ADAL" clId="{F452C5FF-52C5-493C-816B-BE3A5D6C0572}" dt="2023-09-09T19:36:15.607" v="1594" actId="1076"/>
          <ac:spMkLst>
            <pc:docMk/>
            <pc:sldMk cId="946957112" sldId="275"/>
            <ac:spMk id="10" creationId="{7A0AD824-C89E-6515-6283-506EA2338A4E}"/>
          </ac:spMkLst>
        </pc:spChg>
        <pc:spChg chg="add mod">
          <ac:chgData name="Al Tamimi, Abdel-Karim" userId="d1c84765-61b3-4fdf-969f-dd4ec34274ce" providerId="ADAL" clId="{F452C5FF-52C5-493C-816B-BE3A5D6C0572}" dt="2023-09-09T19:37:48.033" v="1656" actId="313"/>
          <ac:spMkLst>
            <pc:docMk/>
            <pc:sldMk cId="946957112" sldId="275"/>
            <ac:spMk id="12" creationId="{82194A9C-7FCE-9A83-5BC3-66CEA56B2AC4}"/>
          </ac:spMkLst>
        </pc:spChg>
        <pc:grpChg chg="add mod">
          <ac:chgData name="Al Tamimi, Abdel-Karim" userId="d1c84765-61b3-4fdf-969f-dd4ec34274ce" providerId="ADAL" clId="{F452C5FF-52C5-493C-816B-BE3A5D6C0572}" dt="2023-09-09T19:36:06.539" v="1593" actId="1076"/>
          <ac:grpSpMkLst>
            <pc:docMk/>
            <pc:sldMk cId="946957112" sldId="275"/>
            <ac:grpSpMk id="6" creationId="{9467BE67-7CB8-200E-958C-A1C6ED4BEAA5}"/>
          </ac:grpSpMkLst>
        </pc:grpChg>
        <pc:picChg chg="del">
          <ac:chgData name="Al Tamimi, Abdel-Karim" userId="d1c84765-61b3-4fdf-969f-dd4ec34274ce" providerId="ADAL" clId="{F452C5FF-52C5-493C-816B-BE3A5D6C0572}" dt="2023-09-09T11:08:31.051" v="1157" actId="478"/>
          <ac:picMkLst>
            <pc:docMk/>
            <pc:sldMk cId="946957112" sldId="275"/>
            <ac:picMk id="12" creationId="{F196F389-7737-B35E-41EE-BF82CB67FDFD}"/>
          </ac:picMkLst>
        </pc:picChg>
        <pc:picChg chg="add del mod">
          <ac:chgData name="Al Tamimi, Abdel-Karim" userId="d1c84765-61b3-4fdf-969f-dd4ec34274ce" providerId="ADAL" clId="{F452C5FF-52C5-493C-816B-BE3A5D6C0572}" dt="2023-09-09T11:34:53.718" v="1361" actId="478"/>
          <ac:picMkLst>
            <pc:docMk/>
            <pc:sldMk cId="946957112" sldId="275"/>
            <ac:picMk id="3074" creationId="{C1CE379D-F3E1-874F-FEFA-12E443A5790C}"/>
          </ac:picMkLst>
        </pc:picChg>
        <pc:picChg chg="add del mod">
          <ac:chgData name="Al Tamimi, Abdel-Karim" userId="d1c84765-61b3-4fdf-969f-dd4ec34274ce" providerId="ADAL" clId="{F452C5FF-52C5-493C-816B-BE3A5D6C0572}" dt="2023-09-09T11:36:00.919" v="1365" actId="21"/>
          <ac:picMkLst>
            <pc:docMk/>
            <pc:sldMk cId="946957112" sldId="275"/>
            <ac:picMk id="3076" creationId="{0897AE47-E270-E576-47E6-DEBAEB1DC5CB}"/>
          </ac:picMkLst>
        </pc:picChg>
        <pc:picChg chg="add mod">
          <ac:chgData name="Al Tamimi, Abdel-Karim" userId="d1c84765-61b3-4fdf-969f-dd4ec34274ce" providerId="ADAL" clId="{F452C5FF-52C5-493C-816B-BE3A5D6C0572}" dt="2023-09-09T19:36:06.539" v="1593" actId="1076"/>
          <ac:picMkLst>
            <pc:docMk/>
            <pc:sldMk cId="946957112" sldId="275"/>
            <ac:picMk id="3078" creationId="{13711517-CF60-D1F6-0EB9-8257DAA4F328}"/>
          </ac:picMkLst>
        </pc:picChg>
        <pc:picChg chg="add mod">
          <ac:chgData name="Al Tamimi, Abdel-Karim" userId="d1c84765-61b3-4fdf-969f-dd4ec34274ce" providerId="ADAL" clId="{F452C5FF-52C5-493C-816B-BE3A5D6C0572}" dt="2023-09-09T19:36:06.539" v="1593" actId="1076"/>
          <ac:picMkLst>
            <pc:docMk/>
            <pc:sldMk cId="946957112" sldId="275"/>
            <ac:picMk id="3080" creationId="{53069B58-D08A-86FE-A970-4A499CF8B477}"/>
          </ac:picMkLst>
        </pc:picChg>
        <pc:picChg chg="add mod">
          <ac:chgData name="Al Tamimi, Abdel-Karim" userId="d1c84765-61b3-4fdf-969f-dd4ec34274ce" providerId="ADAL" clId="{F452C5FF-52C5-493C-816B-BE3A5D6C0572}" dt="2023-09-09T19:36:06.539" v="1593" actId="1076"/>
          <ac:picMkLst>
            <pc:docMk/>
            <pc:sldMk cId="946957112" sldId="275"/>
            <ac:picMk id="3082" creationId="{0A47DBC3-7221-973F-4A11-A66A7AF19F56}"/>
          </ac:picMkLst>
        </pc:picChg>
        <pc:picChg chg="add mod">
          <ac:chgData name="Al Tamimi, Abdel-Karim" userId="d1c84765-61b3-4fdf-969f-dd4ec34274ce" providerId="ADAL" clId="{F452C5FF-52C5-493C-816B-BE3A5D6C0572}" dt="2023-09-09T11:47:31.596" v="1456" actId="1035"/>
          <ac:picMkLst>
            <pc:docMk/>
            <pc:sldMk cId="946957112" sldId="275"/>
            <ac:picMk id="3084" creationId="{E192315E-E152-59D6-60C6-CDFD631FFAB5}"/>
          </ac:picMkLst>
        </pc:picChg>
        <pc:picChg chg="add mod">
          <ac:chgData name="Al Tamimi, Abdel-Karim" userId="d1c84765-61b3-4fdf-969f-dd4ec34274ce" providerId="ADAL" clId="{F452C5FF-52C5-493C-816B-BE3A5D6C0572}" dt="2023-09-09T11:47:31.596" v="1456" actId="1035"/>
          <ac:picMkLst>
            <pc:docMk/>
            <pc:sldMk cId="946957112" sldId="275"/>
            <ac:picMk id="3086" creationId="{B41E5CCA-DF26-FF79-1FF8-34E95040F39E}"/>
          </ac:picMkLst>
        </pc:picChg>
      </pc:sldChg>
      <pc:sldChg chg="addSp modSp add">
        <pc:chgData name="Al Tamimi, Abdel-Karim" userId="d1c84765-61b3-4fdf-969f-dd4ec34274ce" providerId="ADAL" clId="{F452C5FF-52C5-493C-816B-BE3A5D6C0572}" dt="2023-09-09T11:09:18.442" v="1172" actId="1076"/>
        <pc:sldMkLst>
          <pc:docMk/>
          <pc:sldMk cId="990175136" sldId="276"/>
        </pc:sldMkLst>
        <pc:spChg chg="mod">
          <ac:chgData name="Al Tamimi, Abdel-Karim" userId="d1c84765-61b3-4fdf-969f-dd4ec34274ce" providerId="ADAL" clId="{F452C5FF-52C5-493C-816B-BE3A5D6C0572}" dt="2023-09-09T11:09:18.442" v="1172" actId="1076"/>
          <ac:spMkLst>
            <pc:docMk/>
            <pc:sldMk cId="990175136" sldId="276"/>
            <ac:spMk id="9" creationId="{5CE86042-60B6-04BA-2D23-F82B246EF849}"/>
          </ac:spMkLst>
        </pc:spChg>
        <pc:spChg chg="mod">
          <ac:chgData name="Al Tamimi, Abdel-Karim" userId="d1c84765-61b3-4fdf-969f-dd4ec34274ce" providerId="ADAL" clId="{F452C5FF-52C5-493C-816B-BE3A5D6C0572}" dt="2023-09-09T11:09:18.442" v="1172" actId="1076"/>
          <ac:spMkLst>
            <pc:docMk/>
            <pc:sldMk cId="990175136" sldId="276"/>
            <ac:spMk id="14" creationId="{C22DE1EA-858E-AC57-4396-7ABA08955FDD}"/>
          </ac:spMkLst>
        </pc:spChg>
        <pc:spChg chg="mod">
          <ac:chgData name="Al Tamimi, Abdel-Karim" userId="d1c84765-61b3-4fdf-969f-dd4ec34274ce" providerId="ADAL" clId="{F452C5FF-52C5-493C-816B-BE3A5D6C0572}" dt="2023-09-09T11:09:18.442" v="1172" actId="1076"/>
          <ac:spMkLst>
            <pc:docMk/>
            <pc:sldMk cId="990175136" sldId="276"/>
            <ac:spMk id="15" creationId="{6A323EDB-189A-8270-252C-2694A72BCC9E}"/>
          </ac:spMkLst>
        </pc:spChg>
        <pc:spChg chg="mod">
          <ac:chgData name="Al Tamimi, Abdel-Karim" userId="d1c84765-61b3-4fdf-969f-dd4ec34274ce" providerId="ADAL" clId="{F452C5FF-52C5-493C-816B-BE3A5D6C0572}" dt="2023-09-09T11:09:18.442" v="1172" actId="1076"/>
          <ac:spMkLst>
            <pc:docMk/>
            <pc:sldMk cId="990175136" sldId="276"/>
            <ac:spMk id="16" creationId="{3981744B-4B2E-3539-6A16-E5E3D008DC75}"/>
          </ac:spMkLst>
        </pc:spChg>
        <pc:grpChg chg="add mod">
          <ac:chgData name="Al Tamimi, Abdel-Karim" userId="d1c84765-61b3-4fdf-969f-dd4ec34274ce" providerId="ADAL" clId="{F452C5FF-52C5-493C-816B-BE3A5D6C0572}" dt="2023-09-09T11:09:18.442" v="1172" actId="1076"/>
          <ac:grpSpMkLst>
            <pc:docMk/>
            <pc:sldMk cId="990175136" sldId="276"/>
            <ac:grpSpMk id="3" creationId="{E37AF660-739B-62B6-1782-6AFF607631C2}"/>
          </ac:grpSpMkLst>
        </pc:grpChg>
        <pc:picChg chg="mod">
          <ac:chgData name="Al Tamimi, Abdel-Karim" userId="d1c84765-61b3-4fdf-969f-dd4ec34274ce" providerId="ADAL" clId="{F452C5FF-52C5-493C-816B-BE3A5D6C0572}" dt="2023-09-09T11:09:18.442" v="1172" actId="1076"/>
          <ac:picMkLst>
            <pc:docMk/>
            <pc:sldMk cId="990175136" sldId="276"/>
            <ac:picMk id="6" creationId="{064FA0CF-564F-565F-2B1D-49B7B1D3C23F}"/>
          </ac:picMkLst>
        </pc:picChg>
        <pc:picChg chg="mod">
          <ac:chgData name="Al Tamimi, Abdel-Karim" userId="d1c84765-61b3-4fdf-969f-dd4ec34274ce" providerId="ADAL" clId="{F452C5FF-52C5-493C-816B-BE3A5D6C0572}" dt="2023-09-09T11:09:18.442" v="1172" actId="1076"/>
          <ac:picMkLst>
            <pc:docMk/>
            <pc:sldMk cId="990175136" sldId="276"/>
            <ac:picMk id="10" creationId="{67ADF55C-4C2F-4EEB-1D75-7DE0ADE5F577}"/>
          </ac:picMkLst>
        </pc:picChg>
        <pc:picChg chg="mod">
          <ac:chgData name="Al Tamimi, Abdel-Karim" userId="d1c84765-61b3-4fdf-969f-dd4ec34274ce" providerId="ADAL" clId="{F452C5FF-52C5-493C-816B-BE3A5D6C0572}" dt="2023-09-09T11:09:18.442" v="1172" actId="1076"/>
          <ac:picMkLst>
            <pc:docMk/>
            <pc:sldMk cId="990175136" sldId="276"/>
            <ac:picMk id="12" creationId="{32CC3A55-3AE6-EC27-19F4-0DF97BC73A22}"/>
          </ac:picMkLst>
        </pc:picChg>
      </pc:sldChg>
      <pc:sldChg chg="addSp delSp modSp add mod">
        <pc:chgData name="Al Tamimi, Abdel-Karim" userId="d1c84765-61b3-4fdf-969f-dd4ec34274ce" providerId="ADAL" clId="{F452C5FF-52C5-493C-816B-BE3A5D6C0572}" dt="2023-09-09T11:11:14.156" v="1259" actId="20577"/>
        <pc:sldMkLst>
          <pc:docMk/>
          <pc:sldMk cId="290929854" sldId="277"/>
        </pc:sldMkLst>
        <pc:spChg chg="mod">
          <ac:chgData name="Al Tamimi, Abdel-Karim" userId="d1c84765-61b3-4fdf-969f-dd4ec34274ce" providerId="ADAL" clId="{F452C5FF-52C5-493C-816B-BE3A5D6C0572}" dt="2023-09-09T11:11:14.156" v="1259" actId="20577"/>
          <ac:spMkLst>
            <pc:docMk/>
            <pc:sldMk cId="290929854" sldId="277"/>
            <ac:spMk id="2" creationId="{98D4902C-B487-3D9A-7A35-08558E145B92}"/>
          </ac:spMkLst>
        </pc:spChg>
        <pc:spChg chg="mod">
          <ac:chgData name="Al Tamimi, Abdel-Karim" userId="d1c84765-61b3-4fdf-969f-dd4ec34274ce" providerId="ADAL" clId="{F452C5FF-52C5-493C-816B-BE3A5D6C0572}" dt="2023-09-09T11:10:57.011" v="1212" actId="1036"/>
          <ac:spMkLst>
            <pc:docMk/>
            <pc:sldMk cId="290929854" sldId="277"/>
            <ac:spMk id="15" creationId="{E2EB69AA-2FA5-4117-2933-E815ADD0D274}"/>
          </ac:spMkLst>
        </pc:spChg>
        <pc:spChg chg="mod">
          <ac:chgData name="Al Tamimi, Abdel-Karim" userId="d1c84765-61b3-4fdf-969f-dd4ec34274ce" providerId="ADAL" clId="{F452C5FF-52C5-493C-816B-BE3A5D6C0572}" dt="2023-09-09T11:10:57.011" v="1212" actId="1036"/>
          <ac:spMkLst>
            <pc:docMk/>
            <pc:sldMk cId="290929854" sldId="277"/>
            <ac:spMk id="16" creationId="{0484D485-4176-ECE5-2FB2-D64B98DE55E1}"/>
          </ac:spMkLst>
        </pc:spChg>
        <pc:spChg chg="mod">
          <ac:chgData name="Al Tamimi, Abdel-Karim" userId="d1c84765-61b3-4fdf-969f-dd4ec34274ce" providerId="ADAL" clId="{F452C5FF-52C5-493C-816B-BE3A5D6C0572}" dt="2023-09-09T11:10:57.011" v="1212" actId="1036"/>
          <ac:spMkLst>
            <pc:docMk/>
            <pc:sldMk cId="290929854" sldId="277"/>
            <ac:spMk id="19" creationId="{31559C4A-290C-EF63-6D2E-C6ED8D718186}"/>
          </ac:spMkLst>
        </pc:spChg>
        <pc:spChg chg="mod">
          <ac:chgData name="Al Tamimi, Abdel-Karim" userId="d1c84765-61b3-4fdf-969f-dd4ec34274ce" providerId="ADAL" clId="{F452C5FF-52C5-493C-816B-BE3A5D6C0572}" dt="2023-09-09T11:10:57.011" v="1212" actId="1036"/>
          <ac:spMkLst>
            <pc:docMk/>
            <pc:sldMk cId="290929854" sldId="277"/>
            <ac:spMk id="20" creationId="{B2B0A347-42E8-0129-906D-112A4608B4B2}"/>
          </ac:spMkLst>
        </pc:spChg>
        <pc:spChg chg="mod">
          <ac:chgData name="Al Tamimi, Abdel-Karim" userId="d1c84765-61b3-4fdf-969f-dd4ec34274ce" providerId="ADAL" clId="{F452C5FF-52C5-493C-816B-BE3A5D6C0572}" dt="2023-09-09T11:10:57.011" v="1212" actId="1036"/>
          <ac:spMkLst>
            <pc:docMk/>
            <pc:sldMk cId="290929854" sldId="277"/>
            <ac:spMk id="23" creationId="{E7523DA1-ADB8-9F24-9A57-2F3A31C79B7A}"/>
          </ac:spMkLst>
        </pc:spChg>
        <pc:spChg chg="mod">
          <ac:chgData name="Al Tamimi, Abdel-Karim" userId="d1c84765-61b3-4fdf-969f-dd4ec34274ce" providerId="ADAL" clId="{F452C5FF-52C5-493C-816B-BE3A5D6C0572}" dt="2023-09-09T11:10:57.011" v="1212" actId="1036"/>
          <ac:spMkLst>
            <pc:docMk/>
            <pc:sldMk cId="290929854" sldId="277"/>
            <ac:spMk id="24" creationId="{DA640D10-0647-E0A9-0A63-06206959008B}"/>
          </ac:spMkLst>
        </pc:spChg>
        <pc:grpChg chg="add mod">
          <ac:chgData name="Al Tamimi, Abdel-Karim" userId="d1c84765-61b3-4fdf-969f-dd4ec34274ce" providerId="ADAL" clId="{F452C5FF-52C5-493C-816B-BE3A5D6C0572}" dt="2023-09-09T11:10:57.011" v="1212" actId="1036"/>
          <ac:grpSpMkLst>
            <pc:docMk/>
            <pc:sldMk cId="290929854" sldId="277"/>
            <ac:grpSpMk id="3" creationId="{7071ABE8-41EC-DF58-7800-5EFCA086DB13}"/>
          </ac:grpSpMkLst>
        </pc:grpChg>
        <pc:grpChg chg="mod">
          <ac:chgData name="Al Tamimi, Abdel-Karim" userId="d1c84765-61b3-4fdf-969f-dd4ec34274ce" providerId="ADAL" clId="{F452C5FF-52C5-493C-816B-BE3A5D6C0572}" dt="2023-09-09T11:10:57.011" v="1212" actId="1036"/>
          <ac:grpSpMkLst>
            <pc:docMk/>
            <pc:sldMk cId="290929854" sldId="277"/>
            <ac:grpSpMk id="6" creationId="{B4C4FF07-492F-7543-1F24-8C6041DA10EC}"/>
          </ac:grpSpMkLst>
        </pc:grpChg>
        <pc:grpChg chg="mod">
          <ac:chgData name="Al Tamimi, Abdel-Karim" userId="d1c84765-61b3-4fdf-969f-dd4ec34274ce" providerId="ADAL" clId="{F452C5FF-52C5-493C-816B-BE3A5D6C0572}" dt="2023-09-09T11:10:57.011" v="1212" actId="1036"/>
          <ac:grpSpMkLst>
            <pc:docMk/>
            <pc:sldMk cId="290929854" sldId="277"/>
            <ac:grpSpMk id="9" creationId="{482A892B-434F-68DE-0114-01BBD2C6067A}"/>
          </ac:grpSpMkLst>
        </pc:grpChg>
        <pc:grpChg chg="mod">
          <ac:chgData name="Al Tamimi, Abdel-Karim" userId="d1c84765-61b3-4fdf-969f-dd4ec34274ce" providerId="ADAL" clId="{F452C5FF-52C5-493C-816B-BE3A5D6C0572}" dt="2023-09-09T11:10:57.011" v="1212" actId="1036"/>
          <ac:grpSpMkLst>
            <pc:docMk/>
            <pc:sldMk cId="290929854" sldId="277"/>
            <ac:grpSpMk id="10" creationId="{2AACCD01-A06A-DA2B-C860-6DAF0628D63E}"/>
          </ac:grpSpMkLst>
        </pc:grpChg>
        <pc:picChg chg="del">
          <ac:chgData name="Al Tamimi, Abdel-Karim" userId="d1c84765-61b3-4fdf-969f-dd4ec34274ce" providerId="ADAL" clId="{F452C5FF-52C5-493C-816B-BE3A5D6C0572}" dt="2023-09-09T11:10:17.732" v="1195" actId="478"/>
          <ac:picMkLst>
            <pc:docMk/>
            <pc:sldMk cId="290929854" sldId="277"/>
            <ac:picMk id="12" creationId="{F196F389-7737-B35E-41EE-BF82CB67FDFD}"/>
          </ac:picMkLst>
        </pc:picChg>
        <pc:picChg chg="mod">
          <ac:chgData name="Al Tamimi, Abdel-Karim" userId="d1c84765-61b3-4fdf-969f-dd4ec34274ce" providerId="ADAL" clId="{F452C5FF-52C5-493C-816B-BE3A5D6C0572}" dt="2023-09-09T11:10:57.011" v="1212" actId="1036"/>
          <ac:picMkLst>
            <pc:docMk/>
            <pc:sldMk cId="290929854" sldId="277"/>
            <ac:picMk id="14" creationId="{2E8663BC-BC47-7C46-2D39-33E5A73BDF0F}"/>
          </ac:picMkLst>
        </pc:picChg>
        <pc:picChg chg="mod">
          <ac:chgData name="Al Tamimi, Abdel-Karim" userId="d1c84765-61b3-4fdf-969f-dd4ec34274ce" providerId="ADAL" clId="{F452C5FF-52C5-493C-816B-BE3A5D6C0572}" dt="2023-09-09T11:10:57.011" v="1212" actId="1036"/>
          <ac:picMkLst>
            <pc:docMk/>
            <pc:sldMk cId="290929854" sldId="277"/>
            <ac:picMk id="18" creationId="{4EA8874F-3777-BEF8-49EA-97953BB95C40}"/>
          </ac:picMkLst>
        </pc:picChg>
        <pc:picChg chg="mod">
          <ac:chgData name="Al Tamimi, Abdel-Karim" userId="d1c84765-61b3-4fdf-969f-dd4ec34274ce" providerId="ADAL" clId="{F452C5FF-52C5-493C-816B-BE3A5D6C0572}" dt="2023-09-09T11:10:57.011" v="1212" actId="1036"/>
          <ac:picMkLst>
            <pc:docMk/>
            <pc:sldMk cId="290929854" sldId="277"/>
            <ac:picMk id="22" creationId="{152C47AB-6DEF-BA4F-9981-828D09C8DAE5}"/>
          </ac:picMkLst>
        </pc:picChg>
      </pc:sldChg>
      <pc:sldChg chg="new del">
        <pc:chgData name="Al Tamimi, Abdel-Karim" userId="d1c84765-61b3-4fdf-969f-dd4ec34274ce" providerId="ADAL" clId="{F452C5FF-52C5-493C-816B-BE3A5D6C0572}" dt="2023-09-09T19:16:20.912" v="1475" actId="47"/>
        <pc:sldMkLst>
          <pc:docMk/>
          <pc:sldMk cId="2801749283" sldId="278"/>
        </pc:sldMkLst>
      </pc:sldChg>
      <pc:sldChg chg="modSp add mod">
        <pc:chgData name="Al Tamimi, Abdel-Karim" userId="d1c84765-61b3-4fdf-969f-dd4ec34274ce" providerId="ADAL" clId="{F452C5FF-52C5-493C-816B-BE3A5D6C0572}" dt="2023-09-09T19:16:33.750" v="1489" actId="20577"/>
        <pc:sldMkLst>
          <pc:docMk/>
          <pc:sldMk cId="3033364223" sldId="279"/>
        </pc:sldMkLst>
        <pc:spChg chg="mod">
          <ac:chgData name="Al Tamimi, Abdel-Karim" userId="d1c84765-61b3-4fdf-969f-dd4ec34274ce" providerId="ADAL" clId="{F452C5FF-52C5-493C-816B-BE3A5D6C0572}" dt="2023-09-09T19:16:33.750" v="1489" actId="20577"/>
          <ac:spMkLst>
            <pc:docMk/>
            <pc:sldMk cId="3033364223" sldId="279"/>
            <ac:spMk id="2" creationId="{98D4902C-B487-3D9A-7A35-08558E145B92}"/>
          </ac:spMkLst>
        </pc:spChg>
      </pc:sldChg>
      <pc:sldChg chg="addSp delSp modSp mod modAnim">
        <pc:chgData name="Al Tamimi, Abdel-Karim" userId="d1c84765-61b3-4fdf-969f-dd4ec34274ce" providerId="ADAL" clId="{F452C5FF-52C5-493C-816B-BE3A5D6C0572}" dt="2023-09-11T20:35:45.304" v="1995" actId="12"/>
        <pc:sldMkLst>
          <pc:docMk/>
          <pc:sldMk cId="131930612" sldId="280"/>
        </pc:sldMkLst>
        <pc:spChg chg="mod">
          <ac:chgData name="Al Tamimi, Abdel-Karim" userId="d1c84765-61b3-4fdf-969f-dd4ec34274ce" providerId="ADAL" clId="{F452C5FF-52C5-493C-816B-BE3A5D6C0572}" dt="2023-09-11T20:23:54.883" v="1670" actId="20577"/>
          <ac:spMkLst>
            <pc:docMk/>
            <pc:sldMk cId="131930612" sldId="280"/>
            <ac:spMk id="2" creationId="{98D4902C-B487-3D9A-7A35-08558E145B92}"/>
          </ac:spMkLst>
        </pc:spChg>
        <pc:spChg chg="add mod">
          <ac:chgData name="Al Tamimi, Abdel-Karim" userId="d1c84765-61b3-4fdf-969f-dd4ec34274ce" providerId="ADAL" clId="{F452C5FF-52C5-493C-816B-BE3A5D6C0572}" dt="2023-09-11T20:35:45.304" v="1995" actId="12"/>
          <ac:spMkLst>
            <pc:docMk/>
            <pc:sldMk cId="131930612" sldId="280"/>
            <ac:spMk id="18" creationId="{BD2343E9-0E84-0906-8EF6-6C1387978FF6}"/>
          </ac:spMkLst>
        </pc:spChg>
        <pc:grpChg chg="del">
          <ac:chgData name="Al Tamimi, Abdel-Karim" userId="d1c84765-61b3-4fdf-969f-dd4ec34274ce" providerId="ADAL" clId="{F452C5FF-52C5-493C-816B-BE3A5D6C0572}" dt="2023-09-11T20:23:41.229" v="1658" actId="478"/>
          <ac:grpSpMkLst>
            <pc:docMk/>
            <pc:sldMk cId="131930612" sldId="280"/>
            <ac:grpSpMk id="10" creationId="{BD0B6C60-95F1-4F67-830A-FC1F3A498B0F}"/>
          </ac:grpSpMkLst>
        </pc:grpChg>
        <pc:grpChg chg="del">
          <ac:chgData name="Al Tamimi, Abdel-Karim" userId="d1c84765-61b3-4fdf-969f-dd4ec34274ce" providerId="ADAL" clId="{F452C5FF-52C5-493C-816B-BE3A5D6C0572}" dt="2023-09-11T20:23:40.662" v="1657" actId="478"/>
          <ac:grpSpMkLst>
            <pc:docMk/>
            <pc:sldMk cId="131930612" sldId="280"/>
            <ac:grpSpMk id="12" creationId="{50F503DC-1004-673A-BABF-3CE4AEFB8679}"/>
          </ac:grpSpMkLst>
        </pc:grpChg>
        <pc:graphicFrameChg chg="add mod modGraphic">
          <ac:chgData name="Al Tamimi, Abdel-Karim" userId="d1c84765-61b3-4fdf-969f-dd4ec34274ce" providerId="ADAL" clId="{F452C5FF-52C5-493C-816B-BE3A5D6C0572}" dt="2023-09-11T20:33:55.864" v="1993" actId="1076"/>
          <ac:graphicFrameMkLst>
            <pc:docMk/>
            <pc:sldMk cId="131930612" sldId="280"/>
            <ac:graphicFrameMk id="15" creationId="{211C73E4-031E-617C-3C0A-17939F9EAF80}"/>
          </ac:graphicFrameMkLst>
        </pc:graphicFrameChg>
        <pc:picChg chg="del">
          <ac:chgData name="Al Tamimi, Abdel-Karim" userId="d1c84765-61b3-4fdf-969f-dd4ec34274ce" providerId="ADAL" clId="{F452C5FF-52C5-493C-816B-BE3A5D6C0572}" dt="2023-09-11T20:23:45.338" v="1664" actId="478"/>
          <ac:picMkLst>
            <pc:docMk/>
            <pc:sldMk cId="131930612" sldId="280"/>
            <ac:picMk id="14" creationId="{F8B5CBA4-D5C2-358C-2297-FD8EB5F7142C}"/>
          </ac:picMkLst>
        </pc:picChg>
        <pc:picChg chg="del">
          <ac:chgData name="Al Tamimi, Abdel-Karim" userId="d1c84765-61b3-4fdf-969f-dd4ec34274ce" providerId="ADAL" clId="{F452C5FF-52C5-493C-816B-BE3A5D6C0572}" dt="2023-09-11T20:23:46.849" v="1666" actId="478"/>
          <ac:picMkLst>
            <pc:docMk/>
            <pc:sldMk cId="131930612" sldId="280"/>
            <ac:picMk id="1026" creationId="{FF4C9388-8B88-18D4-FCFA-002144C71177}"/>
          </ac:picMkLst>
        </pc:picChg>
        <pc:picChg chg="del">
          <ac:chgData name="Al Tamimi, Abdel-Karim" userId="d1c84765-61b3-4fdf-969f-dd4ec34274ce" providerId="ADAL" clId="{F452C5FF-52C5-493C-816B-BE3A5D6C0572}" dt="2023-09-11T20:23:43.907" v="1662" actId="478"/>
          <ac:picMkLst>
            <pc:docMk/>
            <pc:sldMk cId="131930612" sldId="280"/>
            <ac:picMk id="1028" creationId="{FDFE5599-4F48-DDF1-E38C-C01DAE3EEE83}"/>
          </ac:picMkLst>
        </pc:picChg>
        <pc:picChg chg="del">
          <ac:chgData name="Al Tamimi, Abdel-Karim" userId="d1c84765-61b3-4fdf-969f-dd4ec34274ce" providerId="ADAL" clId="{F452C5FF-52C5-493C-816B-BE3A5D6C0572}" dt="2023-09-11T20:23:44.584" v="1663" actId="478"/>
          <ac:picMkLst>
            <pc:docMk/>
            <pc:sldMk cId="131930612" sldId="280"/>
            <ac:picMk id="1032" creationId="{9656C235-6D46-ED83-0135-AB5032548CB9}"/>
          </ac:picMkLst>
        </pc:picChg>
        <pc:picChg chg="del">
          <ac:chgData name="Al Tamimi, Abdel-Karim" userId="d1c84765-61b3-4fdf-969f-dd4ec34274ce" providerId="ADAL" clId="{F452C5FF-52C5-493C-816B-BE3A5D6C0572}" dt="2023-09-11T20:23:47.587" v="1667" actId="478"/>
          <ac:picMkLst>
            <pc:docMk/>
            <pc:sldMk cId="131930612" sldId="280"/>
            <ac:picMk id="1034" creationId="{CC27A8F5-115C-4B6E-664E-8ACA7D9BC2B7}"/>
          </ac:picMkLst>
        </pc:picChg>
        <pc:picChg chg="del">
          <ac:chgData name="Al Tamimi, Abdel-Karim" userId="d1c84765-61b3-4fdf-969f-dd4ec34274ce" providerId="ADAL" clId="{F452C5FF-52C5-493C-816B-BE3A5D6C0572}" dt="2023-09-11T20:23:48.725" v="1669" actId="478"/>
          <ac:picMkLst>
            <pc:docMk/>
            <pc:sldMk cId="131930612" sldId="280"/>
            <ac:picMk id="1036" creationId="{C6E4C4B2-310A-055C-ECE0-0F738AC90A4A}"/>
          </ac:picMkLst>
        </pc:picChg>
        <pc:picChg chg="del">
          <ac:chgData name="Al Tamimi, Abdel-Karim" userId="d1c84765-61b3-4fdf-969f-dd4ec34274ce" providerId="ADAL" clId="{F452C5FF-52C5-493C-816B-BE3A5D6C0572}" dt="2023-09-11T20:23:48.123" v="1668" actId="478"/>
          <ac:picMkLst>
            <pc:docMk/>
            <pc:sldMk cId="131930612" sldId="280"/>
            <ac:picMk id="1038" creationId="{4865B1C6-5E91-5795-D3A5-7171F49D3AB8}"/>
          </ac:picMkLst>
        </pc:picChg>
        <pc:picChg chg="del">
          <ac:chgData name="Al Tamimi, Abdel-Karim" userId="d1c84765-61b3-4fdf-969f-dd4ec34274ce" providerId="ADAL" clId="{F452C5FF-52C5-493C-816B-BE3A5D6C0572}" dt="2023-09-11T20:23:45.895" v="1665" actId="478"/>
          <ac:picMkLst>
            <pc:docMk/>
            <pc:sldMk cId="131930612" sldId="280"/>
            <ac:picMk id="1042" creationId="{8DCB1969-F9FE-BD97-2697-0AC9F37A4800}"/>
          </ac:picMkLst>
        </pc:picChg>
        <pc:picChg chg="del">
          <ac:chgData name="Al Tamimi, Abdel-Karim" userId="d1c84765-61b3-4fdf-969f-dd4ec34274ce" providerId="ADAL" clId="{F452C5FF-52C5-493C-816B-BE3A5D6C0572}" dt="2023-09-11T20:23:43.341" v="1661" actId="478"/>
          <ac:picMkLst>
            <pc:docMk/>
            <pc:sldMk cId="131930612" sldId="280"/>
            <ac:picMk id="1044" creationId="{F8791D4F-0CD4-0119-D488-922F3CFEE1FE}"/>
          </ac:picMkLst>
        </pc:picChg>
        <pc:picChg chg="del">
          <ac:chgData name="Al Tamimi, Abdel-Karim" userId="d1c84765-61b3-4fdf-969f-dd4ec34274ce" providerId="ADAL" clId="{F452C5FF-52C5-493C-816B-BE3A5D6C0572}" dt="2023-09-11T20:23:42.294" v="1659" actId="478"/>
          <ac:picMkLst>
            <pc:docMk/>
            <pc:sldMk cId="131930612" sldId="280"/>
            <ac:picMk id="1046" creationId="{1B06BECA-B815-380F-F352-BDDC1DDC46F4}"/>
          </ac:picMkLst>
        </pc:picChg>
        <pc:picChg chg="del">
          <ac:chgData name="Al Tamimi, Abdel-Karim" userId="d1c84765-61b3-4fdf-969f-dd4ec34274ce" providerId="ADAL" clId="{F452C5FF-52C5-493C-816B-BE3A5D6C0572}" dt="2023-09-11T20:23:42.866" v="1660" actId="478"/>
          <ac:picMkLst>
            <pc:docMk/>
            <pc:sldMk cId="131930612" sldId="280"/>
            <ac:picMk id="1048" creationId="{387B919F-AFED-BC8F-5778-0A1BFFF4E882}"/>
          </ac:picMkLst>
        </pc:picChg>
      </pc:sldChg>
    </pc:docChg>
  </pc:docChgLst>
  <pc:docChgLst>
    <pc:chgData name="Al Tamimi, Abdel-Karim" userId="d1c84765-61b3-4fdf-969f-dd4ec34274ce" providerId="ADAL" clId="{C802B762-AD8A-4C93-A90A-0ED555D88F55}"/>
    <pc:docChg chg="undo custSel addSld delSld modSld">
      <pc:chgData name="Al Tamimi, Abdel-Karim" userId="d1c84765-61b3-4fdf-969f-dd4ec34274ce" providerId="ADAL" clId="{C802B762-AD8A-4C93-A90A-0ED555D88F55}" dt="2023-10-31T16:06:22.022" v="41" actId="20577"/>
      <pc:docMkLst>
        <pc:docMk/>
      </pc:docMkLst>
      <pc:sldChg chg="modSp mod">
        <pc:chgData name="Al Tamimi, Abdel-Karim" userId="d1c84765-61b3-4fdf-969f-dd4ec34274ce" providerId="ADAL" clId="{C802B762-AD8A-4C93-A90A-0ED555D88F55}" dt="2023-10-31T16:06:05.326" v="40" actId="207"/>
        <pc:sldMkLst>
          <pc:docMk/>
          <pc:sldMk cId="109857222" sldId="256"/>
        </pc:sldMkLst>
        <pc:spChg chg="mod">
          <ac:chgData name="Al Tamimi, Abdel-Karim" userId="d1c84765-61b3-4fdf-969f-dd4ec34274ce" providerId="ADAL" clId="{C802B762-AD8A-4C93-A90A-0ED555D88F55}" dt="2023-10-31T16:06:05.326" v="40" actId="207"/>
          <ac:spMkLst>
            <pc:docMk/>
            <pc:sldMk cId="109857222" sldId="256"/>
            <ac:spMk id="3" creationId="{00000000-0000-0000-0000-000000000000}"/>
          </ac:spMkLst>
        </pc:spChg>
      </pc:sldChg>
      <pc:sldChg chg="del">
        <pc:chgData name="Al Tamimi, Abdel-Karim" userId="d1c84765-61b3-4fdf-969f-dd4ec34274ce" providerId="ADAL" clId="{C802B762-AD8A-4C93-A90A-0ED555D88F55}" dt="2023-10-31T16:04:07.331" v="17" actId="47"/>
        <pc:sldMkLst>
          <pc:docMk/>
          <pc:sldMk cId="56436081" sldId="257"/>
        </pc:sldMkLst>
      </pc:sldChg>
      <pc:sldChg chg="del">
        <pc:chgData name="Al Tamimi, Abdel-Karim" userId="d1c84765-61b3-4fdf-969f-dd4ec34274ce" providerId="ADAL" clId="{C802B762-AD8A-4C93-A90A-0ED555D88F55}" dt="2023-10-31T16:03:28.136" v="0" actId="47"/>
        <pc:sldMkLst>
          <pc:docMk/>
          <pc:sldMk cId="1168418018" sldId="271"/>
        </pc:sldMkLst>
      </pc:sldChg>
      <pc:sldChg chg="delSp modSp mod modAnim">
        <pc:chgData name="Al Tamimi, Abdel-Karim" userId="d1c84765-61b3-4fdf-969f-dd4ec34274ce" providerId="ADAL" clId="{C802B762-AD8A-4C93-A90A-0ED555D88F55}" dt="2023-10-31T16:05:01.809" v="26" actId="1076"/>
        <pc:sldMkLst>
          <pc:docMk/>
          <pc:sldMk cId="3277269633" sldId="272"/>
        </pc:sldMkLst>
        <pc:spChg chg="mod">
          <ac:chgData name="Al Tamimi, Abdel-Karim" userId="d1c84765-61b3-4fdf-969f-dd4ec34274ce" providerId="ADAL" clId="{C802B762-AD8A-4C93-A90A-0ED555D88F55}" dt="2023-10-31T16:04:34.760" v="23" actId="20577"/>
          <ac:spMkLst>
            <pc:docMk/>
            <pc:sldMk cId="3277269633" sldId="272"/>
            <ac:spMk id="2" creationId="{98D4902C-B487-3D9A-7A35-08558E145B92}"/>
          </ac:spMkLst>
        </pc:spChg>
        <pc:spChg chg="mod">
          <ac:chgData name="Al Tamimi, Abdel-Karim" userId="d1c84765-61b3-4fdf-969f-dd4ec34274ce" providerId="ADAL" clId="{C802B762-AD8A-4C93-A90A-0ED555D88F55}" dt="2023-10-31T16:04:43.508" v="24" actId="1076"/>
          <ac:spMkLst>
            <pc:docMk/>
            <pc:sldMk cId="3277269633" sldId="272"/>
            <ac:spMk id="6" creationId="{9BF19DB9-A962-5A3C-F03F-5759CE1D0A90}"/>
          </ac:spMkLst>
        </pc:spChg>
        <pc:grpChg chg="mod">
          <ac:chgData name="Al Tamimi, Abdel-Karim" userId="d1c84765-61b3-4fdf-969f-dd4ec34274ce" providerId="ADAL" clId="{C802B762-AD8A-4C93-A90A-0ED555D88F55}" dt="2023-10-31T16:04:43.508" v="24" actId="1076"/>
          <ac:grpSpMkLst>
            <pc:docMk/>
            <pc:sldMk cId="3277269633" sldId="272"/>
            <ac:grpSpMk id="10" creationId="{BD0B6C60-95F1-4F67-830A-FC1F3A498B0F}"/>
          </ac:grpSpMkLst>
        </pc:grpChg>
        <pc:grpChg chg="mod">
          <ac:chgData name="Al Tamimi, Abdel-Karim" userId="d1c84765-61b3-4fdf-969f-dd4ec34274ce" providerId="ADAL" clId="{C802B762-AD8A-4C93-A90A-0ED555D88F55}" dt="2023-10-31T16:04:43.508" v="24" actId="1076"/>
          <ac:grpSpMkLst>
            <pc:docMk/>
            <pc:sldMk cId="3277269633" sldId="272"/>
            <ac:grpSpMk id="12" creationId="{50F503DC-1004-673A-BABF-3CE4AEFB8679}"/>
          </ac:grpSpMkLst>
        </pc:grpChg>
        <pc:picChg chg="mod">
          <ac:chgData name="Al Tamimi, Abdel-Karim" userId="d1c84765-61b3-4fdf-969f-dd4ec34274ce" providerId="ADAL" clId="{C802B762-AD8A-4C93-A90A-0ED555D88F55}" dt="2023-10-31T16:04:43.508" v="24" actId="1076"/>
          <ac:picMkLst>
            <pc:docMk/>
            <pc:sldMk cId="3277269633" sldId="272"/>
            <ac:picMk id="3" creationId="{58C6DFCF-AC1D-125D-2828-EECEECA4E753}"/>
          </ac:picMkLst>
        </pc:picChg>
        <pc:picChg chg="mod">
          <ac:chgData name="Al Tamimi, Abdel-Karim" userId="d1c84765-61b3-4fdf-969f-dd4ec34274ce" providerId="ADAL" clId="{C802B762-AD8A-4C93-A90A-0ED555D88F55}" dt="2023-10-31T16:04:43.508" v="24" actId="1076"/>
          <ac:picMkLst>
            <pc:docMk/>
            <pc:sldMk cId="3277269633" sldId="272"/>
            <ac:picMk id="9" creationId="{5ED37C94-DA6D-8F2F-3B49-7975A34148CA}"/>
          </ac:picMkLst>
        </pc:picChg>
        <pc:picChg chg="mod">
          <ac:chgData name="Al Tamimi, Abdel-Karim" userId="d1c84765-61b3-4fdf-969f-dd4ec34274ce" providerId="ADAL" clId="{C802B762-AD8A-4C93-A90A-0ED555D88F55}" dt="2023-10-31T16:05:01.809" v="26" actId="1076"/>
          <ac:picMkLst>
            <pc:docMk/>
            <pc:sldMk cId="3277269633" sldId="272"/>
            <ac:picMk id="14" creationId="{F8B5CBA4-D5C2-358C-2297-FD8EB5F7142C}"/>
          </ac:picMkLst>
        </pc:picChg>
        <pc:picChg chg="mod">
          <ac:chgData name="Al Tamimi, Abdel-Karim" userId="d1c84765-61b3-4fdf-969f-dd4ec34274ce" providerId="ADAL" clId="{C802B762-AD8A-4C93-A90A-0ED555D88F55}" dt="2023-10-31T16:05:01.809" v="26" actId="1076"/>
          <ac:picMkLst>
            <pc:docMk/>
            <pc:sldMk cId="3277269633" sldId="272"/>
            <ac:picMk id="1026" creationId="{FF4C9388-8B88-18D4-FCFA-002144C71177}"/>
          </ac:picMkLst>
        </pc:picChg>
        <pc:picChg chg="mod">
          <ac:chgData name="Al Tamimi, Abdel-Karim" userId="d1c84765-61b3-4fdf-969f-dd4ec34274ce" providerId="ADAL" clId="{C802B762-AD8A-4C93-A90A-0ED555D88F55}" dt="2023-10-31T16:05:01.809" v="26" actId="1076"/>
          <ac:picMkLst>
            <pc:docMk/>
            <pc:sldMk cId="3277269633" sldId="272"/>
            <ac:picMk id="1028" creationId="{FDFE5599-4F48-DDF1-E38C-C01DAE3EEE83}"/>
          </ac:picMkLst>
        </pc:picChg>
        <pc:picChg chg="mod">
          <ac:chgData name="Al Tamimi, Abdel-Karim" userId="d1c84765-61b3-4fdf-969f-dd4ec34274ce" providerId="ADAL" clId="{C802B762-AD8A-4C93-A90A-0ED555D88F55}" dt="2023-10-31T16:05:01.809" v="26" actId="1076"/>
          <ac:picMkLst>
            <pc:docMk/>
            <pc:sldMk cId="3277269633" sldId="272"/>
            <ac:picMk id="1032" creationId="{9656C235-6D46-ED83-0135-AB5032548CB9}"/>
          </ac:picMkLst>
        </pc:picChg>
        <pc:picChg chg="mod">
          <ac:chgData name="Al Tamimi, Abdel-Karim" userId="d1c84765-61b3-4fdf-969f-dd4ec34274ce" providerId="ADAL" clId="{C802B762-AD8A-4C93-A90A-0ED555D88F55}" dt="2023-10-31T16:05:01.809" v="26" actId="1076"/>
          <ac:picMkLst>
            <pc:docMk/>
            <pc:sldMk cId="3277269633" sldId="272"/>
            <ac:picMk id="1034" creationId="{CC27A8F5-115C-4B6E-664E-8ACA7D9BC2B7}"/>
          </ac:picMkLst>
        </pc:picChg>
        <pc:picChg chg="mod">
          <ac:chgData name="Al Tamimi, Abdel-Karim" userId="d1c84765-61b3-4fdf-969f-dd4ec34274ce" providerId="ADAL" clId="{C802B762-AD8A-4C93-A90A-0ED555D88F55}" dt="2023-10-31T16:05:01.809" v="26" actId="1076"/>
          <ac:picMkLst>
            <pc:docMk/>
            <pc:sldMk cId="3277269633" sldId="272"/>
            <ac:picMk id="1036" creationId="{C6E4C4B2-310A-055C-ECE0-0F738AC90A4A}"/>
          </ac:picMkLst>
        </pc:picChg>
        <pc:picChg chg="mod">
          <ac:chgData name="Al Tamimi, Abdel-Karim" userId="d1c84765-61b3-4fdf-969f-dd4ec34274ce" providerId="ADAL" clId="{C802B762-AD8A-4C93-A90A-0ED555D88F55}" dt="2023-10-31T16:05:01.809" v="26" actId="1076"/>
          <ac:picMkLst>
            <pc:docMk/>
            <pc:sldMk cId="3277269633" sldId="272"/>
            <ac:picMk id="1038" creationId="{4865B1C6-5E91-5795-D3A5-7171F49D3AB8}"/>
          </ac:picMkLst>
        </pc:picChg>
        <pc:picChg chg="del">
          <ac:chgData name="Al Tamimi, Abdel-Karim" userId="d1c84765-61b3-4fdf-969f-dd4ec34274ce" providerId="ADAL" clId="{C802B762-AD8A-4C93-A90A-0ED555D88F55}" dt="2023-10-31T16:04:23.758" v="18" actId="478"/>
          <ac:picMkLst>
            <pc:docMk/>
            <pc:sldMk cId="3277269633" sldId="272"/>
            <ac:picMk id="1042" creationId="{8DCB1969-F9FE-BD97-2697-0AC9F37A4800}"/>
          </ac:picMkLst>
        </pc:picChg>
        <pc:picChg chg="mod">
          <ac:chgData name="Al Tamimi, Abdel-Karim" userId="d1c84765-61b3-4fdf-969f-dd4ec34274ce" providerId="ADAL" clId="{C802B762-AD8A-4C93-A90A-0ED555D88F55}" dt="2023-10-31T16:04:49.041" v="25" actId="1076"/>
          <ac:picMkLst>
            <pc:docMk/>
            <pc:sldMk cId="3277269633" sldId="272"/>
            <ac:picMk id="1044" creationId="{F8791D4F-0CD4-0119-D488-922F3CFEE1FE}"/>
          </ac:picMkLst>
        </pc:picChg>
        <pc:picChg chg="mod">
          <ac:chgData name="Al Tamimi, Abdel-Karim" userId="d1c84765-61b3-4fdf-969f-dd4ec34274ce" providerId="ADAL" clId="{C802B762-AD8A-4C93-A90A-0ED555D88F55}" dt="2023-10-31T16:04:49.041" v="25" actId="1076"/>
          <ac:picMkLst>
            <pc:docMk/>
            <pc:sldMk cId="3277269633" sldId="272"/>
            <ac:picMk id="1046" creationId="{1B06BECA-B815-380F-F352-BDDC1DDC46F4}"/>
          </ac:picMkLst>
        </pc:picChg>
        <pc:picChg chg="mod">
          <ac:chgData name="Al Tamimi, Abdel-Karim" userId="d1c84765-61b3-4fdf-969f-dd4ec34274ce" providerId="ADAL" clId="{C802B762-AD8A-4C93-A90A-0ED555D88F55}" dt="2023-10-31T16:04:49.041" v="25" actId="1076"/>
          <ac:picMkLst>
            <pc:docMk/>
            <pc:sldMk cId="3277269633" sldId="272"/>
            <ac:picMk id="1048" creationId="{387B919F-AFED-BC8F-5778-0A1BFFF4E882}"/>
          </ac:picMkLst>
        </pc:picChg>
        <pc:picChg chg="mod">
          <ac:chgData name="Al Tamimi, Abdel-Karim" userId="d1c84765-61b3-4fdf-969f-dd4ec34274ce" providerId="ADAL" clId="{C802B762-AD8A-4C93-A90A-0ED555D88F55}" dt="2023-10-31T16:04:43.508" v="24" actId="1076"/>
          <ac:picMkLst>
            <pc:docMk/>
            <pc:sldMk cId="3277269633" sldId="272"/>
            <ac:picMk id="1050" creationId="{569A6F75-F5E1-B514-EEA5-F4A4A9A2BB3E}"/>
          </ac:picMkLst>
        </pc:picChg>
        <pc:picChg chg="mod">
          <ac:chgData name="Al Tamimi, Abdel-Karim" userId="d1c84765-61b3-4fdf-969f-dd4ec34274ce" providerId="ADAL" clId="{C802B762-AD8A-4C93-A90A-0ED555D88F55}" dt="2023-10-31T16:04:43.508" v="24" actId="1076"/>
          <ac:picMkLst>
            <pc:docMk/>
            <pc:sldMk cId="3277269633" sldId="272"/>
            <ac:picMk id="1054" creationId="{D41E941B-DEA3-B972-9D62-A0B3B3A5E623}"/>
          </ac:picMkLst>
        </pc:picChg>
      </pc:sldChg>
      <pc:sldChg chg="modSp mod modAnim">
        <pc:chgData name="Al Tamimi, Abdel-Karim" userId="d1c84765-61b3-4fdf-969f-dd4ec34274ce" providerId="ADAL" clId="{C802B762-AD8A-4C93-A90A-0ED555D88F55}" dt="2023-10-31T16:06:22.022" v="41" actId="20577"/>
        <pc:sldMkLst>
          <pc:docMk/>
          <pc:sldMk cId="3990177395" sldId="273"/>
        </pc:sldMkLst>
        <pc:spChg chg="mod">
          <ac:chgData name="Al Tamimi, Abdel-Karim" userId="d1c84765-61b3-4fdf-969f-dd4ec34274ce" providerId="ADAL" clId="{C802B762-AD8A-4C93-A90A-0ED555D88F55}" dt="2023-10-31T16:06:22.022" v="41" actId="20577"/>
          <ac:spMkLst>
            <pc:docMk/>
            <pc:sldMk cId="3990177395" sldId="273"/>
            <ac:spMk id="2" creationId="{98D4902C-B487-3D9A-7A35-08558E145B92}"/>
          </ac:spMkLst>
        </pc:spChg>
        <pc:spChg chg="mod">
          <ac:chgData name="Al Tamimi, Abdel-Karim" userId="d1c84765-61b3-4fdf-969f-dd4ec34274ce" providerId="ADAL" clId="{C802B762-AD8A-4C93-A90A-0ED555D88F55}" dt="2023-10-31T16:03:54.945" v="10" actId="14100"/>
          <ac:spMkLst>
            <pc:docMk/>
            <pc:sldMk cId="3990177395" sldId="273"/>
            <ac:spMk id="23" creationId="{E2F713CB-459A-B2B8-2F85-0E18690EC241}"/>
          </ac:spMkLst>
        </pc:spChg>
      </pc:sldChg>
      <pc:sldChg chg="del">
        <pc:chgData name="Al Tamimi, Abdel-Karim" userId="d1c84765-61b3-4fdf-969f-dd4ec34274ce" providerId="ADAL" clId="{C802B762-AD8A-4C93-A90A-0ED555D88F55}" dt="2023-10-31T16:04:01.601" v="12" actId="47"/>
        <pc:sldMkLst>
          <pc:docMk/>
          <pc:sldMk cId="351958407" sldId="274"/>
        </pc:sldMkLst>
      </pc:sldChg>
      <pc:sldChg chg="del">
        <pc:chgData name="Al Tamimi, Abdel-Karim" userId="d1c84765-61b3-4fdf-969f-dd4ec34274ce" providerId="ADAL" clId="{C802B762-AD8A-4C93-A90A-0ED555D88F55}" dt="2023-10-31T16:04:03.434" v="13" actId="47"/>
        <pc:sldMkLst>
          <pc:docMk/>
          <pc:sldMk cId="946957112" sldId="275"/>
        </pc:sldMkLst>
      </pc:sldChg>
      <pc:sldChg chg="del">
        <pc:chgData name="Al Tamimi, Abdel-Karim" userId="d1c84765-61b3-4fdf-969f-dd4ec34274ce" providerId="ADAL" clId="{C802B762-AD8A-4C93-A90A-0ED555D88F55}" dt="2023-10-31T16:04:04.418" v="14" actId="47"/>
        <pc:sldMkLst>
          <pc:docMk/>
          <pc:sldMk cId="990175136" sldId="276"/>
        </pc:sldMkLst>
      </pc:sldChg>
      <pc:sldChg chg="del">
        <pc:chgData name="Al Tamimi, Abdel-Karim" userId="d1c84765-61b3-4fdf-969f-dd4ec34274ce" providerId="ADAL" clId="{C802B762-AD8A-4C93-A90A-0ED555D88F55}" dt="2023-10-31T16:04:06.294" v="16" actId="47"/>
        <pc:sldMkLst>
          <pc:docMk/>
          <pc:sldMk cId="290929854" sldId="277"/>
        </pc:sldMkLst>
      </pc:sldChg>
      <pc:sldChg chg="del">
        <pc:chgData name="Al Tamimi, Abdel-Karim" userId="d1c84765-61b3-4fdf-969f-dd4ec34274ce" providerId="ADAL" clId="{C802B762-AD8A-4C93-A90A-0ED555D88F55}" dt="2023-10-31T16:04:05.350" v="15" actId="47"/>
        <pc:sldMkLst>
          <pc:docMk/>
          <pc:sldMk cId="3033364223" sldId="279"/>
        </pc:sldMkLst>
      </pc:sldChg>
      <pc:sldChg chg="add del">
        <pc:chgData name="Al Tamimi, Abdel-Karim" userId="d1c84765-61b3-4fdf-969f-dd4ec34274ce" providerId="ADAL" clId="{C802B762-AD8A-4C93-A90A-0ED555D88F55}" dt="2023-10-31T16:04:00.140" v="11" actId="47"/>
        <pc:sldMkLst>
          <pc:docMk/>
          <pc:sldMk cId="131930612" sldId="280"/>
        </pc:sldMkLst>
      </pc:sldChg>
    </pc:docChg>
  </pc:docChgLst>
  <pc:docChgLst>
    <pc:chgData name="Al Tamimi, Abdel-Karim" userId="d1c84765-61b3-4fdf-969f-dd4ec34274ce" providerId="ADAL" clId="{677BEA9E-DD62-44C4-B847-709CA571632B}"/>
    <pc:docChg chg="custSel modSld">
      <pc:chgData name="Al Tamimi, Abdel-Karim" userId="d1c84765-61b3-4fdf-969f-dd4ec34274ce" providerId="ADAL" clId="{677BEA9E-DD62-44C4-B847-709CA571632B}" dt="2023-11-07T21:32:32.011" v="29"/>
      <pc:docMkLst>
        <pc:docMk/>
      </pc:docMkLst>
      <pc:sldChg chg="addSp delSp modSp mod">
        <pc:chgData name="Al Tamimi, Abdel-Karim" userId="d1c84765-61b3-4fdf-969f-dd4ec34274ce" providerId="ADAL" clId="{677BEA9E-DD62-44C4-B847-709CA571632B}" dt="2023-11-07T21:32:32.011" v="29"/>
        <pc:sldMkLst>
          <pc:docMk/>
          <pc:sldMk cId="109857222" sldId="256"/>
        </pc:sldMkLst>
        <pc:spChg chg="del">
          <ac:chgData name="Al Tamimi, Abdel-Karim" userId="d1c84765-61b3-4fdf-969f-dd4ec34274ce" providerId="ADAL" clId="{677BEA9E-DD62-44C4-B847-709CA571632B}" dt="2023-11-07T21:32:24.993" v="27" actId="478"/>
          <ac:spMkLst>
            <pc:docMk/>
            <pc:sldMk cId="109857222" sldId="256"/>
            <ac:spMk id="2" creationId="{00000000-0000-0000-0000-000000000000}"/>
          </ac:spMkLst>
        </pc:spChg>
        <pc:spChg chg="add del mod">
          <ac:chgData name="Al Tamimi, Abdel-Karim" userId="d1c84765-61b3-4fdf-969f-dd4ec34274ce" providerId="ADAL" clId="{677BEA9E-DD62-44C4-B847-709CA571632B}" dt="2023-11-07T21:32:27.855" v="28" actId="478"/>
          <ac:spMkLst>
            <pc:docMk/>
            <pc:sldMk cId="109857222" sldId="256"/>
            <ac:spMk id="8" creationId="{13088D42-CC78-97B1-2521-123E73B5A6D0}"/>
          </ac:spMkLst>
        </pc:spChg>
        <pc:picChg chg="add mod">
          <ac:chgData name="Al Tamimi, Abdel-Karim" userId="d1c84765-61b3-4fdf-969f-dd4ec34274ce" providerId="ADAL" clId="{677BEA9E-DD62-44C4-B847-709CA571632B}" dt="2023-11-07T21:32:32.011" v="29"/>
          <ac:picMkLst>
            <pc:docMk/>
            <pc:sldMk cId="109857222" sldId="256"/>
            <ac:picMk id="9" creationId="{64EA61AB-A936-2FC8-E164-799E0112A48C}"/>
          </ac:picMkLst>
        </pc:picChg>
      </pc:sldChg>
      <pc:sldChg chg="addSp delSp modSp mod modAnim">
        <pc:chgData name="Al Tamimi, Abdel-Karim" userId="d1c84765-61b3-4fdf-969f-dd4ec34274ce" providerId="ADAL" clId="{677BEA9E-DD62-44C4-B847-709CA571632B}" dt="2023-11-07T21:30:36.299" v="21" actId="1076"/>
        <pc:sldMkLst>
          <pc:docMk/>
          <pc:sldMk cId="3277269633" sldId="272"/>
        </pc:sldMkLst>
        <pc:spChg chg="del">
          <ac:chgData name="Al Tamimi, Abdel-Karim" userId="d1c84765-61b3-4fdf-969f-dd4ec34274ce" providerId="ADAL" clId="{677BEA9E-DD62-44C4-B847-709CA571632B}" dt="2023-11-07T21:30:17.351" v="14" actId="478"/>
          <ac:spMkLst>
            <pc:docMk/>
            <pc:sldMk cId="3277269633" sldId="272"/>
            <ac:spMk id="2" creationId="{98D4902C-B487-3D9A-7A35-08558E145B92}"/>
          </ac:spMkLst>
        </pc:spChg>
        <pc:spChg chg="del">
          <ac:chgData name="Al Tamimi, Abdel-Karim" userId="d1c84765-61b3-4fdf-969f-dd4ec34274ce" providerId="ADAL" clId="{677BEA9E-DD62-44C4-B847-709CA571632B}" dt="2023-11-07T21:29:29.134" v="4" actId="478"/>
          <ac:spMkLst>
            <pc:docMk/>
            <pc:sldMk cId="3277269633" sldId="272"/>
            <ac:spMk id="6" creationId="{9BF19DB9-A962-5A3C-F03F-5759CE1D0A90}"/>
          </ac:spMkLst>
        </pc:spChg>
        <pc:spChg chg="add del mod">
          <ac:chgData name="Al Tamimi, Abdel-Karim" userId="d1c84765-61b3-4fdf-969f-dd4ec34274ce" providerId="ADAL" clId="{677BEA9E-DD62-44C4-B847-709CA571632B}" dt="2023-11-07T21:30:22.254" v="15" actId="478"/>
          <ac:spMkLst>
            <pc:docMk/>
            <pc:sldMk cId="3277269633" sldId="272"/>
            <ac:spMk id="19" creationId="{166E1BD8-F726-6376-46A2-E8DEB6D802DA}"/>
          </ac:spMkLst>
        </pc:spChg>
        <pc:grpChg chg="mod">
          <ac:chgData name="Al Tamimi, Abdel-Karim" userId="d1c84765-61b3-4fdf-969f-dd4ec34274ce" providerId="ADAL" clId="{677BEA9E-DD62-44C4-B847-709CA571632B}" dt="2023-11-07T21:29:58.775" v="13" actId="1076"/>
          <ac:grpSpMkLst>
            <pc:docMk/>
            <pc:sldMk cId="3277269633" sldId="272"/>
            <ac:grpSpMk id="10" creationId="{BD0B6C60-95F1-4F67-830A-FC1F3A498B0F}"/>
          </ac:grpSpMkLst>
        </pc:grpChg>
        <pc:grpChg chg="del mod">
          <ac:chgData name="Al Tamimi, Abdel-Karim" userId="d1c84765-61b3-4fdf-969f-dd4ec34274ce" providerId="ADAL" clId="{677BEA9E-DD62-44C4-B847-709CA571632B}" dt="2023-11-07T21:29:47.943" v="9" actId="165"/>
          <ac:grpSpMkLst>
            <pc:docMk/>
            <pc:sldMk cId="3277269633" sldId="272"/>
            <ac:grpSpMk id="12" creationId="{50F503DC-1004-673A-BABF-3CE4AEFB8679}"/>
          </ac:grpSpMkLst>
        </pc:grpChg>
        <pc:picChg chg="mod topLvl">
          <ac:chgData name="Al Tamimi, Abdel-Karim" userId="d1c84765-61b3-4fdf-969f-dd4ec34274ce" providerId="ADAL" clId="{677BEA9E-DD62-44C4-B847-709CA571632B}" dt="2023-11-07T21:29:50.113" v="10" actId="1076"/>
          <ac:picMkLst>
            <pc:docMk/>
            <pc:sldMk cId="3277269633" sldId="272"/>
            <ac:picMk id="3" creationId="{58C6DFCF-AC1D-125D-2828-EECEECA4E753}"/>
          </ac:picMkLst>
        </pc:picChg>
        <pc:picChg chg="mod topLvl">
          <ac:chgData name="Al Tamimi, Abdel-Karim" userId="d1c84765-61b3-4fdf-969f-dd4ec34274ce" providerId="ADAL" clId="{677BEA9E-DD62-44C4-B847-709CA571632B}" dt="2023-11-07T21:29:55.097" v="12" actId="1076"/>
          <ac:picMkLst>
            <pc:docMk/>
            <pc:sldMk cId="3277269633" sldId="272"/>
            <ac:picMk id="9" creationId="{5ED37C94-DA6D-8F2F-3B49-7975A34148CA}"/>
          </ac:picMkLst>
        </pc:picChg>
        <pc:picChg chg="add mod">
          <ac:chgData name="Al Tamimi, Abdel-Karim" userId="d1c84765-61b3-4fdf-969f-dd4ec34274ce" providerId="ADAL" clId="{677BEA9E-DD62-44C4-B847-709CA571632B}" dt="2023-11-07T21:29:52.342" v="11" actId="1076"/>
          <ac:picMkLst>
            <pc:docMk/>
            <pc:sldMk cId="3277269633" sldId="272"/>
            <ac:picMk id="16" creationId="{198BF92B-0952-3206-4167-86B84723C31B}"/>
          </ac:picMkLst>
        </pc:picChg>
        <pc:picChg chg="add mod">
          <ac:chgData name="Al Tamimi, Abdel-Karim" userId="d1c84765-61b3-4fdf-969f-dd4ec34274ce" providerId="ADAL" clId="{677BEA9E-DD62-44C4-B847-709CA571632B}" dt="2023-11-07T21:30:36.299" v="21" actId="1076"/>
          <ac:picMkLst>
            <pc:docMk/>
            <pc:sldMk cId="3277269633" sldId="272"/>
            <ac:picMk id="20" creationId="{B56E583D-1C28-A32A-D0E0-E2BE055C9590}"/>
          </ac:picMkLst>
        </pc:picChg>
        <pc:picChg chg="mod">
          <ac:chgData name="Al Tamimi, Abdel-Karim" userId="d1c84765-61b3-4fdf-969f-dd4ec34274ce" providerId="ADAL" clId="{677BEA9E-DD62-44C4-B847-709CA571632B}" dt="2023-11-07T21:29:58.775" v="13" actId="1076"/>
          <ac:picMkLst>
            <pc:docMk/>
            <pc:sldMk cId="3277269633" sldId="272"/>
            <ac:picMk id="1050" creationId="{569A6F75-F5E1-B514-EEA5-F4A4A9A2BB3E}"/>
          </ac:picMkLst>
        </pc:picChg>
        <pc:picChg chg="mod">
          <ac:chgData name="Al Tamimi, Abdel-Karim" userId="d1c84765-61b3-4fdf-969f-dd4ec34274ce" providerId="ADAL" clId="{677BEA9E-DD62-44C4-B847-709CA571632B}" dt="2023-11-07T21:29:58.775" v="13" actId="1076"/>
          <ac:picMkLst>
            <pc:docMk/>
            <pc:sldMk cId="3277269633" sldId="272"/>
            <ac:picMk id="1054" creationId="{D41E941B-DEA3-B972-9D62-A0B3B3A5E623}"/>
          </ac:picMkLst>
        </pc:picChg>
      </pc:sldChg>
      <pc:sldChg chg="addSp delSp modSp mod">
        <pc:chgData name="Al Tamimi, Abdel-Karim" userId="d1c84765-61b3-4fdf-969f-dd4ec34274ce" providerId="ADAL" clId="{677BEA9E-DD62-44C4-B847-709CA571632B}" dt="2023-11-07T21:31:04.660" v="26" actId="1076"/>
        <pc:sldMkLst>
          <pc:docMk/>
          <pc:sldMk cId="3990177395" sldId="273"/>
        </pc:sldMkLst>
        <pc:spChg chg="del">
          <ac:chgData name="Al Tamimi, Abdel-Karim" userId="d1c84765-61b3-4fdf-969f-dd4ec34274ce" providerId="ADAL" clId="{677BEA9E-DD62-44C4-B847-709CA571632B}" dt="2023-11-07T21:30:48.707" v="22" actId="478"/>
          <ac:spMkLst>
            <pc:docMk/>
            <pc:sldMk cId="3990177395" sldId="273"/>
            <ac:spMk id="2" creationId="{98D4902C-B487-3D9A-7A35-08558E145B92}"/>
          </ac:spMkLst>
        </pc:spChg>
        <pc:spChg chg="add del mod">
          <ac:chgData name="Al Tamimi, Abdel-Karim" userId="d1c84765-61b3-4fdf-969f-dd4ec34274ce" providerId="ADAL" clId="{677BEA9E-DD62-44C4-B847-709CA571632B}" dt="2023-11-07T21:30:51.466" v="23" actId="478"/>
          <ac:spMkLst>
            <pc:docMk/>
            <pc:sldMk cId="3990177395" sldId="273"/>
            <ac:spMk id="31" creationId="{727D616A-D19C-6B37-786E-5C0473AE14DF}"/>
          </ac:spMkLst>
        </pc:spChg>
        <pc:picChg chg="add mod">
          <ac:chgData name="Al Tamimi, Abdel-Karim" userId="d1c84765-61b3-4fdf-969f-dd4ec34274ce" providerId="ADAL" clId="{677BEA9E-DD62-44C4-B847-709CA571632B}" dt="2023-11-07T21:31:04.660" v="26" actId="1076"/>
          <ac:picMkLst>
            <pc:docMk/>
            <pc:sldMk cId="3990177395" sldId="273"/>
            <ac:picMk id="35" creationId="{734BDD7D-F9FA-DE2F-AD23-0C35C2AAFACB}"/>
          </ac:picMkLst>
        </pc:picChg>
      </pc:sldChg>
    </pc:docChg>
  </pc:docChgLst>
  <pc:docChgLst>
    <pc:chgData name="Al Tamimi, Abdel-Karim" userId="d1c84765-61b3-4fdf-969f-dd4ec34274ce" providerId="ADAL" clId="{C4928D5A-35BF-4F7A-A4F3-E5C782F2E7CE}"/>
    <pc:docChg chg="custSel addSld modSld">
      <pc:chgData name="Al Tamimi, Abdel-Karim" userId="d1c84765-61b3-4fdf-969f-dd4ec34274ce" providerId="ADAL" clId="{C4928D5A-35BF-4F7A-A4F3-E5C782F2E7CE}" dt="2023-09-11T09:58:08.100" v="79" actId="20577"/>
      <pc:docMkLst>
        <pc:docMk/>
      </pc:docMkLst>
      <pc:sldChg chg="modSp mod">
        <pc:chgData name="Al Tamimi, Abdel-Karim" userId="d1c84765-61b3-4fdf-969f-dd4ec34274ce" providerId="ADAL" clId="{C4928D5A-35BF-4F7A-A4F3-E5C782F2E7CE}" dt="2023-09-11T09:57:29.154" v="38" actId="20577"/>
        <pc:sldMkLst>
          <pc:docMk/>
          <pc:sldMk cId="1168418018" sldId="271"/>
        </pc:sldMkLst>
        <pc:spChg chg="mod">
          <ac:chgData name="Al Tamimi, Abdel-Karim" userId="d1c84765-61b3-4fdf-969f-dd4ec34274ce" providerId="ADAL" clId="{C4928D5A-35BF-4F7A-A4F3-E5C782F2E7CE}" dt="2023-09-11T09:57:29.154" v="38" actId="20577"/>
          <ac:spMkLst>
            <pc:docMk/>
            <pc:sldMk cId="1168418018" sldId="271"/>
            <ac:spMk id="2" creationId="{98D4902C-B487-3D9A-7A35-08558E145B92}"/>
          </ac:spMkLst>
        </pc:spChg>
      </pc:sldChg>
      <pc:sldChg chg="modSp add mod">
        <pc:chgData name="Al Tamimi, Abdel-Karim" userId="d1c84765-61b3-4fdf-969f-dd4ec34274ce" providerId="ADAL" clId="{C4928D5A-35BF-4F7A-A4F3-E5C782F2E7CE}" dt="2023-09-11T09:58:08.100" v="79" actId="20577"/>
        <pc:sldMkLst>
          <pc:docMk/>
          <pc:sldMk cId="131930612" sldId="280"/>
        </pc:sldMkLst>
        <pc:spChg chg="mod">
          <ac:chgData name="Al Tamimi, Abdel-Karim" userId="d1c84765-61b3-4fdf-969f-dd4ec34274ce" providerId="ADAL" clId="{C4928D5A-35BF-4F7A-A4F3-E5C782F2E7CE}" dt="2023-09-11T09:58:08.100" v="79" actId="20577"/>
          <ac:spMkLst>
            <pc:docMk/>
            <pc:sldMk cId="131930612" sldId="280"/>
            <ac:spMk id="2" creationId="{98D4902C-B487-3D9A-7A35-08558E145B9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4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434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31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39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0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4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78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57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93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32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3.png"/><Relationship Id="rId21" Type="http://schemas.openxmlformats.org/officeDocument/2006/relationships/image" Target="../media/image8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2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2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D3485B-2BC5-8B1C-7AED-0EB5A54DD6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70" r="20370"/>
          <a:stretch/>
        </p:blipFill>
        <p:spPr>
          <a:xfrm>
            <a:off x="20" y="10"/>
            <a:ext cx="6095980" cy="685799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12734" y="2517493"/>
            <a:ext cx="6279246" cy="218472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800" b="1" dirty="0">
                <a:solidFill>
                  <a:srgbClr val="1A296B">
                    <a:alpha val="70000"/>
                  </a:srgbClr>
                </a:solidFill>
                <a:latin typeface="Arial Nova"/>
              </a:rPr>
              <a:t>C</a:t>
            </a:r>
            <a:r>
              <a:rPr lang="en-US" sz="2800" dirty="0">
                <a:solidFill>
                  <a:srgbClr val="1A296B">
                    <a:alpha val="70000"/>
                  </a:srgbClr>
                </a:solidFill>
                <a:latin typeface="Arial Nova"/>
              </a:rPr>
              <a:t>hallenges of </a:t>
            </a:r>
            <a:r>
              <a:rPr lang="en-US" sz="2800" b="1" dirty="0">
                <a:solidFill>
                  <a:srgbClr val="1A296B">
                    <a:alpha val="70000"/>
                  </a:srgbClr>
                </a:solidFill>
                <a:latin typeface="Arial Nova"/>
              </a:rPr>
              <a:t>I</a:t>
            </a:r>
            <a:r>
              <a:rPr lang="en-US" sz="2800" dirty="0">
                <a:solidFill>
                  <a:srgbClr val="1A296B">
                    <a:alpha val="70000"/>
                  </a:srgbClr>
                </a:solidFill>
                <a:latin typeface="Arial Nova"/>
              </a:rPr>
              <a:t>ntegrating </a:t>
            </a:r>
            <a:r>
              <a:rPr lang="en-US" sz="2800" b="1" dirty="0">
                <a:solidFill>
                  <a:srgbClr val="1A296B">
                    <a:alpha val="70000"/>
                  </a:srgbClr>
                </a:solidFill>
                <a:latin typeface="Arial Nova"/>
              </a:rPr>
              <a:t>R</a:t>
            </a:r>
            <a:r>
              <a:rPr lang="en-US" sz="2800" dirty="0">
                <a:solidFill>
                  <a:srgbClr val="1A296B">
                    <a:alpha val="70000"/>
                  </a:srgbClr>
                </a:solidFill>
                <a:latin typeface="Arial Nova"/>
              </a:rPr>
              <a:t>obots with </a:t>
            </a:r>
            <a:r>
              <a:rPr lang="en-US" sz="2800" b="1" dirty="0">
                <a:solidFill>
                  <a:srgbClr val="1A296B">
                    <a:alpha val="70000"/>
                  </a:srgbClr>
                </a:solidFill>
                <a:latin typeface="Arial Nova"/>
              </a:rPr>
              <a:t>E</a:t>
            </a:r>
            <a:r>
              <a:rPr lang="en-US" sz="2800" dirty="0">
                <a:solidFill>
                  <a:srgbClr val="1A296B">
                    <a:alpha val="70000"/>
                  </a:srgbClr>
                </a:solidFill>
                <a:latin typeface="Arial Nova"/>
              </a:rPr>
              <a:t>mbodied </a:t>
            </a:r>
            <a:r>
              <a:rPr lang="en-US" sz="2800" b="1" dirty="0">
                <a:solidFill>
                  <a:srgbClr val="1A296B">
                    <a:alpha val="70000"/>
                  </a:srgbClr>
                </a:solidFill>
                <a:latin typeface="Arial Nova"/>
              </a:rPr>
              <a:t>I</a:t>
            </a:r>
            <a:r>
              <a:rPr lang="en-US" sz="2800" dirty="0">
                <a:solidFill>
                  <a:srgbClr val="1A296B">
                    <a:alpha val="70000"/>
                  </a:srgbClr>
                </a:solidFill>
                <a:latin typeface="Arial Nova"/>
              </a:rPr>
              <a:t>ntelligence in the Homes of Older People Living with Frailty: </a:t>
            </a:r>
            <a:r>
              <a:rPr lang="en-US" sz="2800" i="1" dirty="0">
                <a:solidFill>
                  <a:schemeClr val="accent1">
                    <a:lumMod val="75000"/>
                    <a:alpha val="70000"/>
                  </a:schemeClr>
                </a:solidFill>
                <a:latin typeface="Arial Nova"/>
              </a:rPr>
              <a:t>Towards a Smart Middleware Architecture</a:t>
            </a:r>
            <a:endParaRPr lang="en-US" sz="2800" i="1" dirty="0">
              <a:solidFill>
                <a:schemeClr val="accent1">
                  <a:lumMod val="75000"/>
                  <a:alpha val="70000"/>
                </a:schemeClr>
              </a:solidFill>
            </a:endParaRPr>
          </a:p>
        </p:txBody>
      </p:sp>
      <p:pic>
        <p:nvPicPr>
          <p:cNvPr id="15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51BDBF6-E673-9A6F-41F6-7A853AE5E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641" y="83596"/>
            <a:ext cx="1836517" cy="681619"/>
          </a:xfrm>
          <a:prstGeom prst="rect">
            <a:avLst/>
          </a:prstGeom>
        </p:spPr>
      </p:pic>
      <p:pic>
        <p:nvPicPr>
          <p:cNvPr id="16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539A3452-7A26-F8D0-6209-C8A6474EC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323" y="148542"/>
            <a:ext cx="1306011" cy="648183"/>
          </a:xfrm>
          <a:prstGeom prst="rect">
            <a:avLst/>
          </a:prstGeom>
        </p:spPr>
      </p:pic>
      <p:pic>
        <p:nvPicPr>
          <p:cNvPr id="19" name="Picture 19" descr="A picture containing logo&#10;&#10;Description automatically generated">
            <a:extLst>
              <a:ext uri="{FF2B5EF4-FFF2-40B4-BE49-F238E27FC236}">
                <a16:creationId xmlns:a16="http://schemas.microsoft.com/office/drawing/2014/main" id="{89298829-2655-FA25-2163-3FBD4B57C4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9817" y="268115"/>
            <a:ext cx="2068010" cy="418682"/>
          </a:xfrm>
          <a:prstGeom prst="rect">
            <a:avLst/>
          </a:prstGeom>
        </p:spPr>
      </p:pic>
      <p:pic>
        <p:nvPicPr>
          <p:cNvPr id="20" name="Picture 20" descr="Logo&#10;&#10;Description automatically generated">
            <a:extLst>
              <a:ext uri="{FF2B5EF4-FFF2-40B4-BE49-F238E27FC236}">
                <a16:creationId xmlns:a16="http://schemas.microsoft.com/office/drawing/2014/main" id="{BE4FB2B7-12C4-66D4-6839-8CC3C41218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9387" y="4275881"/>
            <a:ext cx="2116238" cy="211623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17117BC-0D40-E8DC-1210-F8D3EE47158B}"/>
              </a:ext>
            </a:extLst>
          </p:cNvPr>
          <p:cNvSpPr txBox="1"/>
          <p:nvPr/>
        </p:nvSpPr>
        <p:spPr>
          <a:xfrm>
            <a:off x="8891286" y="6335209"/>
            <a:ext cx="34473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005597"/>
                </a:solidFill>
                <a:latin typeface="Arial Nova"/>
              </a:rPr>
              <a:t>www.emergencerobotics.net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4343A313-524E-D90B-FE67-6562B4FBEA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2273" y="83890"/>
            <a:ext cx="1344593" cy="787131"/>
          </a:xfrm>
          <a:prstGeom prst="rect">
            <a:avLst/>
          </a:prstGeom>
        </p:spPr>
      </p:pic>
      <p:pic>
        <p:nvPicPr>
          <p:cNvPr id="6" name="Picture 5" descr="A close-up of a logo&#10;&#10;Description automatically generated">
            <a:extLst>
              <a:ext uri="{FF2B5EF4-FFF2-40B4-BE49-F238E27FC236}">
                <a16:creationId xmlns:a16="http://schemas.microsoft.com/office/drawing/2014/main" id="{039F5151-9D63-8177-7A9F-05C73F66D6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6178" y="153928"/>
            <a:ext cx="1694553" cy="597920"/>
          </a:xfrm>
          <a:prstGeom prst="rect">
            <a:avLst/>
          </a:prstGeom>
        </p:spPr>
      </p:pic>
      <p:pic>
        <p:nvPicPr>
          <p:cNvPr id="9" name="Picture 8" descr="A logo with a white background&#10;&#10;Description automatically generated">
            <a:extLst>
              <a:ext uri="{FF2B5EF4-FFF2-40B4-BE49-F238E27FC236}">
                <a16:creationId xmlns:a16="http://schemas.microsoft.com/office/drawing/2014/main" id="{64EA61AB-A936-2FC8-E164-799E0112A48C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469" y="1282655"/>
            <a:ext cx="3007607" cy="123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686B807-5CAD-7BA9-F6FD-BD6DDE5FB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29" y="6343570"/>
            <a:ext cx="987707" cy="363316"/>
          </a:xfrm>
          <a:prstGeom prst="rect">
            <a:avLst/>
          </a:prstGeom>
        </p:spPr>
      </p:pic>
      <p:pic>
        <p:nvPicPr>
          <p:cNvPr id="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535DC217-2533-BECB-997F-EFC7AA0EE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779" y="6398870"/>
            <a:ext cx="698341" cy="339525"/>
          </a:xfrm>
          <a:prstGeom prst="rect">
            <a:avLst/>
          </a:prstGeom>
        </p:spPr>
      </p:pic>
      <p:pic>
        <p:nvPicPr>
          <p:cNvPr id="13" name="Picture 19" descr="A picture containing logo&#10;&#10;Description automatically generated">
            <a:extLst>
              <a:ext uri="{FF2B5EF4-FFF2-40B4-BE49-F238E27FC236}">
                <a16:creationId xmlns:a16="http://schemas.microsoft.com/office/drawing/2014/main" id="{AAD25370-7519-9B40-B037-DFFBE13A0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937" y="6412342"/>
            <a:ext cx="1103454" cy="2257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DA683D7-4121-D55D-3763-D35D7590F867}"/>
              </a:ext>
            </a:extLst>
          </p:cNvPr>
          <p:cNvSpPr txBox="1"/>
          <p:nvPr/>
        </p:nvSpPr>
        <p:spPr>
          <a:xfrm>
            <a:off x="8891286" y="6335209"/>
            <a:ext cx="34473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005597"/>
                </a:solidFill>
                <a:latin typeface="Arial Nova"/>
              </a:rPr>
              <a:t>www.emergencerobotics.net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A9F47B-D0DF-1D8E-3AB5-08F23F4F07E1}"/>
              </a:ext>
            </a:extLst>
          </p:cNvPr>
          <p:cNvCxnSpPr>
            <a:cxnSpLocks/>
          </p:cNvCxnSpPr>
          <p:nvPr/>
        </p:nvCxnSpPr>
        <p:spPr>
          <a:xfrm>
            <a:off x="198697" y="6222356"/>
            <a:ext cx="10176075" cy="19291"/>
          </a:xfrm>
          <a:prstGeom prst="straightConnector1">
            <a:avLst/>
          </a:prstGeom>
          <a:ln w="28575">
            <a:solidFill>
              <a:srgbClr val="00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B65A8B3E-3F7F-9537-6CE5-6F34476BE1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3253" y="6372801"/>
            <a:ext cx="698340" cy="410954"/>
          </a:xfrm>
          <a:prstGeom prst="rect">
            <a:avLst/>
          </a:prstGeom>
        </p:spPr>
      </p:pic>
      <p:pic>
        <p:nvPicPr>
          <p:cNvPr id="8" name="Picture 20" descr="Logo&#10;&#10;Description automatically generated">
            <a:extLst>
              <a:ext uri="{FF2B5EF4-FFF2-40B4-BE49-F238E27FC236}">
                <a16:creationId xmlns:a16="http://schemas.microsoft.com/office/drawing/2014/main" id="{E9F30549-E08D-00BD-3D47-69DE237DBC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4772" y="5155570"/>
            <a:ext cx="1198313" cy="1188000"/>
          </a:xfrm>
          <a:prstGeom prst="rect">
            <a:avLst/>
          </a:prstGeom>
        </p:spPr>
      </p:pic>
      <p:pic>
        <p:nvPicPr>
          <p:cNvPr id="11" name="Picture 10" descr="A close-up of a logo&#10;&#10;Description automatically generated">
            <a:extLst>
              <a:ext uri="{FF2B5EF4-FFF2-40B4-BE49-F238E27FC236}">
                <a16:creationId xmlns:a16="http://schemas.microsoft.com/office/drawing/2014/main" id="{2758A16D-715B-6666-F280-0F107D01BC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2933" y="6379324"/>
            <a:ext cx="1090704" cy="382260"/>
          </a:xfrm>
          <a:prstGeom prst="rect">
            <a:avLst/>
          </a:prstGeom>
        </p:spPr>
      </p:pic>
      <p:pic>
        <p:nvPicPr>
          <p:cNvPr id="1026" name="Picture 2" descr=" ">
            <a:extLst>
              <a:ext uri="{FF2B5EF4-FFF2-40B4-BE49-F238E27FC236}">
                <a16:creationId xmlns:a16="http://schemas.microsoft.com/office/drawing/2014/main" id="{FF4C9388-8B88-18D4-FCFA-002144C71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46" y="3435971"/>
            <a:ext cx="897524" cy="89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bot Basic Miscellany Lineal Color icon">
            <a:extLst>
              <a:ext uri="{FF2B5EF4-FFF2-40B4-BE49-F238E27FC236}">
                <a16:creationId xmlns:a16="http://schemas.microsoft.com/office/drawing/2014/main" id="{FDFE5599-4F48-DDF1-E38C-C01DAE3EE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850" y="3541845"/>
            <a:ext cx="878232" cy="87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sistente de voz - Iconos gratis de tecnología">
            <a:extLst>
              <a:ext uri="{FF2B5EF4-FFF2-40B4-BE49-F238E27FC236}">
                <a16:creationId xmlns:a16="http://schemas.microsoft.com/office/drawing/2014/main" id="{9656C235-6D46-ED83-0135-AB5032548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850" y="2004529"/>
            <a:ext cx="868140" cy="86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 ">
            <a:extLst>
              <a:ext uri="{FF2B5EF4-FFF2-40B4-BE49-F238E27FC236}">
                <a16:creationId xmlns:a16="http://schemas.microsoft.com/office/drawing/2014/main" id="{CC27A8F5-115C-4B6E-664E-8ACA7D9BC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162" y="4662714"/>
            <a:ext cx="897524" cy="89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 ">
            <a:extLst>
              <a:ext uri="{FF2B5EF4-FFF2-40B4-BE49-F238E27FC236}">
                <a16:creationId xmlns:a16="http://schemas.microsoft.com/office/drawing/2014/main" id="{C6E4C4B2-310A-055C-ECE0-0F738AC90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356" y="1395600"/>
            <a:ext cx="897524" cy="89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umidity - Free technology icons">
            <a:extLst>
              <a:ext uri="{FF2B5EF4-FFF2-40B4-BE49-F238E27FC236}">
                <a16:creationId xmlns:a16="http://schemas.microsoft.com/office/drawing/2014/main" id="{4865B1C6-5E91-5795-D3A5-7171F49D3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22" y="2094366"/>
            <a:ext cx="897524" cy="89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 ">
            <a:extLst>
              <a:ext uri="{FF2B5EF4-FFF2-40B4-BE49-F238E27FC236}">
                <a16:creationId xmlns:a16="http://schemas.microsoft.com/office/drawing/2014/main" id="{F8791D4F-0CD4-0119-D488-922F3CFEE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2786" y="2020604"/>
            <a:ext cx="1663194" cy="168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 ">
            <a:extLst>
              <a:ext uri="{FF2B5EF4-FFF2-40B4-BE49-F238E27FC236}">
                <a16:creationId xmlns:a16="http://schemas.microsoft.com/office/drawing/2014/main" id="{1B06BECA-B815-380F-F352-BDDC1DDC4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471" y="2177156"/>
            <a:ext cx="1477108" cy="147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 ">
            <a:extLst>
              <a:ext uri="{FF2B5EF4-FFF2-40B4-BE49-F238E27FC236}">
                <a16:creationId xmlns:a16="http://schemas.microsoft.com/office/drawing/2014/main" id="{387B919F-AFED-BC8F-5778-0A1BFFF4E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985" y="3888350"/>
            <a:ext cx="1477108" cy="147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D0B6C60-95F1-4F67-830A-FC1F3A498B0F}"/>
              </a:ext>
            </a:extLst>
          </p:cNvPr>
          <p:cNvGrpSpPr/>
          <p:nvPr/>
        </p:nvGrpSpPr>
        <p:grpSpPr>
          <a:xfrm>
            <a:off x="5141142" y="3943426"/>
            <a:ext cx="1909715" cy="893069"/>
            <a:chOff x="5101237" y="3895981"/>
            <a:chExt cx="1909715" cy="893069"/>
          </a:xfrm>
        </p:grpSpPr>
        <p:pic>
          <p:nvPicPr>
            <p:cNvPr id="1050" name="Picture 26" descr=" ">
              <a:extLst>
                <a:ext uri="{FF2B5EF4-FFF2-40B4-BE49-F238E27FC236}">
                  <a16:creationId xmlns:a16="http://schemas.microsoft.com/office/drawing/2014/main" id="{569A6F75-F5E1-B514-EEA5-F4A4A9A2BB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2720" y="3910818"/>
              <a:ext cx="878232" cy="8782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4" name="Picture 30" descr="약국 - 무료 의료 및 의료개 아이콘">
              <a:extLst>
                <a:ext uri="{FF2B5EF4-FFF2-40B4-BE49-F238E27FC236}">
                  <a16:creationId xmlns:a16="http://schemas.microsoft.com/office/drawing/2014/main" id="{D41E941B-DEA3-B972-9D62-A0B3B3A5E6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1237" y="3895981"/>
              <a:ext cx="864307" cy="864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 descr="Link - Free multimedia icons">
            <a:extLst>
              <a:ext uri="{FF2B5EF4-FFF2-40B4-BE49-F238E27FC236}">
                <a16:creationId xmlns:a16="http://schemas.microsoft.com/office/drawing/2014/main" id="{58C6DFCF-AC1D-125D-2828-EECEECA4E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13702">
            <a:off x="7150005" y="3025199"/>
            <a:ext cx="728539" cy="75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Link - Free multimedia icons">
            <a:extLst>
              <a:ext uri="{FF2B5EF4-FFF2-40B4-BE49-F238E27FC236}">
                <a16:creationId xmlns:a16="http://schemas.microsoft.com/office/drawing/2014/main" id="{5ED37C94-DA6D-8F2F-3B49-7975A3414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13702">
            <a:off x="3969704" y="3023231"/>
            <a:ext cx="728539" cy="75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onnectivity Basic Straight Flat icon">
            <a:extLst>
              <a:ext uri="{FF2B5EF4-FFF2-40B4-BE49-F238E27FC236}">
                <a16:creationId xmlns:a16="http://schemas.microsoft.com/office/drawing/2014/main" id="{F8B5CBA4-D5C2-358C-2297-FD8EB5F71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082" y="2993670"/>
            <a:ext cx="932039" cy="93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logo with a white background&#10;&#10;Description automatically generated">
            <a:extLst>
              <a:ext uri="{FF2B5EF4-FFF2-40B4-BE49-F238E27FC236}">
                <a16:creationId xmlns:a16="http://schemas.microsoft.com/office/drawing/2014/main" id="{198BF92B-0952-3206-4167-86B84723C31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496" y="2926474"/>
            <a:ext cx="2064709" cy="845016"/>
          </a:xfrm>
          <a:prstGeom prst="rect">
            <a:avLst/>
          </a:prstGeom>
        </p:spPr>
      </p:pic>
      <p:pic>
        <p:nvPicPr>
          <p:cNvPr id="20" name="Picture 19" descr="A logo with a white background&#10;&#10;Description automatically generated">
            <a:extLst>
              <a:ext uri="{FF2B5EF4-FFF2-40B4-BE49-F238E27FC236}">
                <a16:creationId xmlns:a16="http://schemas.microsoft.com/office/drawing/2014/main" id="{B56E583D-1C28-A32A-D0E0-E2BE055C9590}"/>
              </a:ext>
            </a:extLst>
          </p:cNvPr>
          <p:cNvPicPr>
            <a:picLocks noChangeAspect="1"/>
          </p:cNvPicPr>
          <p:nvPr/>
        </p:nvPicPr>
        <p:blipFill>
          <a:blip r:embed="rId2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425" y="0"/>
            <a:ext cx="3406850" cy="139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26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686B807-5CAD-7BA9-F6FD-BD6DDE5FB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29" y="6343570"/>
            <a:ext cx="987707" cy="363316"/>
          </a:xfrm>
          <a:prstGeom prst="rect">
            <a:avLst/>
          </a:prstGeom>
        </p:spPr>
      </p:pic>
      <p:pic>
        <p:nvPicPr>
          <p:cNvPr id="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535DC217-2533-BECB-997F-EFC7AA0EE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779" y="6398870"/>
            <a:ext cx="698341" cy="339525"/>
          </a:xfrm>
          <a:prstGeom prst="rect">
            <a:avLst/>
          </a:prstGeom>
        </p:spPr>
      </p:pic>
      <p:pic>
        <p:nvPicPr>
          <p:cNvPr id="13" name="Picture 19" descr="A picture containing logo&#10;&#10;Description automatically generated">
            <a:extLst>
              <a:ext uri="{FF2B5EF4-FFF2-40B4-BE49-F238E27FC236}">
                <a16:creationId xmlns:a16="http://schemas.microsoft.com/office/drawing/2014/main" id="{AAD25370-7519-9B40-B037-DFFBE13A0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937" y="6412342"/>
            <a:ext cx="1103454" cy="2257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DA683D7-4121-D55D-3763-D35D7590F867}"/>
              </a:ext>
            </a:extLst>
          </p:cNvPr>
          <p:cNvSpPr txBox="1"/>
          <p:nvPr/>
        </p:nvSpPr>
        <p:spPr>
          <a:xfrm>
            <a:off x="8891286" y="6335209"/>
            <a:ext cx="34473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005597"/>
                </a:solidFill>
                <a:latin typeface="Arial Nova"/>
              </a:rPr>
              <a:t>www.emergencerobotics.net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A9F47B-D0DF-1D8E-3AB5-08F23F4F07E1}"/>
              </a:ext>
            </a:extLst>
          </p:cNvPr>
          <p:cNvCxnSpPr>
            <a:cxnSpLocks/>
          </p:cNvCxnSpPr>
          <p:nvPr/>
        </p:nvCxnSpPr>
        <p:spPr>
          <a:xfrm>
            <a:off x="198697" y="6222356"/>
            <a:ext cx="10176075" cy="19291"/>
          </a:xfrm>
          <a:prstGeom prst="straightConnector1">
            <a:avLst/>
          </a:prstGeom>
          <a:ln w="28575">
            <a:solidFill>
              <a:srgbClr val="00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B65A8B3E-3F7F-9537-6CE5-6F34476BE1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3253" y="6372801"/>
            <a:ext cx="698340" cy="410954"/>
          </a:xfrm>
          <a:prstGeom prst="rect">
            <a:avLst/>
          </a:prstGeom>
        </p:spPr>
      </p:pic>
      <p:pic>
        <p:nvPicPr>
          <p:cNvPr id="8" name="Picture 20" descr="Logo&#10;&#10;Description automatically generated">
            <a:extLst>
              <a:ext uri="{FF2B5EF4-FFF2-40B4-BE49-F238E27FC236}">
                <a16:creationId xmlns:a16="http://schemas.microsoft.com/office/drawing/2014/main" id="{E9F30549-E08D-00BD-3D47-69DE237DBC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4772" y="5155570"/>
            <a:ext cx="1198313" cy="1188000"/>
          </a:xfrm>
          <a:prstGeom prst="rect">
            <a:avLst/>
          </a:prstGeom>
        </p:spPr>
      </p:pic>
      <p:pic>
        <p:nvPicPr>
          <p:cNvPr id="11" name="Picture 10" descr="A close-up of a logo&#10;&#10;Description automatically generated">
            <a:extLst>
              <a:ext uri="{FF2B5EF4-FFF2-40B4-BE49-F238E27FC236}">
                <a16:creationId xmlns:a16="http://schemas.microsoft.com/office/drawing/2014/main" id="{2758A16D-715B-6666-F280-0F107D01BC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2933" y="6379324"/>
            <a:ext cx="1090704" cy="38226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F54BA8-B23E-63DC-8567-0634B404B3DC}"/>
              </a:ext>
            </a:extLst>
          </p:cNvPr>
          <p:cNvSpPr/>
          <p:nvPr/>
        </p:nvSpPr>
        <p:spPr>
          <a:xfrm>
            <a:off x="5412242" y="1392536"/>
            <a:ext cx="5540777" cy="3418707"/>
          </a:xfrm>
          <a:prstGeom prst="roundRect">
            <a:avLst/>
          </a:prstGeom>
          <a:solidFill>
            <a:srgbClr val="CCFFFF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8E3D41-1409-E7BE-59B4-9097B7E909C3}"/>
              </a:ext>
            </a:extLst>
          </p:cNvPr>
          <p:cNvSpPr/>
          <p:nvPr/>
        </p:nvSpPr>
        <p:spPr>
          <a:xfrm>
            <a:off x="4036351" y="1372512"/>
            <a:ext cx="5540777" cy="341870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E49429-8E97-819E-AD64-D8A433350F85}"/>
              </a:ext>
            </a:extLst>
          </p:cNvPr>
          <p:cNvSpPr/>
          <p:nvPr/>
        </p:nvSpPr>
        <p:spPr>
          <a:xfrm>
            <a:off x="2875088" y="1374048"/>
            <a:ext cx="5540777" cy="34187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D0AB1CB-A419-A10C-8AA4-301144D7BE37}"/>
              </a:ext>
            </a:extLst>
          </p:cNvPr>
          <p:cNvSpPr/>
          <p:nvPr/>
        </p:nvSpPr>
        <p:spPr>
          <a:xfrm>
            <a:off x="1594300" y="1374048"/>
            <a:ext cx="5540777" cy="341870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BCAF9CB-E31F-54D4-2905-39EB943C1A14}"/>
              </a:ext>
            </a:extLst>
          </p:cNvPr>
          <p:cNvSpPr/>
          <p:nvPr/>
        </p:nvSpPr>
        <p:spPr>
          <a:xfrm>
            <a:off x="1499196" y="1374048"/>
            <a:ext cx="4408445" cy="341870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B7C9A35-36AC-7CF0-AED4-6D23EB585792}"/>
              </a:ext>
            </a:extLst>
          </p:cNvPr>
          <p:cNvSpPr/>
          <p:nvPr/>
        </p:nvSpPr>
        <p:spPr>
          <a:xfrm>
            <a:off x="1062560" y="1372512"/>
            <a:ext cx="3462986" cy="341870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2" descr=" ">
            <a:extLst>
              <a:ext uri="{FF2B5EF4-FFF2-40B4-BE49-F238E27FC236}">
                <a16:creationId xmlns:a16="http://schemas.microsoft.com/office/drawing/2014/main" id="{57C87E53-F5EA-58E5-16D0-608DC9603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391" y="3718444"/>
            <a:ext cx="985808" cy="97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음성 어시스턴트 - 무료 전자개 아이콘">
            <a:extLst>
              <a:ext uri="{FF2B5EF4-FFF2-40B4-BE49-F238E27FC236}">
                <a16:creationId xmlns:a16="http://schemas.microsoft.com/office/drawing/2014/main" id="{B31A3429-0636-FC21-1EBE-3CA05D370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982" y="2515035"/>
            <a:ext cx="985808" cy="97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Sensor de movimiento - Iconos gratis de personas">
            <a:extLst>
              <a:ext uri="{FF2B5EF4-FFF2-40B4-BE49-F238E27FC236}">
                <a16:creationId xmlns:a16="http://schemas.microsoft.com/office/drawing/2014/main" id="{B40F43C8-9736-1B5A-A164-522D4B654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826" y="1494400"/>
            <a:ext cx="985809" cy="97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 ">
            <a:extLst>
              <a:ext uri="{FF2B5EF4-FFF2-40B4-BE49-F238E27FC236}">
                <a16:creationId xmlns:a16="http://schemas.microsoft.com/office/drawing/2014/main" id="{07CCBD36-6BE6-53C2-4E47-2CAB73232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417" y="2714145"/>
            <a:ext cx="744966" cy="73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26DA227-0B93-7670-3981-FC084DB029A5}"/>
              </a:ext>
            </a:extLst>
          </p:cNvPr>
          <p:cNvSpPr txBox="1"/>
          <p:nvPr/>
        </p:nvSpPr>
        <p:spPr>
          <a:xfrm>
            <a:off x="2206313" y="4871706"/>
            <a:ext cx="1125964" cy="613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b="1" dirty="0">
                <a:latin typeface="Livvic" pitchFamily="2" charset="0"/>
              </a:rPr>
              <a:t>Assisted </a:t>
            </a:r>
          </a:p>
          <a:p>
            <a:pPr algn="ctr"/>
            <a:r>
              <a:rPr lang="en-GB" sz="1800" b="1" dirty="0">
                <a:latin typeface="Livvic" pitchFamily="2" charset="0"/>
              </a:rPr>
              <a:t>Living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F713CB-459A-B2B8-2F85-0E18690EC241}"/>
              </a:ext>
            </a:extLst>
          </p:cNvPr>
          <p:cNvSpPr txBox="1"/>
          <p:nvPr/>
        </p:nvSpPr>
        <p:spPr>
          <a:xfrm>
            <a:off x="4429938" y="4868105"/>
            <a:ext cx="1289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dirty="0">
                <a:latin typeface="Livvic" pitchFamily="2" charset="0"/>
              </a:rPr>
              <a:t>Social</a:t>
            </a:r>
          </a:p>
          <a:p>
            <a:pPr algn="ctr"/>
            <a:r>
              <a:rPr lang="en-GB" sz="1800" b="1" dirty="0">
                <a:latin typeface="Livvic" pitchFamily="2" charset="0"/>
              </a:rPr>
              <a:t>Networks</a:t>
            </a:r>
          </a:p>
        </p:txBody>
      </p:sp>
      <p:pic>
        <p:nvPicPr>
          <p:cNvPr id="24" name="Picture 10" descr="Social media - free icon">
            <a:extLst>
              <a:ext uri="{FF2B5EF4-FFF2-40B4-BE49-F238E27FC236}">
                <a16:creationId xmlns:a16="http://schemas.microsoft.com/office/drawing/2014/main" id="{DB0FE451-8D10-3AE2-DEBB-5523020A6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668" y="2539937"/>
            <a:ext cx="985808" cy="97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F4165E2-FA75-3E23-B893-D22195640AF6}"/>
              </a:ext>
            </a:extLst>
          </p:cNvPr>
          <p:cNvSpPr txBox="1"/>
          <p:nvPr/>
        </p:nvSpPr>
        <p:spPr>
          <a:xfrm>
            <a:off x="5690194" y="4848081"/>
            <a:ext cx="1455951" cy="350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b="1" dirty="0">
                <a:latin typeface="Livvic" pitchFamily="2" charset="0"/>
              </a:rPr>
              <a:t>Community</a:t>
            </a:r>
          </a:p>
        </p:txBody>
      </p:sp>
      <p:pic>
        <p:nvPicPr>
          <p:cNvPr id="26" name="Picture 12" descr="Grupa | darmowa Ikony">
            <a:extLst>
              <a:ext uri="{FF2B5EF4-FFF2-40B4-BE49-F238E27FC236}">
                <a16:creationId xmlns:a16="http://schemas.microsoft.com/office/drawing/2014/main" id="{14A4C0EC-CECD-2285-898C-770918AD8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764" y="2559674"/>
            <a:ext cx="945822" cy="93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C610A49-648E-CF28-B362-730D160279CC}"/>
              </a:ext>
            </a:extLst>
          </p:cNvPr>
          <p:cNvSpPr txBox="1"/>
          <p:nvPr/>
        </p:nvSpPr>
        <p:spPr>
          <a:xfrm>
            <a:off x="7251809" y="4852621"/>
            <a:ext cx="1047322" cy="3507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b="1" dirty="0">
                <a:latin typeface="Livvic" pitchFamily="2" charset="0"/>
              </a:rPr>
              <a:t>Services</a:t>
            </a:r>
          </a:p>
        </p:txBody>
      </p:sp>
      <p:pic>
        <p:nvPicPr>
          <p:cNvPr id="28" name="Picture 16" descr="Exame de saúde - ícones de saúde e médico grátis">
            <a:extLst>
              <a:ext uri="{FF2B5EF4-FFF2-40B4-BE49-F238E27FC236}">
                <a16:creationId xmlns:a16="http://schemas.microsoft.com/office/drawing/2014/main" id="{D3CBF1A1-80DF-1A02-2DC6-694E36185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498" y="2625362"/>
            <a:ext cx="927944" cy="91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8" descr=" ">
            <a:extLst>
              <a:ext uri="{FF2B5EF4-FFF2-40B4-BE49-F238E27FC236}">
                <a16:creationId xmlns:a16="http://schemas.microsoft.com/office/drawing/2014/main" id="{0FF58453-93CC-884E-34D8-87A603A66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664" y="2467574"/>
            <a:ext cx="1039115" cy="102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4153B4D-1F0F-BB63-A56C-2E5B3B1E10D6}"/>
              </a:ext>
            </a:extLst>
          </p:cNvPr>
          <p:cNvSpPr txBox="1"/>
          <p:nvPr/>
        </p:nvSpPr>
        <p:spPr>
          <a:xfrm>
            <a:off x="8530476" y="4868105"/>
            <a:ext cx="851489" cy="613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b="1" dirty="0">
                <a:latin typeface="Livvic" pitchFamily="2" charset="0"/>
              </a:rPr>
              <a:t>Smart</a:t>
            </a:r>
          </a:p>
          <a:p>
            <a:pPr algn="ctr"/>
            <a:r>
              <a:rPr lang="en-GB" sz="1800" b="1" dirty="0">
                <a:latin typeface="Livvic" pitchFamily="2" charset="0"/>
              </a:rPr>
              <a:t>City</a:t>
            </a:r>
          </a:p>
        </p:txBody>
      </p:sp>
      <p:pic>
        <p:nvPicPr>
          <p:cNvPr id="33" name="Picture 20" descr=" ">
            <a:extLst>
              <a:ext uri="{FF2B5EF4-FFF2-40B4-BE49-F238E27FC236}">
                <a16:creationId xmlns:a16="http://schemas.microsoft.com/office/drawing/2014/main" id="{9A6B8F96-7FB9-5DEA-D697-903B084BE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034" y="1964020"/>
            <a:ext cx="1865406" cy="184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17B7598-AC0C-966E-7BF6-6C5DB49A38FD}"/>
              </a:ext>
            </a:extLst>
          </p:cNvPr>
          <p:cNvSpPr txBox="1"/>
          <p:nvPr/>
        </p:nvSpPr>
        <p:spPr>
          <a:xfrm>
            <a:off x="9770992" y="4868105"/>
            <a:ext cx="851489" cy="613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800" b="1" dirty="0">
                <a:latin typeface="Livvic" pitchFamily="2" charset="0"/>
              </a:rPr>
              <a:t>Smart</a:t>
            </a:r>
          </a:p>
          <a:p>
            <a:pPr algn="ctr"/>
            <a:r>
              <a:rPr lang="en-GB" sz="1800" b="1" dirty="0">
                <a:latin typeface="Livvic" pitchFamily="2" charset="0"/>
              </a:rPr>
              <a:t>UK</a:t>
            </a:r>
          </a:p>
        </p:txBody>
      </p:sp>
      <p:pic>
        <p:nvPicPr>
          <p:cNvPr id="32" name="Picture 22" descr="Retransmisión de vídeo en directo – Turning Digital">
            <a:extLst>
              <a:ext uri="{FF2B5EF4-FFF2-40B4-BE49-F238E27FC236}">
                <a16:creationId xmlns:a16="http://schemas.microsoft.com/office/drawing/2014/main" id="{C5878069-89FA-843C-694D-C76C681B7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780" y="2745241"/>
            <a:ext cx="689617" cy="68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 descr="A logo with a white background&#10;&#10;Description automatically generated">
            <a:extLst>
              <a:ext uri="{FF2B5EF4-FFF2-40B4-BE49-F238E27FC236}">
                <a16:creationId xmlns:a16="http://schemas.microsoft.com/office/drawing/2014/main" id="{734BDD7D-F9FA-DE2F-AD23-0C35C2AAFACB}"/>
              </a:ext>
            </a:extLst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960" y="19194"/>
            <a:ext cx="3007607" cy="123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1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2" grpId="0" animBg="1"/>
      <p:bldP spid="14" grpId="0" animBg="1"/>
      <p:bldP spid="23" grpId="0"/>
      <p:bldP spid="25" grpId="0"/>
      <p:bldP spid="27" grpId="0"/>
      <p:bldP spid="30" grpId="0"/>
      <p:bldP spid="3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899</TotalTime>
  <Words>47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Nova</vt:lpstr>
      <vt:lpstr>Calibri</vt:lpstr>
      <vt:lpstr>Calibri Light</vt:lpstr>
      <vt:lpstr>Livvic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 Tamimi, Abdel-Karim</cp:lastModifiedBy>
  <cp:revision>238</cp:revision>
  <dcterms:created xsi:type="dcterms:W3CDTF">2022-05-25T12:50:13Z</dcterms:created>
  <dcterms:modified xsi:type="dcterms:W3CDTF">2023-11-07T21:32:33Z</dcterms:modified>
</cp:coreProperties>
</file>