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1.jpeg" ContentType="image/jpeg"/>
  <Override PartName="/ppt/media/image4.png" ContentType="image/png"/>
  <Override PartName="/ppt/media/image6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2.png" ContentType="image/png"/>
  <Override PartName="/ppt/media/image7.jpeg" ContentType="image/jpeg"/>
  <Override PartName="/ppt/media/image9.jpeg" ContentType="image/jpeg"/>
  <Override PartName="/ppt/media/image10.jpeg" ContentType="image/jpe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3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436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787710E-3550-40B0-BE07-82D4DC77088C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04/05/17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4CFCF2-A46E-43BA-BDD0-7EAC92E98B3E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LevelEdit Master text styles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6858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D6D3AA-C432-4125-A2B5-EF27CF7CFFBF}" type="datetime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04/05/17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844DAA-0854-4EE6-B770-4839D7CF107B}" type="slidenum">
              <a:rPr b="0" lang="en-GB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451160" y="123552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Take a photo of the figure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888000" y="36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30960" y="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3"/>
          <p:cNvSpPr txBox="1"/>
          <p:nvPr/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560000" y="72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451160" y="123552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Track the figure across the screen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4000" y="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>
                <p:childTnLst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path" presetID="63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0960" y="36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" dur="indefinite" restart="never" nodeType="tmRoot">
          <p:childTnLst>
            <p:seq>
              <p:cTn id="17" nodeType="mainSeq">
                <p:childTnLst>
                  <p:par>
                    <p:cTn id="18" fill="freeze">
                      <p:stCondLst>
                        <p:cond delay="indefinite"/>
                      </p:stCondLst>
                      <p:childTnLst>
                        <p:par>
                          <p:cTn id="19" fill="freeze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path" presetID="42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-185040" y="223200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>
                <p:childTnLst>
                  <p:par>
                    <p:cTn id="23" fill="freeze">
                      <p:stCondLst>
                        <p:cond delay="indefinite"/>
                      </p:stCondLst>
                      <p:childTnLst>
                        <p:par>
                          <p:cTn id="24" fill="freeze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path" presetID="5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23880" y="1122480"/>
            <a:ext cx="9144360" cy="238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add Text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-41040" y="720"/>
            <a:ext cx="4577040" cy="685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nodeType="mainSeq">
                <p:childTnLst>
                  <p:par>
                    <p:cTn id="28" fill="freeze">
                      <p:stCondLst>
                        <p:cond delay="indefinite"/>
                      </p:stCondLst>
                      <p:childTnLst>
                        <p:par>
                          <p:cTn id="29" fill="freeze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path" presetID="26">
                                  <p:stCondLst>
                                    <p:cond delay="0"/>
                                  </p:stCondLst>
                                  <p:childTnLst/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</TotalTime>
  <Application>LibreOffice/5.2.2.2$Linux_X86_64 LibreOffice_project/20m0$Build-2</Application>
  <Words>12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2017-04-24T19:44:44Z</dcterms:created>
  <dc:creator>Andon Andonov</dc:creator>
  <dc:description/>
  <dc:language>en-GB</dc:language>
  <cp:lastModifiedBy/>
  <dcterms:modified xsi:type="dcterms:W3CDTF">2017-05-04T12:55:13Z</dcterms:modified>
  <cp:revision>7</cp:revision>
  <dc:subject/>
  <dc:title>Take a photo of the figure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