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8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2CF8D-02F5-4988-BA98-84F1004D5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79D-6265-4D91-8B8B-D512F7BD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01" t="14667" r="18924" b="4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3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6906711-0AFB-47DD-A4B6-4E94B38B8C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A91F649-894C-41F6-A21D-3D1AC558E9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Specifications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xmlns="" id="{56037404-66BD-46B5-9323-1B53131967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26" t="16000" r="31075" b="18667"/>
          <a:stretch/>
        </p:blipFill>
        <p:spPr>
          <a:xfrm>
            <a:off x="3678876" y="3067050"/>
            <a:ext cx="4831200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Specifications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Used Peripherals: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Timer0 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Ports Used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A1, from A4 to A7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B6, B7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C1 to C5, C7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D0, D1, D3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600"/>
              <a:t/>
            </a:r>
            <a:br>
              <a:rPr lang="en-US" sz="2600"/>
            </a:br>
            <a:r>
              <a:rPr lang="en-US" sz="2600" b="1"/>
              <a:t>Specifications – Temperature Sensing</a:t>
            </a:r>
            <a:r>
              <a:rPr lang="en-US" sz="2600"/>
              <a:t/>
            </a:r>
            <a:br>
              <a:rPr lang="en-US" sz="2600"/>
            </a:br>
            <a:endParaRPr lang="en-US" sz="2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Variables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SumTemp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Array MeasuredTemp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ActualTemp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ArrCount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Timer0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Ports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Port A1</a:t>
            </a:r>
          </a:p>
          <a:p>
            <a:pPr marL="457200" indent="-457200">
              <a:buFont typeface="+mj-lt"/>
              <a:buAutoNum type="arabicPeriod"/>
            </a:pPr>
            <a:endParaRPr lang="en-US" sz="15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75" t="19467" r="68650" b="44800"/>
          <a:stretch/>
        </p:blipFill>
        <p:spPr>
          <a:xfrm>
            <a:off x="4654296" y="1075081"/>
            <a:ext cx="6903720" cy="47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7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3B475F8-50AE-46A0-9943-B2B63183D5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3000"/>
              <a:t/>
            </a:r>
            <a:br>
              <a:rPr lang="en-US" sz="3000"/>
            </a:br>
            <a:r>
              <a:rPr lang="en-US" sz="3000" b="1"/>
              <a:t>Specifications – Seven Segments and Heating LED </a:t>
            </a:r>
            <a:r>
              <a:rPr lang="en-US" sz="3000"/>
              <a:t/>
            </a:r>
            <a:br>
              <a:rPr lang="en-US" sz="3000"/>
            </a:br>
            <a:endParaRPr lang="en-US" sz="3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25" t="38533" r="68650" b="56667"/>
          <a:stretch/>
        </p:blipFill>
        <p:spPr>
          <a:xfrm>
            <a:off x="5941859" y="2687565"/>
            <a:ext cx="5637493" cy="519051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xmlns="" id="{75F6FDB4-2351-48C2-A863-2364A0234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Timer0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Ports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Port A4 to A7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Port C2 to C5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Port C7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24" t="28666" r="61001" b="38134"/>
          <a:stretch/>
        </p:blipFill>
        <p:spPr>
          <a:xfrm>
            <a:off x="7764947" y="443609"/>
            <a:ext cx="4006965" cy="2023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625" t="29733" r="76450" b="36534"/>
          <a:stretch/>
        </p:blipFill>
        <p:spPr>
          <a:xfrm>
            <a:off x="7122160" y="3563230"/>
            <a:ext cx="3007360" cy="31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9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Specifications – </a:t>
            </a:r>
            <a:r>
              <a:rPr lang="en-US" sz="2200" b="1" dirty="0" smtClean="0"/>
              <a:t>ON/OFF button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Timer2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Ports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C7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B6, B7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8AE20C2E-294E-B539-CDE3-1F68818E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1"/>
          <a:stretch/>
        </p:blipFill>
        <p:spPr>
          <a:xfrm>
            <a:off x="5308803" y="640080"/>
            <a:ext cx="559470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7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400"/>
              <a:t/>
            </a:r>
            <a:br>
              <a:rPr lang="en-US" sz="3400"/>
            </a:br>
            <a:r>
              <a:rPr lang="en-US" sz="3400" b="1"/>
              <a:t>Switching between Heater and Cooler</a:t>
            </a:r>
            <a:r>
              <a:rPr lang="en-US" sz="3400"/>
              <a:t/>
            </a:r>
            <a:br>
              <a:rPr lang="en-US" sz="3400"/>
            </a:br>
            <a:endParaRPr lang="en-US" sz="34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xmlns="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0 means cooler is activated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1 means heater is activated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don’t work simultaneously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BC94FE83-BF63-F735-7B5E-557697022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5"/>
          <a:stretch/>
        </p:blipFill>
        <p:spPr>
          <a:xfrm>
            <a:off x="5159429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188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/>
              <a:t/>
            </a:r>
            <a:br>
              <a:rPr lang="en-US" sz="3000"/>
            </a:br>
            <a:r>
              <a:rPr lang="en-US" sz="3000" b="1"/>
              <a:t>UP an DOWN buttons</a:t>
            </a:r>
            <a:r>
              <a:rPr lang="en-US" sz="3000"/>
              <a:t/>
            </a:r>
            <a:br>
              <a:rPr lang="en-US" sz="3000"/>
            </a:br>
            <a:endParaRPr lang="en-US" sz="30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xmlns="" id="{6357EC4F-235E-4222-A36F-C7878ACE37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Timer2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Ports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,D1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xmlns="" id="{28D7DC8C-E6DD-FEC9-3C61-8B3F0123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56" y="640080"/>
            <a:ext cx="49912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6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Specifications</vt:lpstr>
      <vt:lpstr>Specifications</vt:lpstr>
      <vt:lpstr> Specifications – Temperature Sensing </vt:lpstr>
      <vt:lpstr> Specifications – Seven Segments and Heating LED  </vt:lpstr>
      <vt:lpstr> Specifications – ON/OFF button </vt:lpstr>
      <vt:lpstr> Switching between Heater and Cooler </vt:lpstr>
      <vt:lpstr> UP an DOWN buttons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7</cp:revision>
  <dcterms:created xsi:type="dcterms:W3CDTF">2023-07-29T18:24:43Z</dcterms:created>
  <dcterms:modified xsi:type="dcterms:W3CDTF">2023-07-30T16:25:56Z</dcterms:modified>
</cp:coreProperties>
</file>