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8"/>
  </p:notesMasterIdLst>
  <p:handoutMasterIdLst>
    <p:handoutMasterId r:id="rId29"/>
  </p:handoutMasterIdLst>
  <p:sldIdLst>
    <p:sldId id="265" r:id="rId2"/>
    <p:sldId id="310" r:id="rId3"/>
    <p:sldId id="324" r:id="rId4"/>
    <p:sldId id="314" r:id="rId5"/>
    <p:sldId id="323" r:id="rId6"/>
    <p:sldId id="325" r:id="rId7"/>
    <p:sldId id="313" r:id="rId8"/>
    <p:sldId id="315" r:id="rId9"/>
    <p:sldId id="332" r:id="rId10"/>
    <p:sldId id="316" r:id="rId11"/>
    <p:sldId id="320" r:id="rId12"/>
    <p:sldId id="321" r:id="rId13"/>
    <p:sldId id="317" r:id="rId14"/>
    <p:sldId id="329" r:id="rId15"/>
    <p:sldId id="327" r:id="rId16"/>
    <p:sldId id="330" r:id="rId17"/>
    <p:sldId id="334" r:id="rId18"/>
    <p:sldId id="335" r:id="rId19"/>
    <p:sldId id="336" r:id="rId20"/>
    <p:sldId id="338" r:id="rId21"/>
    <p:sldId id="339" r:id="rId22"/>
    <p:sldId id="340" r:id="rId23"/>
    <p:sldId id="341" r:id="rId24"/>
    <p:sldId id="343" r:id="rId25"/>
    <p:sldId id="333" r:id="rId26"/>
    <p:sldId id="331" r:id="rId27"/>
  </p:sldIdLst>
  <p:sldSz cx="12188825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331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0552-FAD0-4565-939D-F35CEE27F4EE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BF78-F619-44E5-B52F-1CDDA605D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9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40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2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2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4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0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1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116632"/>
            <a:ext cx="8229600" cy="1656184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Minor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3573016"/>
            <a:ext cx="8229600" cy="28803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t-IT" sz="2800" b="1" u="sng" dirty="0">
                <a:solidFill>
                  <a:srgbClr val="FF0000"/>
                </a:solidFill>
              </a:rPr>
              <a:t>Project title</a:t>
            </a:r>
            <a:r>
              <a:rPr lang="it-IT" sz="2800" b="1" dirty="0">
                <a:solidFill>
                  <a:srgbClr val="FF0000"/>
                </a:solidFill>
              </a:rPr>
              <a:t> –&gt; </a:t>
            </a:r>
            <a:r>
              <a:rPr lang="it-IT" sz="2800" b="1" u="sng" dirty="0">
                <a:solidFill>
                  <a:srgbClr val="FF0000"/>
                </a:solidFill>
              </a:rPr>
              <a:t>Judge-Me-Not</a:t>
            </a:r>
          </a:p>
          <a:p>
            <a:pPr algn="ctr"/>
            <a:endParaRPr lang="it-IT" dirty="0"/>
          </a:p>
          <a:p>
            <a:endParaRPr lang="it-IT" dirty="0"/>
          </a:p>
          <a:p>
            <a:pPr algn="l"/>
            <a:r>
              <a:rPr lang="it-IT" sz="2300" dirty="0"/>
              <a:t>Made By :-									Guided By:-			</a:t>
            </a:r>
          </a:p>
          <a:p>
            <a:pPr algn="l"/>
            <a:r>
              <a:rPr lang="it-IT" sz="2300" dirty="0"/>
              <a:t>Anurag Arora (161B040)					Kunj Bihari Meena Sir</a:t>
            </a:r>
          </a:p>
          <a:p>
            <a:pPr algn="l"/>
            <a:r>
              <a:rPr lang="it-IT" sz="2300" dirty="0"/>
              <a:t>Ayush Singh   (161B061)</a:t>
            </a:r>
          </a:p>
          <a:p>
            <a:pPr algn="l"/>
            <a:r>
              <a:rPr lang="it-IT" sz="2300" dirty="0"/>
              <a:t>Dev Agarwal  (161B071)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796" y="345430"/>
            <a:ext cx="4316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 - Accepted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05780" y="1576318"/>
            <a:ext cx="8230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Your program passed testing! In some cases, this may be accompanied with additional feedback from the grader.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58775" y="2807911"/>
            <a:ext cx="6102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WA - Wrong 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378" y="3945830"/>
            <a:ext cx="8230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Your program did not crash while executing, but the output it produced was wrong. As for AC, this may be accompanied with additional feedback stating what you did wrong.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788" y="332656"/>
            <a:ext cx="8205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RTE - Runtime Exception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253" y="1556792"/>
            <a:ext cx="8230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Your program caused a runtime exception to occur. This will only occur for native languages like C or C++. DMOJ maps many common RTEs to more useful descriptions, described below.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3812" y="2780928"/>
            <a:ext cx="8851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OLE - Output Limit Exceeded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780" y="3933056"/>
            <a:ext cx="8230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Your program did not crash while executing, but the output it produced was wrong. As for AC, this may be accompanied with additional feedback stating what you did wrong.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1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796" y="116632"/>
            <a:ext cx="941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MLE - Memory Limit Exceeded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261" y="1198493"/>
            <a:ext cx="8230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Your program ran out of memory. Sometimes, this might manifest itself as an RTE with segmentation fault or bad allocation 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bad_alloc</a:t>
            </a:r>
            <a:r>
              <a:rPr lang="en-US" dirty="0"/>
              <a:t>).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7828" y="2466491"/>
            <a:ext cx="8058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TLE - Time Limit Exceeded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261" y="3501008"/>
            <a:ext cx="8230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Your program took too long to execute.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9796" y="4438853"/>
            <a:ext cx="5279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IE - Internal Error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99661" y="5662989"/>
            <a:ext cx="8230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see this, it means either the judge encountered an error or the problem setter's configuration is incorrect.</a:t>
            </a:r>
            <a:r>
              <a:rPr lang="en-IN" dirty="0"/>
              <a:t> Possible the judge may not to properly set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4158"/>
            <a:ext cx="6494156" cy="68438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7868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9977" y="1357341"/>
            <a:ext cx="883576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</a:t>
            </a:r>
          </a:p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</a:t>
            </a:r>
          </a:p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972" y="2708920"/>
            <a:ext cx="6207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 Flow Diagram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01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404664"/>
            <a:ext cx="4049102" cy="1320800"/>
          </a:xfrm>
        </p:spPr>
        <p:txBody>
          <a:bodyPr/>
          <a:lstStyle/>
          <a:p>
            <a:r>
              <a:rPr lang="en-US" sz="4800" b="1" dirty="0"/>
              <a:t>Level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196752"/>
            <a:ext cx="8870728" cy="490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260648"/>
            <a:ext cx="4049102" cy="1320800"/>
          </a:xfrm>
        </p:spPr>
        <p:txBody>
          <a:bodyPr/>
          <a:lstStyle/>
          <a:p>
            <a:r>
              <a:rPr lang="en-US" sz="4800" b="1" dirty="0"/>
              <a:t>Level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6" y="1065064"/>
            <a:ext cx="8180546" cy="50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FFFAAB-38A0-453F-9931-D2761366F05E}"/>
              </a:ext>
            </a:extLst>
          </p:cNvPr>
          <p:cNvSpPr/>
          <p:nvPr/>
        </p:nvSpPr>
        <p:spPr>
          <a:xfrm>
            <a:off x="3205165" y="2708920"/>
            <a:ext cx="4065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Screenshots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7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F4DFD23-358A-4EA4-A561-99708EF6E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8"/>
          <a:stretch/>
        </p:blipFill>
        <p:spPr>
          <a:xfrm>
            <a:off x="20" y="-30470"/>
            <a:ext cx="12188805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1801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1586" y="4502552"/>
            <a:ext cx="2917239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168" y="-16625"/>
            <a:ext cx="2666787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0078" y="-16625"/>
            <a:ext cx="126874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5715" y="-16624"/>
            <a:ext cx="1983110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E9E46F6-39EE-4C0C-BFB1-81C342A8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44" y="404664"/>
            <a:ext cx="4049102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Home Screen</a:t>
            </a:r>
          </a:p>
        </p:txBody>
      </p:sp>
    </p:spTree>
    <p:extLst>
      <p:ext uri="{BB962C8B-B14F-4D97-AF65-F5344CB8AC3E}">
        <p14:creationId xmlns:p14="http://schemas.microsoft.com/office/powerpoint/2010/main" val="16889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8467"/>
            <a:ext cx="12188823" cy="6866467"/>
            <a:chOff x="0" y="-8467"/>
            <a:chExt cx="12192000" cy="6866467"/>
          </a:xfrm>
        </p:grpSpPr>
        <p:cxnSp>
          <p:nvCxnSpPr>
            <p:cNvPr id="36" name="Straight Connector 2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87" y="480060"/>
            <a:ext cx="11235050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C7A03-D5F4-4D5D-BDD9-0DB18FE5D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69" y="1660881"/>
            <a:ext cx="4648793" cy="354470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721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87F9FF4-D292-4D08-8FE1-D32CB1C3A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96" y="1666691"/>
            <a:ext cx="4648793" cy="3533082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9BA37FB7-2753-498C-A3DC-CF442FC0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868" y="552024"/>
            <a:ext cx="4648793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Submit Solution</a:t>
            </a:r>
          </a:p>
        </p:txBody>
      </p:sp>
    </p:spTree>
    <p:extLst>
      <p:ext uri="{BB962C8B-B14F-4D97-AF65-F5344CB8AC3E}">
        <p14:creationId xmlns:p14="http://schemas.microsoft.com/office/powerpoint/2010/main" val="54124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/>
              <a:t>Introduction:-</a:t>
            </a:r>
            <a:endParaRPr lang="en-US" b="1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project, as the name (‘JUDGE ME NOT’) suggest is something that judges something and other cannot comment or complain on that . It return bool value i.e. true or false to the user’s answers .</a:t>
            </a:r>
          </a:p>
          <a:p>
            <a:pPr marL="0" indent="0">
              <a:buNone/>
            </a:pPr>
            <a:r>
              <a:rPr lang="en-US" dirty="0"/>
              <a:t>This project basically judges the problem sets based on C, C++, Python, Java or can say it is an automated system to run programming contests.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8B0ED9-D6CA-445F-BA62-D42B9BAC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82" y="4571999"/>
            <a:ext cx="7671802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02C47-4241-47B4-BEE2-D5B1E7AD6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84" y="1297976"/>
            <a:ext cx="7623176" cy="29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3A4CC1-6EC0-4798-934A-2544614C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267" y="1261331"/>
            <a:ext cx="3496654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7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Admin Authentication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3" y="1270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7FEF-4632-4D2A-87E4-FD0F1B186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71" y="1608935"/>
            <a:ext cx="4886081" cy="36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3CED9B-1B19-4E68-B067-15493B6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24" y="346637"/>
            <a:ext cx="8285873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Admin </a:t>
            </a:r>
            <a:r>
              <a:rPr lang="en-US" sz="4800" b="1" dirty="0"/>
              <a:t>H</a:t>
            </a:r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ome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3BB7E-3F33-49BE-91E8-F6C110DF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44" y="2031688"/>
            <a:ext cx="8197391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8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60CDF9-4957-4CC9-9049-BE8AC438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12" y="4553712"/>
            <a:ext cx="8285873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Total Submissions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EEC4A-76BB-4F50-BA62-D2898136E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2" y="934222"/>
            <a:ext cx="7718011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2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54CE01C7-A959-43F8-951E-B33047DD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2" y="4385066"/>
            <a:ext cx="10920793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 b="1"/>
              <a:t>Recent Submissions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52F44-41F0-4FA1-9A60-DB646CFD5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6"/>
          <a:stretch/>
        </p:blipFill>
        <p:spPr>
          <a:xfrm>
            <a:off x="20" y="3"/>
            <a:ext cx="6048684" cy="4091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E65D39-5C78-4034-B6DA-5AE38D214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-1"/>
          <a:stretch/>
        </p:blipFill>
        <p:spPr>
          <a:xfrm>
            <a:off x="6140119" y="-683"/>
            <a:ext cx="6048705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86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260648"/>
            <a:ext cx="8692399" cy="1400944"/>
          </a:xfrm>
        </p:spPr>
        <p:txBody>
          <a:bodyPr/>
          <a:lstStyle/>
          <a:p>
            <a:r>
              <a:rPr lang="en-US" b="1" u="sng" dirty="0"/>
              <a:t>Conclusion: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7868" y="191683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project automates the coding contest and makes easy to conduct the competitions in college/school/organizations.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6428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124" y="3140968"/>
            <a:ext cx="3816424" cy="1080120"/>
          </a:xfrm>
        </p:spPr>
        <p:txBody>
          <a:bodyPr/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501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260648"/>
            <a:ext cx="8692399" cy="1400944"/>
          </a:xfrm>
        </p:spPr>
        <p:txBody>
          <a:bodyPr/>
          <a:lstStyle/>
          <a:p>
            <a:pPr algn="ctr"/>
            <a:r>
              <a:rPr lang="en-US" b="1" u="sng" dirty="0"/>
              <a:t>Aim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788" y="19168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5780" y="1916832"/>
            <a:ext cx="10153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aim of our project is to </a:t>
            </a:r>
            <a:r>
              <a:rPr lang="en-US" sz="2400" dirty="0"/>
              <a:t>automated judge system to run programming contests. It has a mechanism to submit problem solutions, have them judged fully automatically and provides interfaces for teams, the jury and the general public.</a:t>
            </a:r>
          </a:p>
          <a:p>
            <a:endParaRPr lang="en-US" sz="2400" dirty="0"/>
          </a:p>
          <a:p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891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20" y="188640"/>
            <a:ext cx="8692399" cy="896888"/>
          </a:xfrm>
        </p:spPr>
        <p:txBody>
          <a:bodyPr/>
          <a:lstStyle/>
          <a:p>
            <a:r>
              <a:rPr lang="en-US" b="1" u="sng" dirty="0"/>
              <a:t>Model for our project: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420" y="1412776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As per our requirement ,our project follows the spiral model which requires analysis time to time once the project is ready and it also provides support for risk handling.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2953484"/>
            <a:ext cx="4546848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260648"/>
            <a:ext cx="8692399" cy="1400944"/>
          </a:xfrm>
        </p:spPr>
        <p:txBody>
          <a:bodyPr/>
          <a:lstStyle/>
          <a:p>
            <a:r>
              <a:rPr lang="en-US" b="1" u="sng" dirty="0"/>
              <a:t>Similar</a:t>
            </a:r>
            <a:r>
              <a:rPr lang="en-US" b="1" dirty="0"/>
              <a:t> </a:t>
            </a:r>
            <a:r>
              <a:rPr lang="en-US" b="1" u="sng" dirty="0" err="1"/>
              <a:t>Softwares</a:t>
            </a:r>
            <a:r>
              <a:rPr lang="en-US" b="1" u="sng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7868" y="19168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25860" y="1916832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CodeOJ</a:t>
            </a:r>
            <a:r>
              <a:rPr lang="en-IN" sz="2400" dirty="0"/>
              <a:t> Judge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PC^2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Dom Judge</a:t>
            </a:r>
          </a:p>
        </p:txBody>
      </p:sp>
    </p:spTree>
    <p:extLst>
      <p:ext uri="{BB962C8B-B14F-4D97-AF65-F5344CB8AC3E}">
        <p14:creationId xmlns:p14="http://schemas.microsoft.com/office/powerpoint/2010/main" val="26829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260648"/>
            <a:ext cx="8692399" cy="1400944"/>
          </a:xfrm>
        </p:spPr>
        <p:txBody>
          <a:bodyPr>
            <a:normAutofit/>
          </a:bodyPr>
          <a:lstStyle/>
          <a:p>
            <a:r>
              <a:rPr lang="en-US" b="1" u="sng" dirty="0"/>
              <a:t>How is our project different from others: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860" y="2156663"/>
            <a:ext cx="10153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User Friendly.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Easy to set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Prerequisite are very less.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 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Windows Compatible.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90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548680"/>
            <a:ext cx="8594429" cy="1320800"/>
          </a:xfrm>
        </p:spPr>
        <p:txBody>
          <a:bodyPr/>
          <a:lstStyle/>
          <a:p>
            <a:r>
              <a:rPr lang="en-US" sz="4800" b="1" u="sng" dirty="0"/>
              <a:t>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1844" y="1869480"/>
            <a:ext cx="5453727" cy="4114800"/>
          </a:xfrm>
        </p:spPr>
        <p:txBody>
          <a:bodyPr/>
          <a:lstStyle/>
          <a:p>
            <a:r>
              <a:rPr lang="en-US" dirty="0"/>
              <a:t>First GCC, G++, Java-compiler (JDK), Python has to be installed on admin’s system(one which judge is to be established).</a:t>
            </a:r>
          </a:p>
          <a:p>
            <a:r>
              <a:rPr lang="en-US" dirty="0"/>
              <a:t>Second Django must be configured.</a:t>
            </a:r>
          </a:p>
          <a:p>
            <a:r>
              <a:rPr lang="en-US" dirty="0"/>
              <a:t>Third server must </a:t>
            </a:r>
            <a:r>
              <a:rPr lang="en-US"/>
              <a:t>be established.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/>
              <a:t>How our project will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Login Panel</a:t>
            </a:r>
          </a:p>
          <a:p>
            <a:r>
              <a:rPr lang="en-US" dirty="0"/>
              <a:t>Language Selection</a:t>
            </a:r>
          </a:p>
          <a:p>
            <a:r>
              <a:rPr lang="en-US" dirty="0"/>
              <a:t>Test solution</a:t>
            </a:r>
          </a:p>
          <a:p>
            <a:r>
              <a:rPr lang="en-US" dirty="0"/>
              <a:t>Submit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124" y="188640"/>
            <a:ext cx="4049102" cy="1320800"/>
          </a:xfrm>
        </p:spPr>
        <p:txBody>
          <a:bodyPr/>
          <a:lstStyle/>
          <a:p>
            <a:r>
              <a:rPr lang="en-US" sz="4800" b="1" u="sng"/>
              <a:t>Flow Chart</a:t>
            </a:r>
            <a:endParaRPr lang="en-US" sz="48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51BFE-7236-40AB-869B-FB0927C9B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167121"/>
            <a:ext cx="6857414" cy="54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Custom</PresentationFormat>
  <Paragraphs>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Corbel</vt:lpstr>
      <vt:lpstr>Trebuchet MS</vt:lpstr>
      <vt:lpstr>Wingdings 3</vt:lpstr>
      <vt:lpstr>Facet</vt:lpstr>
      <vt:lpstr>Minor Project</vt:lpstr>
      <vt:lpstr>Introduction:-</vt:lpstr>
      <vt:lpstr>Aim</vt:lpstr>
      <vt:lpstr>Model for our project:</vt:lpstr>
      <vt:lpstr>Similar Softwares:</vt:lpstr>
      <vt:lpstr>How is our project different from others:</vt:lpstr>
      <vt:lpstr>Requirements:</vt:lpstr>
      <vt:lpstr>How our project will work?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0</vt:lpstr>
      <vt:lpstr>Level 1</vt:lpstr>
      <vt:lpstr>PowerPoint Presentation</vt:lpstr>
      <vt:lpstr>Home Screen</vt:lpstr>
      <vt:lpstr>Submit Solution</vt:lpstr>
      <vt:lpstr>Working</vt:lpstr>
      <vt:lpstr>Admin Authentication</vt:lpstr>
      <vt:lpstr>Admin Home Screen</vt:lpstr>
      <vt:lpstr>Total Submissions</vt:lpstr>
      <vt:lpstr>Recent Submissions</vt:lpstr>
      <vt:lpstr>Conclusion: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dev agarwal</dc:creator>
  <cp:lastModifiedBy>dev agarwal</cp:lastModifiedBy>
  <cp:revision>5</cp:revision>
  <dcterms:created xsi:type="dcterms:W3CDTF">2018-11-19T23:17:57Z</dcterms:created>
  <dcterms:modified xsi:type="dcterms:W3CDTF">2018-11-19T23:22:56Z</dcterms:modified>
</cp:coreProperties>
</file>