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422" r:id="rId4"/>
    <p:sldId id="421" r:id="rId5"/>
    <p:sldId id="423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7AOUiGfioVPTFrFzTi+gJGDXQ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甲鱼 老" initials="甲老" lastIdx="3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F9DF2-0438-42AD-B170-30067649D97E}">
  <a:tblStyle styleId="{AB4F9DF2-0438-42AD-B170-30067649D97E}" styleName="Table_0">
    <a:wholeTbl>
      <a:tcTxStyle b="off" i="off">
        <a:font>
          <a:latin typeface="Consolas"/>
          <a:ea typeface="Consolas"/>
          <a:cs typeface="Consola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olas"/>
          <a:ea typeface="Consolas"/>
          <a:cs typeface="Consola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olas"/>
          <a:ea typeface="Consolas"/>
          <a:cs typeface="Consola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5979" autoAdjust="0"/>
  </p:normalViewPr>
  <p:slideViewPr>
    <p:cSldViewPr snapToGrid="0">
      <p:cViewPr>
        <p:scale>
          <a:sx n="125" d="100"/>
          <a:sy n="125" d="100"/>
        </p:scale>
        <p:origin x="90" y="-47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31" Type="http://customschemas.google.com/relationships/presentationmetadata" Target="metadata"/><Relationship Id="rId4" Type="http://schemas.openxmlformats.org/officeDocument/2006/relationships/slide" Target="slides/slide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05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96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5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  <a:defRPr sz="4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Presentation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Jiayu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2024.04.22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574961" y="621950"/>
            <a:ext cx="904207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onsolas" panose="020B0609020204030204" pitchFamily="49" charset="0"/>
              </a:rPr>
              <a:t>Outline</a:t>
            </a:r>
            <a:endParaRPr sz="3200" b="1" dirty="0">
              <a:latin typeface="Consolas" panose="020B0609020204030204" pitchFamily="49" charset="0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557044" y="2413357"/>
            <a:ext cx="664573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Part_1: Question about Paper </a:t>
            </a:r>
            <a:r>
              <a:rPr lang="en-US" altLang="zh-CN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Submission</a:t>
            </a: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Part_2: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BedDot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Testing</a:t>
            </a:r>
            <a:endParaRPr lang="en-US" altLang="zh-CN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0BA43D-2C78-EC36-6B32-FDC2BED68BE5}"/>
              </a:ext>
            </a:extLst>
          </p:cNvPr>
          <p:cNvSpPr txBox="1"/>
          <p:nvPr/>
        </p:nvSpPr>
        <p:spPr>
          <a:xfrm>
            <a:off x="0" y="0"/>
            <a:ext cx="4215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>
                <a:sym typeface="Consolas"/>
              </a:rPr>
              <a:t>Question about Paper Submission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BF525-EEE9-DEA2-A986-C690B764BEB4}"/>
              </a:ext>
            </a:extLst>
          </p:cNvPr>
          <p:cNvSpPr txBox="1"/>
          <p:nvPr/>
        </p:nvSpPr>
        <p:spPr>
          <a:xfrm>
            <a:off x="834991" y="567890"/>
            <a:ext cx="109270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l"/>
            <a:r>
              <a:rPr lang="en-US" altLang="zh-CN" sz="1600" b="0" dirty="0"/>
              <a:t>1. Acknowledgments: Should I mention others or is just mentioning CTRU sufficient?</a:t>
            </a:r>
          </a:p>
          <a:p>
            <a:pPr algn="l"/>
            <a:endParaRPr lang="en-US" altLang="zh-CN" sz="1600" b="0" dirty="0"/>
          </a:p>
          <a:p>
            <a:pPr algn="l"/>
            <a:r>
              <a:rPr lang="en-US" altLang="zh-CN" sz="1600" b="0" dirty="0"/>
              <a:t>2. Author Information: </a:t>
            </a:r>
          </a:p>
          <a:p>
            <a:pPr algn="l"/>
            <a:r>
              <a:rPr lang="en-US" altLang="zh-CN" sz="1600" b="0" dirty="0"/>
              <a:t>	Professor Xie wants a joint corresponding author, but it seems the submission system does not allow marking this. Should we follow the details in the accepted paper after acceptance?</a:t>
            </a:r>
          </a:p>
          <a:p>
            <a:pPr algn="l"/>
            <a:endParaRPr lang="en-US" altLang="zh-CN" sz="1600" b="0" dirty="0"/>
          </a:p>
          <a:p>
            <a:pPr algn="l"/>
            <a:r>
              <a:rPr lang="en-US" altLang="zh-CN" sz="1600" b="0" dirty="0"/>
              <a:t>3. Affiliation:  </a:t>
            </a:r>
          </a:p>
          <a:p>
            <a:pPr algn="l"/>
            <a:r>
              <a:rPr lang="en-US" altLang="zh-CN" sz="1600" b="0" dirty="0"/>
              <a:t>	Should the affiliation for Yida and me be listed as </a:t>
            </a:r>
            <a:r>
              <a:rPr lang="en-US" altLang="zh-CN" sz="1600" b="0" dirty="0" err="1"/>
              <a:t>Hohai</a:t>
            </a:r>
            <a:r>
              <a:rPr lang="en-US" altLang="zh-CN" sz="1600" b="0" dirty="0"/>
              <a:t> University or UGA? </a:t>
            </a:r>
          </a:p>
          <a:p>
            <a:pPr algn="l"/>
            <a:r>
              <a:rPr lang="en-US" altLang="zh-CN" sz="1600" b="0" dirty="0"/>
              <a:t>	It seems that there is no place on the system to submit complete affiliation details.</a:t>
            </a:r>
          </a:p>
          <a:p>
            <a:endParaRPr lang="en-US" altLang="zh-CN" sz="1600" b="0" dirty="0"/>
          </a:p>
          <a:p>
            <a:pPr algn="l"/>
            <a:r>
              <a:rPr lang="en-US" altLang="zh-CN" sz="1600" b="0" dirty="0"/>
              <a:t>4. Contributing Area: Which one is it?</a:t>
            </a:r>
          </a:p>
          <a:p>
            <a:endParaRPr lang="en-US" altLang="zh-CN" sz="1600" b="0" dirty="0"/>
          </a:p>
          <a:p>
            <a:pPr algn="l"/>
            <a:r>
              <a:rPr lang="en-US" altLang="zh-CN" sz="1600" b="0" dirty="0"/>
              <a:t>5. Paper Length: After revisions based on feedback, the paper is about 29.5 pages long. Is it too long and needs some trimming?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5D9BCB-0958-BC06-1311-6609A331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02"/>
          <a:stretch/>
        </p:blipFill>
        <p:spPr>
          <a:xfrm>
            <a:off x="1570993" y="4382505"/>
            <a:ext cx="9050013" cy="19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15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BedDot</a:t>
            </a:r>
            <a:r>
              <a:rPr lang="en-US" altLang="zh-CN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Testing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407893-AEAD-8D0E-BEA2-D46E0B50E55C}"/>
              </a:ext>
            </a:extLst>
          </p:cNvPr>
          <p:cNvSpPr txBox="1"/>
          <p:nvPr/>
        </p:nvSpPr>
        <p:spPr>
          <a:xfrm>
            <a:off x="806115" y="875899"/>
            <a:ext cx="1057976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l"/>
            <a:r>
              <a:rPr lang="en-US" altLang="zh-CN" sz="1600" b="0" dirty="0"/>
              <a:t>Two </a:t>
            </a:r>
            <a:r>
              <a:rPr lang="en-US" altLang="zh-CN" sz="1600" b="0" dirty="0" err="1"/>
              <a:t>Beddots</a:t>
            </a:r>
            <a:r>
              <a:rPr lang="en-US" altLang="zh-CN" sz="1600" b="0" dirty="0"/>
              <a:t> don’t have MAC addresses. </a:t>
            </a:r>
          </a:p>
          <a:p>
            <a:pPr algn="l"/>
            <a:endParaRPr lang="en-US" altLang="zh-CN" sz="1600" b="0" dirty="0"/>
          </a:p>
          <a:p>
            <a:pPr algn="l"/>
            <a:endParaRPr lang="en-US" altLang="zh-CN" sz="1600" b="0" dirty="0"/>
          </a:p>
          <a:p>
            <a:pPr algn="l"/>
            <a:r>
              <a:rPr lang="en-US" altLang="zh-CN" sz="1600" b="0" dirty="0"/>
              <a:t>The remaining one with an address cannot detect the Wi-Fi of mine and Yida's phones. We'll try again after submitting the paper. </a:t>
            </a:r>
          </a:p>
          <a:p>
            <a:pPr algn="l"/>
            <a:endParaRPr lang="en-US" altLang="zh-CN" sz="1600" b="0" dirty="0"/>
          </a:p>
          <a:p>
            <a:pPr algn="l"/>
            <a:endParaRPr lang="en-US" altLang="zh-CN" sz="1600" b="0" dirty="0"/>
          </a:p>
          <a:p>
            <a:pPr algn="l"/>
            <a:r>
              <a:rPr lang="en-US" altLang="zh-CN" sz="1600" b="0" dirty="0"/>
              <a:t>There is only one charger, and this version of </a:t>
            </a:r>
            <a:r>
              <a:rPr lang="en-US" altLang="zh-CN" sz="1600" b="0" dirty="0" err="1"/>
              <a:t>Beddot</a:t>
            </a:r>
            <a:r>
              <a:rPr lang="en-US" altLang="zh-CN" sz="1600" b="0" dirty="0"/>
              <a:t> seems to have no battery.</a:t>
            </a:r>
          </a:p>
        </p:txBody>
      </p:sp>
    </p:spTree>
    <p:extLst>
      <p:ext uri="{BB962C8B-B14F-4D97-AF65-F5344CB8AC3E}">
        <p14:creationId xmlns:p14="http://schemas.microsoft.com/office/powerpoint/2010/main" val="10578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73BCD33-CDDD-896C-47AD-82746EEE70D3}"/>
              </a:ext>
            </a:extLst>
          </p:cNvPr>
          <p:cNvSpPr txBox="1"/>
          <p:nvPr/>
        </p:nvSpPr>
        <p:spPr>
          <a:xfrm>
            <a:off x="-1" y="0"/>
            <a:ext cx="287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altLang="zh-CN" dirty="0"/>
              <a:t>Heartbeat Simulator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407893-AEAD-8D0E-BEA2-D46E0B50E55C}"/>
              </a:ext>
            </a:extLst>
          </p:cNvPr>
          <p:cNvSpPr txBox="1"/>
          <p:nvPr/>
        </p:nvSpPr>
        <p:spPr>
          <a:xfrm>
            <a:off x="1114926" y="914401"/>
            <a:ext cx="9962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pPr algn="l"/>
            <a:r>
              <a:rPr lang="en-US" altLang="zh-CN" sz="1600" b="0" dirty="0"/>
              <a:t>The vendor said the motor drivers are out of stock and will be restocked after May Day.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DDB07B-DA27-A099-8F5D-208B772E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07" y="1798024"/>
            <a:ext cx="8287907" cy="314368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16400F2-F22E-828B-3835-404447BF02EE}"/>
              </a:ext>
            </a:extLst>
          </p:cNvPr>
          <p:cNvSpPr/>
          <p:nvPr/>
        </p:nvSpPr>
        <p:spPr>
          <a:xfrm>
            <a:off x="3532471" y="4356979"/>
            <a:ext cx="86627" cy="96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607C653-F245-0B79-B51B-B88B4F09BB97}"/>
              </a:ext>
            </a:extLst>
          </p:cNvPr>
          <p:cNvSpPr/>
          <p:nvPr/>
        </p:nvSpPr>
        <p:spPr>
          <a:xfrm>
            <a:off x="3705726" y="4289602"/>
            <a:ext cx="86627" cy="96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B9716C-EBFE-B040-1470-D1C2980B2565}"/>
              </a:ext>
            </a:extLst>
          </p:cNvPr>
          <p:cNvSpPr/>
          <p:nvPr/>
        </p:nvSpPr>
        <p:spPr>
          <a:xfrm>
            <a:off x="3878981" y="4308852"/>
            <a:ext cx="86627" cy="96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519355F-F3E0-3A9E-AF5C-C41C3D14BA38}"/>
              </a:ext>
            </a:extLst>
          </p:cNvPr>
          <p:cNvSpPr/>
          <p:nvPr/>
        </p:nvSpPr>
        <p:spPr>
          <a:xfrm>
            <a:off x="4052236" y="4308851"/>
            <a:ext cx="86627" cy="96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765692-7CC3-82D7-6F0E-887A201C36E0}"/>
              </a:ext>
            </a:extLst>
          </p:cNvPr>
          <p:cNvSpPr/>
          <p:nvPr/>
        </p:nvSpPr>
        <p:spPr>
          <a:xfrm>
            <a:off x="3542096" y="3561691"/>
            <a:ext cx="86627" cy="96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3A73BC-3B43-9867-85FD-8CFB5258C619}"/>
              </a:ext>
            </a:extLst>
          </p:cNvPr>
          <p:cNvSpPr/>
          <p:nvPr/>
        </p:nvSpPr>
        <p:spPr>
          <a:xfrm>
            <a:off x="3715351" y="3494314"/>
            <a:ext cx="86627" cy="96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B3A9980-4442-0329-DAE4-8CCF82F97E9F}"/>
              </a:ext>
            </a:extLst>
          </p:cNvPr>
          <p:cNvSpPr/>
          <p:nvPr/>
        </p:nvSpPr>
        <p:spPr>
          <a:xfrm>
            <a:off x="3888606" y="3513564"/>
            <a:ext cx="86627" cy="96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0FADF0B-E5A2-A059-50FD-6145D40E9C04}"/>
              </a:ext>
            </a:extLst>
          </p:cNvPr>
          <p:cNvSpPr/>
          <p:nvPr/>
        </p:nvSpPr>
        <p:spPr>
          <a:xfrm>
            <a:off x="4061861" y="3513563"/>
            <a:ext cx="86627" cy="96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0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4736</TotalTime>
  <Words>226</Words>
  <Application>Microsoft Office PowerPoint</Application>
  <PresentationFormat>宽屏</PresentationFormat>
  <Paragraphs>36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4271</cp:revision>
  <dcterms:created xsi:type="dcterms:W3CDTF">2023-07-30T03:21:28Z</dcterms:created>
  <dcterms:modified xsi:type="dcterms:W3CDTF">2024-04-29T16:54:39Z</dcterms:modified>
</cp:coreProperties>
</file>