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40" r:id="rId4"/>
    <p:sldId id="265" r:id="rId5"/>
    <p:sldId id="339" r:id="rId6"/>
    <p:sldId id="324" r:id="rId7"/>
    <p:sldId id="341" r:id="rId8"/>
    <p:sldId id="342" r:id="rId9"/>
    <p:sldId id="343" r:id="rId10"/>
    <p:sldId id="344" r:id="rId11"/>
    <p:sldId id="345" r:id="rId12"/>
    <p:sldId id="325" r:id="rId13"/>
    <p:sldId id="346" r:id="rId14"/>
    <p:sldId id="347" r:id="rId15"/>
    <p:sldId id="323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83915" autoAdjust="0"/>
  </p:normalViewPr>
  <p:slideViewPr>
    <p:cSldViewPr snapToGrid="0">
      <p:cViewPr>
        <p:scale>
          <a:sx n="50" d="100"/>
          <a:sy n="50" d="100"/>
        </p:scale>
        <p:origin x="1161" y="399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7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1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4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7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4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64544" y="2606266"/>
            <a:ext cx="768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普通的</a:t>
            </a:r>
            <a:r>
              <a:rPr lang="en-US" altLang="zh-CN" dirty="0"/>
              <a:t>stack </a:t>
            </a:r>
            <a:r>
              <a:rPr lang="zh-CN" altLang="en-US" dirty="0"/>
              <a:t>方法，会在即使没有噪声的情况下，极大的影响峰的高度，从而影响精度。而核心的原因在于，横轴上的细微差距，导致峰没有被对齐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59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64544" y="2606266"/>
            <a:ext cx="768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K-shape</a:t>
            </a:r>
            <a:r>
              <a:rPr lang="zh-CN" altLang="en-US" dirty="0"/>
              <a:t>的效果不好，问题在</a:t>
            </a:r>
            <a:r>
              <a:rPr lang="en-US" altLang="zh-CN" dirty="0"/>
              <a:t>clustering</a:t>
            </a:r>
            <a:r>
              <a:rPr lang="zh-CN" altLang="en-US" dirty="0"/>
              <a:t>时，重新生成了一个信号。问题在于</a:t>
            </a:r>
            <a:r>
              <a:rPr lang="en-US" altLang="zh-CN" dirty="0"/>
              <a:t>clustering</a:t>
            </a:r>
            <a:r>
              <a:rPr lang="zh-CN" altLang="en-US" dirty="0"/>
              <a:t>而不是背后</a:t>
            </a:r>
            <a:r>
              <a:rPr lang="en-US" altLang="zh-CN" dirty="0"/>
              <a:t>Time-Warping</a:t>
            </a:r>
            <a:r>
              <a:rPr lang="zh-CN" altLang="en-US" dirty="0"/>
              <a:t>的思路。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我们应该丢掉</a:t>
            </a:r>
            <a:r>
              <a:rPr lang="en-US" altLang="zh-CN" dirty="0"/>
              <a:t>Clustering</a:t>
            </a:r>
            <a:r>
              <a:rPr lang="zh-CN" altLang="en-US" dirty="0"/>
              <a:t>而对于如何应用</a:t>
            </a:r>
            <a:r>
              <a:rPr lang="en-US" altLang="zh-CN" dirty="0"/>
              <a:t>Time-Warping</a:t>
            </a:r>
            <a:r>
              <a:rPr lang="zh-CN" altLang="en-US" dirty="0"/>
              <a:t>进行研究。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80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4419600" y="1664493"/>
            <a:ext cx="768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</a:t>
            </a:r>
            <a:r>
              <a:rPr lang="en-US" altLang="zh-CN" dirty="0"/>
              <a:t>1:</a:t>
            </a:r>
            <a:r>
              <a:rPr lang="zh-CN" altLang="en-US" dirty="0"/>
              <a:t> 每个</a:t>
            </a:r>
            <a:r>
              <a:rPr lang="en-US" altLang="zh-CN" dirty="0"/>
              <a:t>piece</a:t>
            </a:r>
            <a:r>
              <a:rPr lang="zh-CN" altLang="en-US" dirty="0"/>
              <a:t>的大峰和小峰的最高点，经过算法，应该能够一一重合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</a:t>
            </a:r>
            <a:r>
              <a:rPr lang="en-US" altLang="zh-CN" dirty="0"/>
              <a:t>2: </a:t>
            </a:r>
            <a:r>
              <a:rPr lang="zh-CN" altLang="en-US" dirty="0"/>
              <a:t>标准</a:t>
            </a:r>
            <a:r>
              <a:rPr lang="en-US" altLang="zh-CN" dirty="0"/>
              <a:t>template</a:t>
            </a:r>
            <a:r>
              <a:rPr lang="zh-CN" altLang="en-US" dirty="0"/>
              <a:t>的两峰距离，应该是所有</a:t>
            </a:r>
            <a:r>
              <a:rPr lang="en-US" altLang="zh-CN" dirty="0"/>
              <a:t>piece</a:t>
            </a:r>
            <a:r>
              <a:rPr lang="zh-CN" altLang="en-US" dirty="0"/>
              <a:t>两峰距离的均值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</a:t>
            </a:r>
            <a:r>
              <a:rPr lang="en-US" altLang="zh-CN" dirty="0"/>
              <a:t>3</a:t>
            </a:r>
            <a:r>
              <a:rPr lang="zh-CN" altLang="en-US" dirty="0"/>
              <a:t>：能够应对</a:t>
            </a:r>
            <a:r>
              <a:rPr lang="en-US" altLang="zh-CN" dirty="0"/>
              <a:t>time shift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我的想法：应该将研究重点放在</a:t>
            </a:r>
            <a:r>
              <a:rPr lang="en-US" altLang="zh-CN" dirty="0"/>
              <a:t>Time Warping</a:t>
            </a:r>
            <a:r>
              <a:rPr lang="zh-CN" altLang="en-US" dirty="0"/>
              <a:t>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36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47875" y="1645443"/>
            <a:ext cx="768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这周，我其实花了整整两天，去看懂一篇统计学论文</a:t>
            </a:r>
            <a:r>
              <a:rPr lang="en-US" altLang="zh-CN" dirty="0"/>
              <a:t>[]</a:t>
            </a:r>
            <a:r>
              <a:rPr lang="zh-CN" altLang="en-US" dirty="0"/>
              <a:t>，并尝试复现的，效果并不好。我会给出效果，并且进行简单的原因分析。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FD35C0-999D-F248-582E-14127578101B}"/>
              </a:ext>
            </a:extLst>
          </p:cNvPr>
          <p:cNvSpPr txBox="1"/>
          <p:nvPr/>
        </p:nvSpPr>
        <p:spPr>
          <a:xfrm>
            <a:off x="1943100" y="3369301"/>
            <a:ext cx="7681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给出一种能够衡量</a:t>
            </a:r>
            <a:r>
              <a:rPr lang="en-US" altLang="zh-CN" dirty="0"/>
              <a:t>xx</a:t>
            </a:r>
            <a:r>
              <a:rPr lang="zh-CN" altLang="en-US" dirty="0"/>
              <a:t>的距离。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将原始信号转化到和导数的空间里，以便方便的计算</a:t>
            </a:r>
            <a:r>
              <a:rPr lang="en-US" altLang="zh-CN" dirty="0"/>
              <a:t>xx</a:t>
            </a:r>
            <a:r>
              <a:rPr lang="zh-CN" altLang="en-US" dirty="0"/>
              <a:t>距离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将问题转化为优化问题。求解如何对信号的横轴进行拉伸与收缩。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47875" y="1645443"/>
            <a:ext cx="768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他们给出的效果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我做出来的关于 </a:t>
            </a:r>
            <a:r>
              <a:rPr lang="en-US" altLang="zh-CN" dirty="0"/>
              <a:t>SCG Template</a:t>
            </a:r>
            <a:r>
              <a:rPr lang="zh-CN" altLang="en-US" dirty="0"/>
              <a:t>的效果。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94C75F-27C4-EF9D-5EEB-9601FFE5AA0A}"/>
              </a:ext>
            </a:extLst>
          </p:cNvPr>
          <p:cNvSpPr txBox="1"/>
          <p:nvPr/>
        </p:nvSpPr>
        <p:spPr>
          <a:xfrm>
            <a:off x="2047874" y="4702968"/>
            <a:ext cx="768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</a:t>
            </a:r>
            <a:r>
              <a:rPr lang="en-US" altLang="zh-CN" dirty="0"/>
              <a:t>1. </a:t>
            </a:r>
            <a:r>
              <a:rPr lang="zh-CN" altLang="en-US" dirty="0"/>
              <a:t>该论文提出的方法有大量的导数。而</a:t>
            </a:r>
            <a:r>
              <a:rPr lang="en-US" altLang="zh-CN" dirty="0"/>
              <a:t>ECG</a:t>
            </a:r>
            <a:r>
              <a:rPr lang="zh-CN" altLang="en-US" dirty="0"/>
              <a:t>信号相对比较的平滑。而</a:t>
            </a:r>
            <a:r>
              <a:rPr lang="en-US" altLang="zh-CN" dirty="0"/>
              <a:t>SCG</a:t>
            </a:r>
            <a:r>
              <a:rPr lang="zh-CN" altLang="en-US" dirty="0"/>
              <a:t>信号比较的尖锐。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</a:t>
            </a:r>
            <a:r>
              <a:rPr lang="en-US" altLang="zh-CN" dirty="0"/>
              <a:t>2. </a:t>
            </a:r>
            <a:r>
              <a:rPr lang="zh-CN" altLang="en-US" dirty="0"/>
              <a:t>论文中对时间轴进行拉伸后，缺失的部分需要插值。论文中给出的</a:t>
            </a:r>
            <a:r>
              <a:rPr lang="en-US" altLang="zh-CN" dirty="0"/>
              <a:t>ECG</a:t>
            </a:r>
            <a:r>
              <a:rPr lang="zh-CN" altLang="en-US" dirty="0"/>
              <a:t>信号采样率为</a:t>
            </a:r>
            <a:r>
              <a:rPr lang="en-US" altLang="zh-CN" dirty="0"/>
              <a:t>1KHz,</a:t>
            </a:r>
            <a:r>
              <a:rPr lang="zh-CN" altLang="en-US" dirty="0"/>
              <a:t>而我们的信号的采样率仅仅为</a:t>
            </a:r>
            <a:r>
              <a:rPr lang="en-US" altLang="zh-CN" dirty="0"/>
              <a:t>100Hz</a:t>
            </a:r>
            <a:r>
              <a:rPr lang="zh-CN" altLang="en-US" dirty="0"/>
              <a:t>，我们一个</a:t>
            </a:r>
            <a:r>
              <a:rPr lang="en-US" altLang="zh-CN" dirty="0"/>
              <a:t>template</a:t>
            </a:r>
            <a:r>
              <a:rPr lang="zh-CN" altLang="en-US" dirty="0"/>
              <a:t>的长度往往为</a:t>
            </a:r>
            <a:r>
              <a:rPr lang="en-US" altLang="zh-CN" dirty="0"/>
              <a:t>40-80</a:t>
            </a:r>
            <a:r>
              <a:rPr lang="zh-CN" altLang="en-US" dirty="0"/>
              <a:t>。插值会造成巨大的误差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71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8" y="1582340"/>
            <a:ext cx="9486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Tutorial Writing: 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重构了</a:t>
            </a:r>
            <a:r>
              <a:rPr lang="en-US" altLang="zh-CN" dirty="0"/>
              <a:t>Generate Wave() and Filter()</a:t>
            </a:r>
            <a:r>
              <a:rPr lang="zh-CN" altLang="en-US" dirty="0"/>
              <a:t>的所有函数</a:t>
            </a:r>
            <a:endParaRPr lang="en-US" altLang="zh-CN" dirty="0"/>
          </a:p>
          <a:p>
            <a:r>
              <a:rPr lang="en-US" altLang="zh-CN" dirty="0"/>
              <a:t>	2. Add new features to the framework of the main function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写了一些关于使用的细节的笔记</a:t>
            </a:r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最后，在算法上增加了两个新的</a:t>
            </a:r>
            <a:r>
              <a:rPr lang="en-US" altLang="zh-CN" dirty="0"/>
              <a:t>filter(Matched filer and Notched filter)</a:t>
            </a:r>
          </a:p>
          <a:p>
            <a:endParaRPr lang="en-US" altLang="zh-CN" dirty="0"/>
          </a:p>
          <a:p>
            <a:r>
              <a:rPr lang="en-US" altLang="zh-CN" dirty="0"/>
              <a:t>Work_2: </a:t>
            </a:r>
            <a:r>
              <a:rPr lang="zh-CN" altLang="en-US" dirty="0"/>
              <a:t>在很重回声的情况下，对寻找准确的分割周期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About Get Template. </a:t>
            </a:r>
            <a:r>
              <a:rPr lang="zh-CN" altLang="en-US" dirty="0"/>
              <a:t>根据观察，尝试去定义什么是获得</a:t>
            </a:r>
            <a:r>
              <a:rPr lang="en-US" altLang="zh-CN" dirty="0"/>
              <a:t>SCG</a:t>
            </a:r>
            <a:r>
              <a:rPr lang="zh-CN" altLang="en-US" dirty="0"/>
              <a:t>信号</a:t>
            </a:r>
            <a:r>
              <a:rPr lang="en-US" altLang="zh-CN" dirty="0"/>
              <a:t>Template</a:t>
            </a:r>
            <a:r>
              <a:rPr lang="zh-CN" altLang="en-US" dirty="0"/>
              <a:t>好的算法。他由三个特征组成。并对做出了一定的探索。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434833" y="2921168"/>
            <a:ext cx="99008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 marL="228600" indent="-228600">
              <a:buFontTx/>
              <a:buAutoNum type="arabicPeriod"/>
              <a:defRPr/>
            </a:pPr>
            <a:r>
              <a:rPr lang="zh-CN" altLang="en-US" dirty="0"/>
              <a:t>对</a:t>
            </a:r>
            <a:r>
              <a:rPr lang="en-US" altLang="zh-CN" dirty="0"/>
              <a:t>Generate Wave Module(7) and Filter Module(4)</a:t>
            </a:r>
            <a:r>
              <a:rPr lang="zh-CN" altLang="en-US" dirty="0"/>
              <a:t>进行了完全的代码重构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能够使用自己创建的信号做为输入。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增加了保存的功能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36208-2F50-AA07-25B1-7A74E536E909}"/>
              </a:ext>
            </a:extLst>
          </p:cNvPr>
          <p:cNvSpPr txBox="1"/>
          <p:nvPr/>
        </p:nvSpPr>
        <p:spPr>
          <a:xfrm>
            <a:off x="1434833" y="4573677"/>
            <a:ext cx="7006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Use 5 core commands to show you the demo.</a:t>
            </a:r>
          </a:p>
        </p:txBody>
      </p:sp>
    </p:spTree>
    <p:extLst>
      <p:ext uri="{BB962C8B-B14F-4D97-AF65-F5344CB8AC3E}">
        <p14:creationId xmlns:p14="http://schemas.microsoft.com/office/powerpoint/2010/main" val="11370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434833" y="1334931"/>
            <a:ext cx="99008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对于笔记模块：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开始对</a:t>
            </a:r>
            <a:r>
              <a:rPr lang="en-US" altLang="zh-CN" sz="2000" dirty="0"/>
              <a:t>Tutorial</a:t>
            </a:r>
            <a:r>
              <a:rPr lang="zh-CN" altLang="en-US" sz="2000" dirty="0"/>
              <a:t>中的模块进行一个理论上的学习（这一部分，很可能以后被编入函数的</a:t>
            </a:r>
            <a:r>
              <a:rPr lang="en-US" altLang="zh-CN" sz="2000" dirty="0"/>
              <a:t>docstring</a:t>
            </a:r>
            <a:r>
              <a:rPr lang="zh-CN" altLang="en-US" sz="2000" dirty="0"/>
              <a:t>中）</a:t>
            </a: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zh-CN" altLang="en-US" sz="2000" dirty="0"/>
              <a:t>不同小波独特的性质，以及各自的形状</a:t>
            </a: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en-US" altLang="zh-CN" sz="2000" dirty="0"/>
              <a:t>Notched Filter</a:t>
            </a:r>
            <a:r>
              <a:rPr lang="zh-CN" altLang="en-US" sz="2000" dirty="0"/>
              <a:t>和</a:t>
            </a:r>
            <a:r>
              <a:rPr lang="en-US" altLang="zh-CN" sz="2000" dirty="0"/>
              <a:t>Butterworth </a:t>
            </a:r>
            <a:r>
              <a:rPr lang="en-US" altLang="zh-CN" sz="2000" dirty="0" err="1"/>
              <a:t>Bandstop</a:t>
            </a:r>
            <a:r>
              <a:rPr lang="en-US" altLang="zh-CN" sz="2000" dirty="0"/>
              <a:t> Filter</a:t>
            </a:r>
            <a:r>
              <a:rPr lang="zh-CN" altLang="en-US" sz="2000" dirty="0"/>
              <a:t>的理论区别和实际对于</a:t>
            </a:r>
            <a:r>
              <a:rPr lang="en-US" altLang="zh-CN" sz="2000" dirty="0" err="1"/>
              <a:t>scg</a:t>
            </a:r>
            <a:r>
              <a:rPr lang="zh-CN" altLang="en-US" sz="2000" dirty="0"/>
              <a:t>信号的效果</a:t>
            </a: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同时，把自己对一些算法的尝试，做成了</a:t>
            </a:r>
            <a:r>
              <a:rPr lang="en-US" altLang="zh-CN" sz="2000" dirty="0"/>
              <a:t>playground:</a:t>
            </a:r>
          </a:p>
          <a:p>
            <a:pPr marL="457200" indent="-457200">
              <a:buAutoNum type="arabicPeriod"/>
              <a:defRPr/>
            </a:pPr>
            <a:r>
              <a:rPr lang="zh-CN" altLang="en-US" sz="2000" dirty="0"/>
              <a:t>不同小波对于</a:t>
            </a:r>
            <a:r>
              <a:rPr lang="en-US" altLang="zh-CN" sz="2000" dirty="0"/>
              <a:t>SCG</a:t>
            </a:r>
            <a:r>
              <a:rPr lang="zh-CN" altLang="en-US" sz="2000" dirty="0"/>
              <a:t>信号分解的结果的不同。</a:t>
            </a: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zh-CN" altLang="en-US" sz="2000" dirty="0"/>
              <a:t>小波分解与经验小波转换的区别</a:t>
            </a:r>
            <a:endParaRPr lang="en-US" altLang="zh-CN" sz="2000" dirty="0"/>
          </a:p>
          <a:p>
            <a:pPr marL="457200" indent="-457200">
              <a:buAutoNum type="arabicPeriod"/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36208-2F50-AA07-25B1-7A74E536E909}"/>
              </a:ext>
            </a:extLst>
          </p:cNvPr>
          <p:cNvSpPr txBox="1"/>
          <p:nvPr/>
        </p:nvSpPr>
        <p:spPr>
          <a:xfrm>
            <a:off x="1434833" y="5331323"/>
            <a:ext cx="7006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Show the Notes.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CF5AD0-BD8D-D90B-99FB-81031E032071}"/>
              </a:ext>
            </a:extLst>
          </p:cNvPr>
          <p:cNvSpPr txBox="1"/>
          <p:nvPr/>
        </p:nvSpPr>
        <p:spPr>
          <a:xfrm>
            <a:off x="1217119" y="1854905"/>
            <a:ext cx="990082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r>
              <a:rPr lang="en-US" altLang="zh-CN" dirty="0"/>
              <a:t>Notched filter and Match filter have been tried in SCG Signals. </a:t>
            </a:r>
          </a:p>
          <a:p>
            <a:endParaRPr lang="en-US" altLang="zh-CN" dirty="0"/>
          </a:p>
          <a:p>
            <a:r>
              <a:rPr lang="zh-CN" altLang="en-US" dirty="0"/>
              <a:t>他们不像上周的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 err="1"/>
              <a:t>Winener</a:t>
            </a:r>
            <a:r>
              <a:rPr lang="en-US" altLang="zh-CN" dirty="0"/>
              <a:t> Filer</a:t>
            </a:r>
            <a:r>
              <a:rPr lang="zh-CN" altLang="en-US" dirty="0"/>
              <a:t>产生意外的好效果。似乎很难将其应用在</a:t>
            </a:r>
            <a:r>
              <a:rPr lang="en-US" altLang="zh-CN" dirty="0"/>
              <a:t>SCG </a:t>
            </a:r>
            <a:r>
              <a:rPr lang="en-US" altLang="zh-CN" dirty="0" err="1"/>
              <a:t>Sgina</a:t>
            </a:r>
            <a:r>
              <a:rPr lang="zh-CN" altLang="en-US" dirty="0"/>
              <a:t>的降噪上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93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E4C32-5FB1-0127-EAF3-DE047AAB40FD}"/>
              </a:ext>
            </a:extLst>
          </p:cNvPr>
          <p:cNvSpPr txBox="1"/>
          <p:nvPr/>
        </p:nvSpPr>
        <p:spPr>
          <a:xfrm>
            <a:off x="985838" y="1078706"/>
            <a:ext cx="10072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Noisy signal = Clean signal +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有很强回声的数据，几乎没有办法通过去定位大峰来进行周期分割</a:t>
            </a:r>
            <a:endParaRPr lang="en-US" altLang="zh-CN" dirty="0"/>
          </a:p>
          <a:p>
            <a:r>
              <a:rPr lang="zh-CN" altLang="en-US" dirty="0"/>
              <a:t>同时，直接使用</a:t>
            </a:r>
            <a:r>
              <a:rPr lang="en-US" altLang="zh-CN" dirty="0"/>
              <a:t>Heart Rate</a:t>
            </a:r>
            <a:r>
              <a:rPr lang="zh-CN" altLang="en-US" dirty="0"/>
              <a:t>进行分隔，会出现非常严重的</a:t>
            </a:r>
            <a:r>
              <a:rPr lang="en-US" altLang="zh-CN" dirty="0"/>
              <a:t>time shift(</a:t>
            </a:r>
            <a:r>
              <a:rPr lang="zh-CN" altLang="en-US" dirty="0"/>
              <a:t>下图展示</a:t>
            </a:r>
            <a:r>
              <a:rPr lang="en-US" altLang="zh-C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1C64E3-933D-9360-E103-13AAFAE5702E}"/>
              </a:ext>
            </a:extLst>
          </p:cNvPr>
          <p:cNvSpPr txBox="1"/>
          <p:nvPr/>
        </p:nvSpPr>
        <p:spPr>
          <a:xfrm>
            <a:off x="2943831" y="1065491"/>
            <a:ext cx="609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在一个相对短的时间内，噪声的产生不会有很大的区别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所以，使用自回归进行噪声分隔是个好的想法。下面展示两个例子：峰特别稀少，和峰特别多的情况。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435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969419" y="567916"/>
            <a:ext cx="76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看一下目前尝试的一些算法的效果。</a:t>
            </a: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53BDD7C-46C9-BDFE-EA8F-C4F7F31A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21819"/>
              </p:ext>
            </p:extLst>
          </p:nvPr>
        </p:nvGraphicFramePr>
        <p:xfrm>
          <a:off x="1928426" y="932412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Noise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569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73C8FB-A137-ECB3-D8E3-619585F9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15425"/>
              </p:ext>
            </p:extLst>
          </p:nvPr>
        </p:nvGraphicFramePr>
        <p:xfrm>
          <a:off x="1928426" y="396922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5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64544" y="2606266"/>
            <a:ext cx="768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合适的方法，更加稳健，能够抵消一部分施加在峰上的噪声。（加了噪声后，直接计算的</a:t>
            </a:r>
            <a:r>
              <a:rPr lang="en-US" altLang="zh-CN" dirty="0"/>
              <a:t>D</a:t>
            </a:r>
            <a:r>
              <a:rPr lang="zh-CN" altLang="en-US" dirty="0"/>
              <a:t>指标暴涨，而使用了</a:t>
            </a:r>
            <a:r>
              <a:rPr lang="en-US" altLang="zh-CN" dirty="0"/>
              <a:t>Template</a:t>
            </a:r>
            <a:r>
              <a:rPr lang="zh-CN" altLang="en-US" dirty="0"/>
              <a:t>的仅仅微微上涨，上涨的那一部分才是噪声的影响）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68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954</Words>
  <Application>Microsoft Office PowerPoint</Application>
  <PresentationFormat>宽屏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7844</cp:revision>
  <dcterms:created xsi:type="dcterms:W3CDTF">2023-07-30T03:21:28Z</dcterms:created>
  <dcterms:modified xsi:type="dcterms:W3CDTF">2023-09-17T09:00:08Z</dcterms:modified>
</cp:coreProperties>
</file>