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46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4DD5-3CDD-47DC-8C69-6844086EF9D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9889-BB93-4A6C-9F41-B74ABFEC0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8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9FA662-60CA-45D5-8BB1-0A7D21FB8F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58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A3FF-855C-C7D2-5678-452CD60DB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2FADDB-3FFE-6259-1BDC-4EDDBC87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E57E8-A1F9-DF96-952F-691374C4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F029B-42E3-B979-1F43-732DCDFA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E36A-E370-C3E5-B282-B49C104D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8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5685-7AE1-CDEC-3DE4-1F6FB34C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3AAB4-5BC2-30ED-AD85-11E3B913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509ED-18D8-69E2-19CB-FCBE0218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2AB11-627E-E2BC-0DB2-E7B7033A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3BD85-3E97-2FAB-71DC-A25E7065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4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A89E24-5035-AB90-E7BE-3E2D878F5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EA97DC-F902-878E-5C79-2E488E8A8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EE462-9B4B-19B5-208D-6E4AC59E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40561-BD1E-F2FA-1235-623F57C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9D010-128B-68C1-6D7D-4E9CC9A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1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6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4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3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7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2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1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22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0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2314D-3210-0005-0299-430A2DF9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1770-AF68-74CC-DBE9-8585C601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78EB0-29D9-6C16-ABB1-CC5FE88C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3364C-7C0F-FC87-8134-17F262AF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A002-9F9D-8BC2-723F-063E69F4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92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47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7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4ABE-4A9B-E90C-7E16-536ED0A0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A4305-62D9-0993-6A4D-CDB7F39D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85C9E-5F19-3E0D-FF29-8BE82A2A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A72AC-E86A-7DD3-7F3E-29B1AA5B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511B-154A-4C2A-E0C8-59341A2A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2607D-4383-E565-F431-22423AA3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CDFEF-D33B-7F7D-9C10-3659C572B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7F84D-2FEC-F4B5-E446-1F23ABA5F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01F71-7B93-B47F-57D9-33AB57D4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46422-DE56-1940-12CD-639FA94E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8BA60-F4C3-FE0B-36B0-011D92CF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DF81-2D15-2928-BEA5-A41EC3C8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D0F03-587A-93C9-4D14-938FD431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1F01-AA11-F779-F3E6-FAE9086C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1B7B40-F046-44CC-5D30-60BD91A8E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A9278-C365-610B-01B3-D918077C1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7B06D-C04D-EF1E-9133-C2D973B9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398C0D-DEE8-359A-5A22-AC86FC77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69369A-86C0-6B03-E2D2-E6FC729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9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DB77-9233-BCA2-1C47-FD324C82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F78E22-F561-436F-F47A-9F01335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466CB-043A-1727-D985-349E8C28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B5697-C1C1-EE48-F2A9-AC47BBF4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D106AE-CECB-7F73-6146-FC5E7CA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60E62-4E68-05AE-FE38-45D9D9C0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4627A-8373-605B-AFA6-CEAFAA80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E38F8-3157-3E5D-24CA-52449FFA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EA2F6-7E58-8B23-5E4A-1F970371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E5401-8285-B9D1-5D1E-437E7D14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A1269-1A0D-CF4F-5447-F0CE6002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57015-BF38-5905-41F0-CD507277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55629-969E-22C7-A702-96F102E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0F78-859D-3B88-DCD2-1CF1F56C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2A1D7D-3BE0-D095-3D3B-B482E09F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0D549-2E91-9BF1-D1E8-B6B155D8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636A5-A2F0-6581-541B-4CF8089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20710-5044-155A-1345-8A03ABE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FAB87-4B77-4209-0016-F651BA0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BCC34-3B26-7D80-C500-E073EFA9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8BE4C-5D2A-BD0E-D5D1-43E1B43D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DB907-AE71-CB93-423D-2F5143A26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3684-ECCD-48CE-B5C1-C9394D5E8593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6A9C4-43C0-7C0E-46B2-2E17F742B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A917E-BD40-E349-B254-23E866C5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7925-A5DF-4BFC-A490-69FAFD3B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6391276" y="418062"/>
            <a:ext cx="54530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What features should a good algorithm for obtaining a template have?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Feature 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: The highest points of both large and small peaks for each piece should be aligned after applying the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Feature 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: The distance between two peaks of the template should be the rounded average of distances between two peaks for all pieces.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Feature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: The ability to handle time shifts (possibly essential in real data but less critical in simulated signals).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The primary focus of research should indeed be on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Time Warping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to get perfect template of SCG signals.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4D642C-9BAB-C695-348A-3425F89A7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1824" r="8366"/>
          <a:stretch/>
        </p:blipFill>
        <p:spPr>
          <a:xfrm>
            <a:off x="152399" y="3515631"/>
            <a:ext cx="5700713" cy="26931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5B2939-9B1A-831C-56E0-4FB6DE1A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52719" r="8150" b="5674"/>
          <a:stretch/>
        </p:blipFill>
        <p:spPr>
          <a:xfrm>
            <a:off x="152400" y="914400"/>
            <a:ext cx="5700713" cy="24279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6A60DB-76E0-1A8D-37CB-7F58BF45E21F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/>
                <a:cs typeface="Times New Roman" panose="02020603050405020304" pitchFamily="18" charset="0"/>
              </a:rPr>
              <a:t>Work_3: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/>
                <a:cs typeface="Times New Roman" panose="02020603050405020304" pitchFamily="18" charset="0"/>
              </a:rPr>
              <a:t>Obtaining Template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A79CCAC-3E6C-C981-A276-CDDEE553D7B8}"/>
              </a:ext>
            </a:extLst>
          </p:cNvPr>
          <p:cNvCxnSpPr>
            <a:cxnSpLocks/>
          </p:cNvCxnSpPr>
          <p:nvPr/>
        </p:nvCxnSpPr>
        <p:spPr>
          <a:xfrm>
            <a:off x="3614739" y="1314450"/>
            <a:ext cx="0" cy="5214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A95417-0035-B4C7-9B52-B399BBB1CD0B}"/>
              </a:ext>
            </a:extLst>
          </p:cNvPr>
          <p:cNvCxnSpPr>
            <a:cxnSpLocks/>
          </p:cNvCxnSpPr>
          <p:nvPr/>
        </p:nvCxnSpPr>
        <p:spPr>
          <a:xfrm>
            <a:off x="3724276" y="1314450"/>
            <a:ext cx="0" cy="5214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E0FC6C-D5A7-0F93-40F9-480C916DAC80}"/>
              </a:ext>
            </a:extLst>
          </p:cNvPr>
          <p:cNvCxnSpPr/>
          <p:nvPr/>
        </p:nvCxnSpPr>
        <p:spPr>
          <a:xfrm>
            <a:off x="920750" y="1054100"/>
            <a:ext cx="0" cy="184150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3DC5DC-5075-6B32-FC19-8DBD85DACA95}"/>
              </a:ext>
            </a:extLst>
          </p:cNvPr>
          <p:cNvCxnSpPr>
            <a:cxnSpLocks/>
          </p:cNvCxnSpPr>
          <p:nvPr/>
        </p:nvCxnSpPr>
        <p:spPr>
          <a:xfrm>
            <a:off x="3656014" y="2105931"/>
            <a:ext cx="0" cy="789669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F8071-7485-9E4A-C10A-08C5D14552FE}"/>
              </a:ext>
            </a:extLst>
          </p:cNvPr>
          <p:cNvCxnSpPr/>
          <p:nvPr/>
        </p:nvCxnSpPr>
        <p:spPr>
          <a:xfrm>
            <a:off x="920750" y="2628896"/>
            <a:ext cx="27352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4CE1AE-5459-A292-4A71-2443A3B18017}"/>
              </a:ext>
            </a:extLst>
          </p:cNvPr>
          <p:cNvCxnSpPr>
            <a:cxnSpLocks/>
          </p:cNvCxnSpPr>
          <p:nvPr/>
        </p:nvCxnSpPr>
        <p:spPr>
          <a:xfrm>
            <a:off x="3803650" y="1431922"/>
            <a:ext cx="253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7F874C5-0D53-3DBD-4A96-4A667333C494}"/>
              </a:ext>
            </a:extLst>
          </p:cNvPr>
          <p:cNvCxnSpPr/>
          <p:nvPr/>
        </p:nvCxnSpPr>
        <p:spPr>
          <a:xfrm>
            <a:off x="2288382" y="2628896"/>
            <a:ext cx="4050507" cy="158754"/>
          </a:xfrm>
          <a:prstGeom prst="bentConnector3">
            <a:avLst>
              <a:gd name="adj1" fmla="val 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990D89-AC1A-B39C-FFDA-F4624905C1FA}"/>
              </a:ext>
            </a:extLst>
          </p:cNvPr>
          <p:cNvCxnSpPr>
            <a:cxnSpLocks/>
          </p:cNvCxnSpPr>
          <p:nvPr/>
        </p:nvCxnSpPr>
        <p:spPr>
          <a:xfrm>
            <a:off x="1873250" y="4165600"/>
            <a:ext cx="4465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434577F-0FFC-011F-E5EF-97E27CB5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50" y="262784"/>
            <a:ext cx="4704054" cy="64517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209791-A158-AEF8-B902-5F34B3A94B3F}"/>
              </a:ext>
            </a:extLst>
          </p:cNvPr>
          <p:cNvSpPr/>
          <p:nvPr/>
        </p:nvSpPr>
        <p:spPr>
          <a:xfrm rot="244610" flipH="1">
            <a:off x="6107586" y="930839"/>
            <a:ext cx="109685" cy="189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61E23F-D936-94FE-A0D0-EE7D805845AF}"/>
              </a:ext>
            </a:extLst>
          </p:cNvPr>
          <p:cNvSpPr/>
          <p:nvPr/>
        </p:nvSpPr>
        <p:spPr>
          <a:xfrm flipH="1">
            <a:off x="6107585" y="4201458"/>
            <a:ext cx="176892" cy="1656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1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甲鱼 老</dc:creator>
  <cp:lastModifiedBy>甲鱼 老</cp:lastModifiedBy>
  <cp:revision>4</cp:revision>
  <dcterms:created xsi:type="dcterms:W3CDTF">2023-10-17T11:44:39Z</dcterms:created>
  <dcterms:modified xsi:type="dcterms:W3CDTF">2023-10-17T11:49:14Z</dcterms:modified>
</cp:coreProperties>
</file>