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265" r:id="rId4"/>
    <p:sldId id="324" r:id="rId5"/>
    <p:sldId id="327" r:id="rId6"/>
    <p:sldId id="328" r:id="rId7"/>
    <p:sldId id="325" r:id="rId8"/>
    <p:sldId id="329" r:id="rId9"/>
    <p:sldId id="330" r:id="rId10"/>
    <p:sldId id="331" r:id="rId11"/>
    <p:sldId id="326" r:id="rId12"/>
    <p:sldId id="332" r:id="rId13"/>
    <p:sldId id="268" r:id="rId14"/>
    <p:sldId id="323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68426" autoAdjust="0"/>
  </p:normalViewPr>
  <p:slideViewPr>
    <p:cSldViewPr snapToGrid="0">
      <p:cViewPr varScale="1">
        <p:scale>
          <a:sx n="54" d="100"/>
          <a:sy n="54" d="100"/>
        </p:scale>
        <p:origin x="1020" y="48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4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9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87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1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完成了对于</a:t>
            </a:r>
            <a:r>
              <a:rPr lang="en-US" altLang="zh-CN" dirty="0"/>
              <a:t>Generate waves(7), Add Noise(10), Filter(4), decompose(8)</a:t>
            </a:r>
            <a:r>
              <a:rPr lang="zh-CN" altLang="en-US" dirty="0"/>
              <a:t>完成了全部的重构，包括接口，作图等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目前基本的功能已经实现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直接进行展示</a:t>
            </a:r>
            <a:r>
              <a:rPr lang="en-US" altLang="zh-CN" dirty="0"/>
              <a:t>3</a:t>
            </a:r>
            <a:r>
              <a:rPr lang="zh-CN" altLang="en-US" dirty="0"/>
              <a:t>个指令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下周需要改进的：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有一些细节仍然不太到位：对于输入的字符串，如果有空格会出问题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还没有进行充分的测试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Save</a:t>
            </a:r>
            <a:r>
              <a:rPr lang="zh-CN" altLang="en-US" dirty="0"/>
              <a:t>功能仍然没有想好如何实现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2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Wiener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 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2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8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6D050B2-193C-7201-DB89-6E356A218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55434"/>
              </p:ext>
            </p:extLst>
          </p:nvPr>
        </p:nvGraphicFramePr>
        <p:xfrm>
          <a:off x="2032000" y="2707417"/>
          <a:ext cx="8127999" cy="144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420758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2359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9299674"/>
                    </a:ext>
                  </a:extLst>
                </a:gridCol>
              </a:tblGrid>
              <a:tr h="481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6968"/>
                  </a:ext>
                </a:extLst>
              </a:tr>
              <a:tr h="481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52515"/>
                  </a:ext>
                </a:extLst>
              </a:tr>
              <a:tr h="481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3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9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D361E-EF19-ADB4-B8B0-16B162347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8329"/>
          <a:stretch/>
        </p:blipFill>
        <p:spPr>
          <a:xfrm>
            <a:off x="0" y="1828800"/>
            <a:ext cx="5610687" cy="3961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2F8546-A6CD-ED66-0BA1-E79558222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33" y="1828800"/>
            <a:ext cx="6602767" cy="39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0C51D87-2685-7CDE-C6C9-978BC443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96508"/>
              </p:ext>
            </p:extLst>
          </p:nvPr>
        </p:nvGraphicFramePr>
        <p:xfrm>
          <a:off x="1430784" y="2131060"/>
          <a:ext cx="9330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906271150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3303584018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30244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6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7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7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Theoretical knowledge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1E1A2-EAA5-F458-EF2C-03F08482877A}"/>
              </a:ext>
            </a:extLst>
          </p:cNvPr>
          <p:cNvSpPr txBox="1"/>
          <p:nvPr/>
        </p:nvSpPr>
        <p:spPr>
          <a:xfrm>
            <a:off x="1770031" y="1385264"/>
            <a:ext cx="3059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zh-CN" sz="2000" b="1" dirty="0"/>
              <a:t>Signals and Systems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7C0D7-F219-E08C-D3D9-87ED10553615}"/>
              </a:ext>
            </a:extLst>
          </p:cNvPr>
          <p:cNvSpPr txBox="1"/>
          <p:nvPr/>
        </p:nvSpPr>
        <p:spPr>
          <a:xfrm>
            <a:off x="1122219" y="1965334"/>
            <a:ext cx="50626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EE120, Berkeley 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Progress:</a:t>
            </a:r>
          </a:p>
          <a:p>
            <a:r>
              <a:rPr lang="en-US" altLang="zh-CN" b="1" dirty="0">
                <a:latin typeface="+mj-lt"/>
              </a:rPr>
              <a:t>None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Lecture 10 (the DFT; FIR filters)</a:t>
            </a:r>
          </a:p>
          <a:p>
            <a:r>
              <a:rPr lang="en-US" altLang="zh-CN" dirty="0">
                <a:latin typeface="+mj-lt"/>
              </a:rPr>
              <a:t>Lecture 11 (Fourier transforms in two dimensions)</a:t>
            </a:r>
          </a:p>
          <a:p>
            <a:r>
              <a:rPr lang="en-US" altLang="zh-CN" dirty="0">
                <a:latin typeface="+mj-lt"/>
              </a:rPr>
              <a:t>Finish 1 lab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6F54C-EE63-8CEA-8FE4-D4569E42FD3A}"/>
              </a:ext>
            </a:extLst>
          </p:cNvPr>
          <p:cNvSpPr txBox="1"/>
          <p:nvPr/>
        </p:nvSpPr>
        <p:spPr>
          <a:xfrm>
            <a:off x="6594767" y="1965334"/>
            <a:ext cx="4996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CS109, </a:t>
            </a:r>
            <a:r>
              <a:rPr lang="en-US" altLang="zh-CN" dirty="0" err="1">
                <a:latin typeface="+mj-lt"/>
              </a:rPr>
              <a:t>Standford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week's progress:</a:t>
            </a:r>
          </a:p>
          <a:p>
            <a:r>
              <a:rPr lang="en-US" altLang="zh-CN" dirty="0">
                <a:latin typeface="+mj-lt"/>
              </a:rPr>
              <a:t>Part * 12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Part * 12</a:t>
            </a:r>
          </a:p>
          <a:p>
            <a:endParaRPr lang="en-US" altLang="zh-CN" b="1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F09BA0-ED6D-D618-0DE5-FC3CA2527B20}"/>
              </a:ext>
            </a:extLst>
          </p:cNvPr>
          <p:cNvSpPr txBox="1"/>
          <p:nvPr/>
        </p:nvSpPr>
        <p:spPr>
          <a:xfrm>
            <a:off x="6594767" y="1385264"/>
            <a:ext cx="536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Probability for Computer Scientists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913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647F8-916F-3014-8548-230CD924EB4F}"/>
              </a:ext>
            </a:extLst>
          </p:cNvPr>
          <p:cNvSpPr txBox="1"/>
          <p:nvPr/>
        </p:nvSpPr>
        <p:spPr>
          <a:xfrm>
            <a:off x="1122219" y="1965334"/>
            <a:ext cx="106762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u="sng" dirty="0">
                <a:latin typeface="+mj-lt"/>
              </a:rPr>
              <a:t>真实数据集的标签有点问题</a:t>
            </a: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+mj-lt"/>
              </a:rPr>
              <a:t>Compare to EEMD</a:t>
            </a:r>
            <a:r>
              <a:rPr lang="en-US" altLang="zh-CN" u="sng" dirty="0">
                <a:latin typeface="+mj-lt"/>
              </a:rPr>
              <a:t>,</a:t>
            </a:r>
            <a:r>
              <a:rPr lang="zh-CN" altLang="en-US" u="sng" dirty="0">
                <a:latin typeface="+mj-lt"/>
              </a:rPr>
              <a:t>可以给我进一步的解释</a:t>
            </a: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+mj-lt"/>
              </a:rPr>
              <a:t>真实的波真的是模拟的信号加噪声以后的结果吗？</a:t>
            </a:r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7" y="1419107"/>
            <a:ext cx="94869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Tutorial Writing: finish the framework of the main function and try 2 advanced filter(Wiener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Preliminarily remove the impact of respiratory by </a:t>
            </a:r>
            <a:r>
              <a:rPr lang="en-US" altLang="zh-CN" dirty="0" err="1"/>
              <a:t>fft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Using the combination of Wiener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to remove the Normal noise (add </a:t>
            </a:r>
            <a:r>
              <a:rPr lang="en-US" altLang="zh-CN" dirty="0" err="1"/>
              <a:t>np.random.normal</a:t>
            </a:r>
            <a:r>
              <a:rPr lang="en-US" altLang="zh-CN" dirty="0"/>
              <a:t>() directly) and respiratory.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 Confronted with Laplace Noise and Normal Noise added by Neurokit2, the combination of </a:t>
            </a:r>
            <a:r>
              <a:rPr lang="en-US" altLang="zh-CN" dirty="0" err="1"/>
              <a:t>Savgol</a:t>
            </a:r>
            <a:r>
              <a:rPr lang="en-US" altLang="zh-CN" dirty="0"/>
              <a:t>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achieved better results, more accurate in prediction and much more faster, compared with the combination of SSA and Template.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529177" y="1543793"/>
            <a:ext cx="9443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Completed the full reconstruction for Generate Waves(7), Add Noise(10), Filters(4), Decompose(8), including interfaces, visualization, and more.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Currently, the fundamental features have been implemented.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A5863E-1F39-6688-30FE-47659B04132F}"/>
              </a:ext>
            </a:extLst>
          </p:cNvPr>
          <p:cNvSpPr txBox="1"/>
          <p:nvPr/>
        </p:nvSpPr>
        <p:spPr>
          <a:xfrm>
            <a:off x="1529177" y="4009111"/>
            <a:ext cx="94436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Some details are still not quite in place: there will be issues with input strings if they contain spaces.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I haven't conducted thorough testing yet.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I still haven't figured out how to implement the Save function.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5409A8-C3FD-D233-9490-B6B9FD6F6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05" y="868679"/>
            <a:ext cx="9333390" cy="56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513FA-530C-CF43-D6DD-6FECDFA2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r="6624"/>
          <a:stretch/>
        </p:blipFill>
        <p:spPr>
          <a:xfrm>
            <a:off x="0" y="1738246"/>
            <a:ext cx="6096000" cy="3539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E21CE-D33A-08AE-292D-72470FA5F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38" y="1659014"/>
            <a:ext cx="6164062" cy="36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7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03338-7B64-50BA-1C30-3B1D93CE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31" y="1600200"/>
            <a:ext cx="5486400" cy="3657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7265D4-014A-D4FA-663A-22C786CF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1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62402-2550-1C19-8F88-8EC33905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C2E029-650C-8A32-6069-19A037A7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</p:spTree>
    <p:extLst>
      <p:ext uri="{BB962C8B-B14F-4D97-AF65-F5344CB8AC3E}">
        <p14:creationId xmlns:p14="http://schemas.microsoft.com/office/powerpoint/2010/main" val="85270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833</Words>
  <Application>Microsoft Office PowerPoint</Application>
  <PresentationFormat>宽屏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7036</cp:revision>
  <dcterms:created xsi:type="dcterms:W3CDTF">2023-07-30T03:21:28Z</dcterms:created>
  <dcterms:modified xsi:type="dcterms:W3CDTF">2023-09-10T15:03:10Z</dcterms:modified>
</cp:coreProperties>
</file>