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22" r:id="rId3"/>
    <p:sldId id="425" r:id="rId4"/>
    <p:sldId id="424" r:id="rId5"/>
    <p:sldId id="42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4" autoAdjust="0"/>
    <p:restoredTop sz="90846" autoAdjust="0"/>
  </p:normalViewPr>
  <p:slideViewPr>
    <p:cSldViewPr snapToGrid="0">
      <p:cViewPr varScale="1">
        <p:scale>
          <a:sx n="105" d="100"/>
          <a:sy n="105" d="100"/>
        </p:scale>
        <p:origin x="3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5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73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6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2024.07.29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0BA43D-2C78-EC36-6B32-FDC2BED68BE5}"/>
              </a:ext>
            </a:extLst>
          </p:cNvPr>
          <p:cNvSpPr txBox="1"/>
          <p:nvPr/>
        </p:nvSpPr>
        <p:spPr>
          <a:xfrm>
            <a:off x="0" y="0"/>
            <a:ext cx="56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Our New Model Works Well In Real Data (3AE4)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8704F-9D91-212F-830D-DB82F7E1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4626"/>
              </p:ext>
            </p:extLst>
          </p:nvPr>
        </p:nvGraphicFramePr>
        <p:xfrm>
          <a:off x="2046279" y="955943"/>
          <a:ext cx="7226754" cy="402844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87815122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25685000"/>
                    </a:ext>
                  </a:extLst>
                </a:gridCol>
                <a:gridCol w="1767381">
                  <a:extLst>
                    <a:ext uri="{9D8B030D-6E8A-4147-A177-3AD203B41FA5}">
                      <a16:colId xmlns:a16="http://schemas.microsoft.com/office/drawing/2014/main" val="1726853868"/>
                    </a:ext>
                  </a:extLst>
                </a:gridCol>
                <a:gridCol w="2055682">
                  <a:extLst>
                    <a:ext uri="{9D8B030D-6E8A-4147-A177-3AD203B41FA5}">
                      <a16:colId xmlns:a16="http://schemas.microsoft.com/office/drawing/2014/main" val="67154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r>
                        <a:rPr lang="en-US" altLang="zh-CN" dirty="0"/>
                        <a:t>-easy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Jiayu</a:t>
                      </a:r>
                      <a:r>
                        <a:rPr lang="en-US" altLang="zh-CN" dirty="0"/>
                        <a:t>-complex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5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13981</a:t>
                      </a:r>
                    </a:p>
                    <a:p>
                      <a:r>
                        <a:rPr lang="en-US" altLang="zh-CN" dirty="0"/>
                        <a:t>Ratio: 81%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MAE: 6.57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9632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  <a:p>
                      <a:r>
                        <a:rPr lang="en-US" altLang="zh-CN" dirty="0"/>
                        <a:t>MAE: 13.82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MAE:3.58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11285 </a:t>
                      </a:r>
                    </a:p>
                    <a:p>
                      <a:r>
                        <a:rPr lang="en-US" altLang="zh-CN" dirty="0"/>
                        <a:t>Ratio: 66%</a:t>
                      </a:r>
                    </a:p>
                    <a:p>
                      <a:r>
                        <a:rPr lang="en-US" altLang="zh-CN" dirty="0"/>
                        <a:t>MAE: 21.75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5222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235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10287 </a:t>
                      </a:r>
                    </a:p>
                    <a:p>
                      <a:r>
                        <a:rPr lang="en-US" altLang="zh-CN" dirty="0"/>
                        <a:t>Ratio: 60%</a:t>
                      </a:r>
                    </a:p>
                    <a:p>
                      <a:r>
                        <a:rPr lang="en-US" altLang="zh-CN" dirty="0"/>
                        <a:t>MAE: 31.938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3396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46524</a:t>
                      </a:r>
                    </a:p>
                    <a:p>
                      <a:r>
                        <a:rPr lang="en-US" altLang="zh-CN" b="1" u="sng" dirty="0"/>
                        <a:t>Ratio: 68%</a:t>
                      </a:r>
                    </a:p>
                    <a:p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17.5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25637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Ratio:38%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3.87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25145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Ratio:37%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MAE:3.62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192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5104A96-5D07-7249-0F50-981080104988}"/>
              </a:ext>
            </a:extLst>
          </p:cNvPr>
          <p:cNvSpPr txBox="1"/>
          <p:nvPr/>
        </p:nvSpPr>
        <p:spPr>
          <a:xfrm>
            <a:off x="0" y="551328"/>
            <a:ext cx="338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on Real AFib Data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EECB41-4821-D3EA-D20D-885E913245BD}"/>
              </a:ext>
            </a:extLst>
          </p:cNvPr>
          <p:cNvSpPr txBox="1"/>
          <p:nvPr/>
        </p:nvSpPr>
        <p:spPr>
          <a:xfrm>
            <a:off x="2046279" y="5007166"/>
            <a:ext cx="974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*Number in the table means useful 10s signal piece after Quality Control. Ratio=Number/All.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9925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D8C8DC-3DF4-8906-0D96-5107AC94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 t="3691" r="1273"/>
          <a:stretch/>
        </p:blipFill>
        <p:spPr>
          <a:xfrm>
            <a:off x="556448" y="316921"/>
            <a:ext cx="5468113" cy="2733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5D2A14-BD80-7C5D-9019-9B7F5D38B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9" r="-1154"/>
          <a:stretch/>
        </p:blipFill>
        <p:spPr>
          <a:xfrm>
            <a:off x="6024561" y="317302"/>
            <a:ext cx="5648325" cy="2733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A026D-92CF-999C-D87E-3289A8A95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99"/>
          <a:stretch/>
        </p:blipFill>
        <p:spPr>
          <a:xfrm>
            <a:off x="556447" y="3050597"/>
            <a:ext cx="5468113" cy="2800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03A106-B37C-5E87-7FFA-6A0DF9D4E4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5" t="339" r="-1265"/>
          <a:stretch/>
        </p:blipFill>
        <p:spPr>
          <a:xfrm>
            <a:off x="6024561" y="3041453"/>
            <a:ext cx="5648325" cy="2800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71EA4FE-3EE6-D4EC-6BBB-0F0B050B6A1F}"/>
              </a:ext>
            </a:extLst>
          </p:cNvPr>
          <p:cNvSpPr txBox="1"/>
          <p:nvPr/>
        </p:nvSpPr>
        <p:spPr>
          <a:xfrm>
            <a:off x="1524" y="0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Shown in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BE38DF-9FAE-1C1D-305B-B3FC91253713}"/>
              </a:ext>
            </a:extLst>
          </p:cNvPr>
          <p:cNvSpPr txBox="1"/>
          <p:nvPr/>
        </p:nvSpPr>
        <p:spPr>
          <a:xfrm>
            <a:off x="76200" y="220294"/>
            <a:ext cx="739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A Question: Whether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are dropped? It’s hard to answer.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17C8BA-1F4B-54F3-2A00-FEB555FEE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59154"/>
              </p:ext>
            </p:extLst>
          </p:nvPr>
        </p:nvGraphicFramePr>
        <p:xfrm>
          <a:off x="1316736" y="818137"/>
          <a:ext cx="7570058" cy="2566183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287136">
                  <a:extLst>
                    <a:ext uri="{9D8B030D-6E8A-4147-A177-3AD203B41FA5}">
                      <a16:colId xmlns:a16="http://schemas.microsoft.com/office/drawing/2014/main" val="1408095858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663553989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1008032684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23353263"/>
                    </a:ext>
                  </a:extLst>
                </a:gridCol>
                <a:gridCol w="1600432">
                  <a:extLst>
                    <a:ext uri="{9D8B030D-6E8A-4147-A177-3AD203B41FA5}">
                      <a16:colId xmlns:a16="http://schemas.microsoft.com/office/drawing/2014/main" val="3576203921"/>
                    </a:ext>
                  </a:extLst>
                </a:gridCol>
              </a:tblGrid>
              <a:tr h="354238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r>
                        <a:rPr lang="en-US" altLang="zh-CN" dirty="0"/>
                        <a:t> 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Intersection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13981</a:t>
                      </a:r>
                    </a:p>
                    <a:p>
                      <a:r>
                        <a:rPr lang="en-US" altLang="zh-CN" dirty="0"/>
                        <a:t>Ratio: 81%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7556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5771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5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Number:4247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4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11285 </a:t>
                      </a:r>
                    </a:p>
                    <a:p>
                      <a:r>
                        <a:rPr lang="en-US" altLang="zh-CN" dirty="0"/>
                        <a:t>Ratio: 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Number:5214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0754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10287 </a:t>
                      </a:r>
                    </a:p>
                    <a:p>
                      <a:r>
                        <a:rPr lang="en-US" altLang="zh-CN" dirty="0"/>
                        <a:t>Ratio: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0049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D6487A11-D3A4-8DA9-FC33-9E441D692FA6}"/>
              </a:ext>
            </a:extLst>
          </p:cNvPr>
          <p:cNvSpPr/>
          <p:nvPr/>
        </p:nvSpPr>
        <p:spPr>
          <a:xfrm>
            <a:off x="1805178" y="4000451"/>
            <a:ext cx="2962656" cy="165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23E155-47B6-2F4F-716D-61F9F875875A}"/>
              </a:ext>
            </a:extLst>
          </p:cNvPr>
          <p:cNvSpPr/>
          <p:nvPr/>
        </p:nvSpPr>
        <p:spPr>
          <a:xfrm>
            <a:off x="2398014" y="4544514"/>
            <a:ext cx="1155192" cy="563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B119F-4DA1-4119-E264-471B643BFA55}"/>
              </a:ext>
            </a:extLst>
          </p:cNvPr>
          <p:cNvSpPr/>
          <p:nvPr/>
        </p:nvSpPr>
        <p:spPr>
          <a:xfrm>
            <a:off x="3055620" y="4544514"/>
            <a:ext cx="1155192" cy="563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6335CE-2A31-7401-12B6-9A2708408BDA}"/>
              </a:ext>
            </a:extLst>
          </p:cNvPr>
          <p:cNvSpPr/>
          <p:nvPr/>
        </p:nvSpPr>
        <p:spPr>
          <a:xfrm>
            <a:off x="7473696" y="4027883"/>
            <a:ext cx="2962656" cy="165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B4CC9F-C72E-26E3-823C-EE6FE7D11DB5}"/>
              </a:ext>
            </a:extLst>
          </p:cNvPr>
          <p:cNvSpPr/>
          <p:nvPr/>
        </p:nvSpPr>
        <p:spPr>
          <a:xfrm>
            <a:off x="8287512" y="4484316"/>
            <a:ext cx="1495044" cy="7757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C104A4-0ACC-86AD-98C9-4886B1C68DE9}"/>
              </a:ext>
            </a:extLst>
          </p:cNvPr>
          <p:cNvSpPr/>
          <p:nvPr/>
        </p:nvSpPr>
        <p:spPr>
          <a:xfrm>
            <a:off x="8669274" y="4571946"/>
            <a:ext cx="1155192" cy="563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9C7B-9518-EDE3-99AB-FE269A86859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346073" y="4197606"/>
            <a:ext cx="1437513" cy="65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AF8675-44C4-3674-F411-3D5883DFA455}"/>
              </a:ext>
            </a:extLst>
          </p:cNvPr>
          <p:cNvSpPr txBox="1"/>
          <p:nvPr/>
        </p:nvSpPr>
        <p:spPr>
          <a:xfrm>
            <a:off x="726186" y="3674386"/>
            <a:ext cx="123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My Quality Control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BDB99-8D38-62C6-AFA9-4342FBD7C329}"/>
              </a:ext>
            </a:extLst>
          </p:cNvPr>
          <p:cNvSpPr txBox="1"/>
          <p:nvPr/>
        </p:nvSpPr>
        <p:spPr>
          <a:xfrm>
            <a:off x="4288345" y="3612506"/>
            <a:ext cx="209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Yingjian’s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Quality Control Version4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A35D9A-F119-FD6A-F80F-BEDCAC8CDF5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861054" y="4135726"/>
            <a:ext cx="1475422" cy="71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CC4F87-43EA-F5CA-4BF7-8423A29EDA7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111883" y="5350092"/>
            <a:ext cx="1052703" cy="849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EA4BA25-1D80-FB48-1914-5E92E14F7080}"/>
              </a:ext>
            </a:extLst>
          </p:cNvPr>
          <p:cNvSpPr txBox="1"/>
          <p:nvPr/>
        </p:nvSpPr>
        <p:spPr>
          <a:xfrm>
            <a:off x="694182" y="6199578"/>
            <a:ext cx="283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Highly Low Quality Pieces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27FFF2-0C84-8A9D-C9AB-B817177392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349752" y="4869678"/>
            <a:ext cx="1600962" cy="116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3D9BED7-D20B-1276-6F80-1FE7828EF600}"/>
              </a:ext>
            </a:extLst>
          </p:cNvPr>
          <p:cNvSpPr txBox="1"/>
          <p:nvPr/>
        </p:nvSpPr>
        <p:spPr>
          <a:xfrm>
            <a:off x="4146042" y="6038161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Intersection is quite small.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4D6BC31-1579-8AD2-248B-7F91EE31802F}"/>
              </a:ext>
            </a:extLst>
          </p:cNvPr>
          <p:cNvSpPr/>
          <p:nvPr/>
        </p:nvSpPr>
        <p:spPr>
          <a:xfrm>
            <a:off x="5203698" y="4855415"/>
            <a:ext cx="1826514" cy="1654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A1A100-64B9-6E15-9A31-E5F3AB5D8B5A}"/>
              </a:ext>
            </a:extLst>
          </p:cNvPr>
          <p:cNvSpPr txBox="1"/>
          <p:nvPr/>
        </p:nvSpPr>
        <p:spPr>
          <a:xfrm>
            <a:off x="7645146" y="5926164"/>
            <a:ext cx="3557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When one QC method could almost overlap another. The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could be included undoubtedly. 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99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0B0FDE-7745-9AFD-4E7E-69D6BC31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368" y="228600"/>
            <a:ext cx="2453640" cy="1635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79E948-3094-7314-4544-4A57CDAC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972" y="228600"/>
            <a:ext cx="2453640" cy="163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4CEFCC-C3BC-E9D9-5047-11134909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368" y="1721104"/>
            <a:ext cx="2453640" cy="1635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885E8-8FC7-81F4-EF81-7B9A5ABFE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72" y="1721104"/>
            <a:ext cx="2453640" cy="1635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A411A7-629C-742A-1E2A-87A2B6B5C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368" y="3213608"/>
            <a:ext cx="2453640" cy="16357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F10FB3-3ABB-6C87-4B43-11BF67539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972" y="3213608"/>
            <a:ext cx="2453640" cy="1635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211850-AAFD-D8B8-7C92-F042E3006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0368" y="4706112"/>
            <a:ext cx="2453640" cy="1635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D2AF0D-CCEA-4EBE-E6DE-9BB7B31F9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972" y="4706112"/>
            <a:ext cx="2453640" cy="16357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FCBEF81-396A-2E41-B7E4-0E501C1D96F3}"/>
              </a:ext>
            </a:extLst>
          </p:cNvPr>
          <p:cNvSpPr txBox="1"/>
          <p:nvPr/>
        </p:nvSpPr>
        <p:spPr>
          <a:xfrm>
            <a:off x="438912" y="1087531"/>
            <a:ext cx="52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Only 4 peaks are stable and could be extracted precisely. Here are three typical waveforms.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5D61B2B-EDAC-522C-251F-9E08B7C5F962}"/>
              </a:ext>
            </a:extLst>
          </p:cNvPr>
          <p:cNvSpPr/>
          <p:nvPr/>
        </p:nvSpPr>
        <p:spPr>
          <a:xfrm>
            <a:off x="881500" y="2413187"/>
            <a:ext cx="1093604" cy="2043115"/>
          </a:xfrm>
          <a:custGeom>
            <a:avLst/>
            <a:gdLst>
              <a:gd name="connsiteX0" fmla="*/ 23756 w 1093604"/>
              <a:gd name="connsiteY0" fmla="*/ 1216981 h 2043115"/>
              <a:gd name="connsiteX1" fmla="*/ 23756 w 1093604"/>
              <a:gd name="connsiteY1" fmla="*/ 1143829 h 2043115"/>
              <a:gd name="connsiteX2" fmla="*/ 270644 w 1093604"/>
              <a:gd name="connsiteY2" fmla="*/ 485461 h 2043115"/>
              <a:gd name="connsiteX3" fmla="*/ 389516 w 1093604"/>
              <a:gd name="connsiteY3" fmla="*/ 2039941 h 2043115"/>
              <a:gd name="connsiteX4" fmla="*/ 599828 w 1093604"/>
              <a:gd name="connsiteY4" fmla="*/ 829 h 2043115"/>
              <a:gd name="connsiteX5" fmla="*/ 682124 w 1093604"/>
              <a:gd name="connsiteY5" fmla="*/ 1774765 h 2043115"/>
              <a:gd name="connsiteX6" fmla="*/ 901580 w 1093604"/>
              <a:gd name="connsiteY6" fmla="*/ 494605 h 2043115"/>
              <a:gd name="connsiteX7" fmla="*/ 1093604 w 1093604"/>
              <a:gd name="connsiteY7" fmla="*/ 1244413 h 204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3604" h="2043115">
                <a:moveTo>
                  <a:pt x="23756" y="1216981"/>
                </a:moveTo>
                <a:cubicBezTo>
                  <a:pt x="3182" y="1241365"/>
                  <a:pt x="-17392" y="1265749"/>
                  <a:pt x="23756" y="1143829"/>
                </a:cubicBezTo>
                <a:cubicBezTo>
                  <a:pt x="64904" y="1021909"/>
                  <a:pt x="209684" y="336109"/>
                  <a:pt x="270644" y="485461"/>
                </a:cubicBezTo>
                <a:cubicBezTo>
                  <a:pt x="331604" y="634813"/>
                  <a:pt x="334652" y="2120713"/>
                  <a:pt x="389516" y="2039941"/>
                </a:cubicBezTo>
                <a:cubicBezTo>
                  <a:pt x="444380" y="1959169"/>
                  <a:pt x="551060" y="45025"/>
                  <a:pt x="599828" y="829"/>
                </a:cubicBezTo>
                <a:cubicBezTo>
                  <a:pt x="648596" y="-43367"/>
                  <a:pt x="631832" y="1692469"/>
                  <a:pt x="682124" y="1774765"/>
                </a:cubicBezTo>
                <a:cubicBezTo>
                  <a:pt x="732416" y="1857061"/>
                  <a:pt x="833000" y="582997"/>
                  <a:pt x="901580" y="494605"/>
                </a:cubicBezTo>
                <a:cubicBezTo>
                  <a:pt x="970160" y="406213"/>
                  <a:pt x="1031882" y="825313"/>
                  <a:pt x="1093604" y="12444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8AC95E4-3BD0-2044-37C7-11E860715B4B}"/>
              </a:ext>
            </a:extLst>
          </p:cNvPr>
          <p:cNvSpPr/>
          <p:nvPr/>
        </p:nvSpPr>
        <p:spPr>
          <a:xfrm>
            <a:off x="2871216" y="2303149"/>
            <a:ext cx="1115568" cy="1980988"/>
          </a:xfrm>
          <a:custGeom>
            <a:avLst/>
            <a:gdLst>
              <a:gd name="connsiteX0" fmla="*/ 0 w 1115568"/>
              <a:gd name="connsiteY0" fmla="*/ 1354451 h 1980988"/>
              <a:gd name="connsiteX1" fmla="*/ 128016 w 1115568"/>
              <a:gd name="connsiteY1" fmla="*/ 577211 h 1980988"/>
              <a:gd name="connsiteX2" fmla="*/ 210312 w 1115568"/>
              <a:gd name="connsiteY2" fmla="*/ 1976243 h 1980988"/>
              <a:gd name="connsiteX3" fmla="*/ 438912 w 1115568"/>
              <a:gd name="connsiteY3" fmla="*/ 1139 h 1980988"/>
              <a:gd name="connsiteX4" fmla="*/ 539496 w 1115568"/>
              <a:gd name="connsiteY4" fmla="*/ 1674491 h 1980988"/>
              <a:gd name="connsiteX5" fmla="*/ 804672 w 1115568"/>
              <a:gd name="connsiteY5" fmla="*/ 558923 h 1980988"/>
              <a:gd name="connsiteX6" fmla="*/ 886968 w 1115568"/>
              <a:gd name="connsiteY6" fmla="*/ 1400171 h 1980988"/>
              <a:gd name="connsiteX7" fmla="*/ 996696 w 1115568"/>
              <a:gd name="connsiteY7" fmla="*/ 714371 h 1980988"/>
              <a:gd name="connsiteX8" fmla="*/ 1115568 w 1115568"/>
              <a:gd name="connsiteY8" fmla="*/ 1263011 h 19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5568" h="1980988">
                <a:moveTo>
                  <a:pt x="0" y="1354451"/>
                </a:moveTo>
                <a:cubicBezTo>
                  <a:pt x="46482" y="914015"/>
                  <a:pt x="92964" y="473579"/>
                  <a:pt x="128016" y="577211"/>
                </a:cubicBezTo>
                <a:cubicBezTo>
                  <a:pt x="163068" y="680843"/>
                  <a:pt x="158496" y="2072255"/>
                  <a:pt x="210312" y="1976243"/>
                </a:cubicBezTo>
                <a:cubicBezTo>
                  <a:pt x="262128" y="1880231"/>
                  <a:pt x="384048" y="51431"/>
                  <a:pt x="438912" y="1139"/>
                </a:cubicBezTo>
                <a:cubicBezTo>
                  <a:pt x="493776" y="-49153"/>
                  <a:pt x="478536" y="1581527"/>
                  <a:pt x="539496" y="1674491"/>
                </a:cubicBezTo>
                <a:cubicBezTo>
                  <a:pt x="600456" y="1767455"/>
                  <a:pt x="746760" y="604643"/>
                  <a:pt x="804672" y="558923"/>
                </a:cubicBezTo>
                <a:cubicBezTo>
                  <a:pt x="862584" y="513203"/>
                  <a:pt x="854964" y="1374263"/>
                  <a:pt x="886968" y="1400171"/>
                </a:cubicBezTo>
                <a:cubicBezTo>
                  <a:pt x="918972" y="1426079"/>
                  <a:pt x="958596" y="737231"/>
                  <a:pt x="996696" y="714371"/>
                </a:cubicBezTo>
                <a:cubicBezTo>
                  <a:pt x="1034796" y="691511"/>
                  <a:pt x="1075182" y="977261"/>
                  <a:pt x="1115568" y="12630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FB09A44-C7B5-F3C0-3C46-6AB9B1FF2BF8}"/>
              </a:ext>
            </a:extLst>
          </p:cNvPr>
          <p:cNvSpPr/>
          <p:nvPr/>
        </p:nvSpPr>
        <p:spPr>
          <a:xfrm>
            <a:off x="4535424" y="2708881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580CECA-47B5-7D25-3093-ECB2FF88F369}"/>
              </a:ext>
            </a:extLst>
          </p:cNvPr>
          <p:cNvSpPr/>
          <p:nvPr/>
        </p:nvSpPr>
        <p:spPr>
          <a:xfrm>
            <a:off x="1162050" y="4252180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D1E1F7-CFCE-8147-86BB-38A409A7F825}"/>
              </a:ext>
            </a:extLst>
          </p:cNvPr>
          <p:cNvSpPr/>
          <p:nvPr/>
        </p:nvSpPr>
        <p:spPr>
          <a:xfrm>
            <a:off x="1363218" y="229061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57E2589-6796-81F9-4ACB-CD120E3CE8F1}"/>
              </a:ext>
            </a:extLst>
          </p:cNvPr>
          <p:cNvSpPr/>
          <p:nvPr/>
        </p:nvSpPr>
        <p:spPr>
          <a:xfrm>
            <a:off x="1482090" y="400089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05BC5C-84F6-C511-1382-1428ED21663A}"/>
              </a:ext>
            </a:extLst>
          </p:cNvPr>
          <p:cNvSpPr/>
          <p:nvPr/>
        </p:nvSpPr>
        <p:spPr>
          <a:xfrm>
            <a:off x="1043178" y="2763405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9ABD7-3310-5043-A032-29CBF7C94F7D}"/>
              </a:ext>
            </a:extLst>
          </p:cNvPr>
          <p:cNvSpPr/>
          <p:nvPr/>
        </p:nvSpPr>
        <p:spPr>
          <a:xfrm>
            <a:off x="2980944" y="4107628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DC7CDD-7626-EA89-5166-641F27C0D57F}"/>
              </a:ext>
            </a:extLst>
          </p:cNvPr>
          <p:cNvSpPr/>
          <p:nvPr/>
        </p:nvSpPr>
        <p:spPr>
          <a:xfrm>
            <a:off x="3182112" y="224779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A165298-5174-0F05-F0BE-DC6D7C7B4278}"/>
              </a:ext>
            </a:extLst>
          </p:cNvPr>
          <p:cNvSpPr/>
          <p:nvPr/>
        </p:nvSpPr>
        <p:spPr>
          <a:xfrm>
            <a:off x="3300984" y="3856341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BC2B5B9-E596-1C24-049F-7A73D31431B0}"/>
              </a:ext>
            </a:extLst>
          </p:cNvPr>
          <p:cNvSpPr/>
          <p:nvPr/>
        </p:nvSpPr>
        <p:spPr>
          <a:xfrm>
            <a:off x="2862072" y="2720585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AEED744-02E0-DD70-7BA2-8C23B3D2C91C}"/>
              </a:ext>
            </a:extLst>
          </p:cNvPr>
          <p:cNvSpPr/>
          <p:nvPr/>
        </p:nvSpPr>
        <p:spPr>
          <a:xfrm>
            <a:off x="4927092" y="4107628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64B2735-CBD2-D44E-4474-FF3AE34E3D9B}"/>
              </a:ext>
            </a:extLst>
          </p:cNvPr>
          <p:cNvSpPr/>
          <p:nvPr/>
        </p:nvSpPr>
        <p:spPr>
          <a:xfrm>
            <a:off x="5257038" y="3503437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0160D9-EE17-F3C1-6863-BB24B4866AB8}"/>
              </a:ext>
            </a:extLst>
          </p:cNvPr>
          <p:cNvSpPr/>
          <p:nvPr/>
        </p:nvSpPr>
        <p:spPr>
          <a:xfrm>
            <a:off x="5073396" y="2594941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D5C2CC-D9E1-ACA2-AF3F-9A2651D23B14}"/>
              </a:ext>
            </a:extLst>
          </p:cNvPr>
          <p:cNvSpPr/>
          <p:nvPr/>
        </p:nvSpPr>
        <p:spPr>
          <a:xfrm>
            <a:off x="4735830" y="2720585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7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367</Words>
  <Application>Microsoft Office PowerPoint</Application>
  <PresentationFormat>宽屏</PresentationFormat>
  <Paragraphs>109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4643</cp:revision>
  <dcterms:created xsi:type="dcterms:W3CDTF">2023-07-30T03:21:28Z</dcterms:created>
  <dcterms:modified xsi:type="dcterms:W3CDTF">2024-07-30T04:39:03Z</dcterms:modified>
</cp:coreProperties>
</file>