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40" r:id="rId4"/>
    <p:sldId id="265" r:id="rId5"/>
    <p:sldId id="339" r:id="rId6"/>
    <p:sldId id="324" r:id="rId7"/>
    <p:sldId id="341" r:id="rId8"/>
    <p:sldId id="342" r:id="rId9"/>
    <p:sldId id="343" r:id="rId10"/>
    <p:sldId id="344" r:id="rId11"/>
    <p:sldId id="345" r:id="rId12"/>
    <p:sldId id="325" r:id="rId13"/>
    <p:sldId id="346" r:id="rId14"/>
    <p:sldId id="347" r:id="rId15"/>
    <p:sldId id="323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3915" autoAdjust="0"/>
  </p:normalViewPr>
  <p:slideViewPr>
    <p:cSldViewPr snapToGrid="0">
      <p:cViewPr varScale="1">
        <p:scale>
          <a:sx n="67" d="100"/>
          <a:sy n="67" d="100"/>
        </p:scale>
        <p:origin x="519" y="39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The reason is peaks are not aligned properly. Both mean and median methods significantly affect height of small peaks, leading to a decrease in their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sampling rate, even with a perfect "Get Template" algorithm, the S prediction result is still not as good as that of the "No Template" algorithm.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1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7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A87E177-7C8A-25BD-2C7A-DC873E9D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2611"/>
              </p:ext>
            </p:extLst>
          </p:nvPr>
        </p:nvGraphicFramePr>
        <p:xfrm>
          <a:off x="99606" y="64065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551408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867258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Noise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1.79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4.07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4.53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BB75359-18BE-D824-6D7A-3F0ED49A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3365" r="9380"/>
          <a:stretch/>
        </p:blipFill>
        <p:spPr>
          <a:xfrm>
            <a:off x="0" y="3029180"/>
            <a:ext cx="6236494" cy="3650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310260-81A8-8496-0281-6F4800D680CE}"/>
              </a:ext>
            </a:extLst>
          </p:cNvPr>
          <p:cNvSpPr txBox="1"/>
          <p:nvPr/>
        </p:nvSpPr>
        <p:spPr>
          <a:xfrm>
            <a:off x="6172584" y="2610683"/>
            <a:ext cx="6019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Small peaks are not aligned properly. Both mean and median methods significantly affect height of small peaks, leading to a decrease in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</a:t>
            </a:r>
            <a:r>
              <a:rPr lang="en-US" altLang="zh-CN" b="1" dirty="0"/>
              <a:t>sampling rate</a:t>
            </a:r>
            <a:r>
              <a:rPr lang="en-US" altLang="zh-CN" dirty="0"/>
              <a:t>, even with a perfect "Get Template" algorithm, the S prediction result is still not as good as that of the "No Template" algorithm.</a:t>
            </a:r>
          </a:p>
          <a:p>
            <a:endParaRPr lang="en-US" altLang="zh-CN" dirty="0"/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No Template Method: dis12 = 12.5</a:t>
            </a:r>
          </a:p>
          <a:p>
            <a:r>
              <a:rPr lang="en-US" altLang="zh-CN" dirty="0"/>
              <a:t>Template Method: dis12 = 12 / 13(less accurate)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5EE123-7AB0-1A33-EF12-34A69A59F3F3}"/>
              </a:ext>
            </a:extLst>
          </p:cNvPr>
          <p:cNvSpPr/>
          <p:nvPr/>
        </p:nvSpPr>
        <p:spPr>
          <a:xfrm>
            <a:off x="3464719" y="5472113"/>
            <a:ext cx="1071562" cy="635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9D33C4-A4FE-2EE5-FAC1-FE7160D1A940}"/>
              </a:ext>
            </a:extLst>
          </p:cNvPr>
          <p:cNvSpPr txBox="1"/>
          <p:nvPr/>
        </p:nvSpPr>
        <p:spPr>
          <a:xfrm>
            <a:off x="8375649" y="1017525"/>
            <a:ext cx="3816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does common methods of obtaining the template result in poor performance for S and D prediction, even in noise-free signals?</a:t>
            </a:r>
          </a:p>
        </p:txBody>
      </p:sp>
    </p:spTree>
    <p:extLst>
      <p:ext uri="{BB962C8B-B14F-4D97-AF65-F5344CB8AC3E}">
        <p14:creationId xmlns:p14="http://schemas.microsoft.com/office/powerpoint/2010/main" val="177659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24DB881-6F3A-7407-1861-8BF681DA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73833"/>
              </p:ext>
            </p:extLst>
          </p:nvPr>
        </p:nvGraphicFramePr>
        <p:xfrm>
          <a:off x="1858964" y="614347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3670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K-shape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2.20 / 2.74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4.85 / 5.88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D5C708-541E-7A6C-2981-64F38493D00B}"/>
              </a:ext>
            </a:extLst>
          </p:cNvPr>
          <p:cNvSpPr txBox="1"/>
          <p:nvPr/>
        </p:nvSpPr>
        <p:spPr>
          <a:xfrm>
            <a:off x="2305050" y="3429000"/>
            <a:ext cx="768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the performance of K-shape is not satisfactory? </a:t>
            </a:r>
          </a:p>
          <a:p>
            <a:endParaRPr lang="en-US" altLang="zh-CN" dirty="0"/>
          </a:p>
          <a:p>
            <a:r>
              <a:rPr lang="en-US" altLang="zh-CN" dirty="0"/>
              <a:t>The K-shape algorithm generates a new signal during clustering. The issue lies in the clustering process rather than the underlying Time-Warping concept. </a:t>
            </a:r>
          </a:p>
          <a:p>
            <a:endParaRPr lang="en-US" altLang="zh-CN" dirty="0"/>
          </a:p>
          <a:p>
            <a:r>
              <a:rPr lang="en-US" altLang="zh-CN" dirty="0"/>
              <a:t>We should consider discarding clustering and focus on researching how to apply Time-Warping effectively.</a:t>
            </a:r>
          </a:p>
        </p:txBody>
      </p:sp>
    </p:spTree>
    <p:extLst>
      <p:ext uri="{BB962C8B-B14F-4D97-AF65-F5344CB8AC3E}">
        <p14:creationId xmlns:p14="http://schemas.microsoft.com/office/powerpoint/2010/main" val="413180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6410326" y="1657348"/>
            <a:ext cx="5391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1: The highest points of both the major and minor peaks for each piece should align after applying the algorithm.</a:t>
            </a:r>
          </a:p>
          <a:p>
            <a:endParaRPr lang="en-US" altLang="zh-CN" dirty="0"/>
          </a:p>
          <a:p>
            <a:r>
              <a:rPr lang="en-US" altLang="zh-CN" dirty="0"/>
              <a:t>Feature 2: The distance between the two peaks of the standard template should be the rounded average of the distances between the two peaks for all pieces.</a:t>
            </a:r>
          </a:p>
          <a:p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3: The ability to handle time shifts (possibly essential in real data but less critical in simulated signals).</a:t>
            </a:r>
          </a:p>
          <a:p>
            <a:endParaRPr lang="en-US" altLang="zh-CN" dirty="0"/>
          </a:p>
          <a:p>
            <a:r>
              <a:rPr lang="en-US" altLang="zh-CN" dirty="0"/>
              <a:t>Your idea seems to suggest that the primary focus of research should indeed be on Time Warping to achieve these features successfully.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4D642C-9BAB-C695-348A-3425F89A7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1824" r="8366"/>
          <a:stretch/>
        </p:blipFill>
        <p:spPr>
          <a:xfrm>
            <a:off x="-1" y="3515631"/>
            <a:ext cx="5700713" cy="26931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5B2939-9B1A-831C-56E0-4FB6DE1A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52719" r="8150" b="5674"/>
          <a:stretch/>
        </p:blipFill>
        <p:spPr>
          <a:xfrm>
            <a:off x="0" y="914400"/>
            <a:ext cx="5700713" cy="24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092994" y="567916"/>
            <a:ext cx="1085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这周，我花了整整两天，去看懂一篇统计学论文</a:t>
            </a:r>
            <a:r>
              <a:rPr lang="en-US" altLang="zh-CN" dirty="0"/>
              <a:t>[Segmentation, alignment and statistical analysis of </a:t>
            </a:r>
            <a:r>
              <a:rPr lang="en-US" altLang="zh-CN" dirty="0" err="1"/>
              <a:t>biosignals</a:t>
            </a:r>
            <a:r>
              <a:rPr lang="en-US" altLang="zh-CN" dirty="0"/>
              <a:t> with application to disease classification]</a:t>
            </a:r>
            <a:r>
              <a:rPr lang="zh-CN" altLang="en-US" dirty="0"/>
              <a:t>，并尝试复现的，效果并不好。我会给出效果，并且进行简单的原因分析。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FD35C0-999D-F248-582E-14127578101B}"/>
              </a:ext>
            </a:extLst>
          </p:cNvPr>
          <p:cNvSpPr txBox="1"/>
          <p:nvPr/>
        </p:nvSpPr>
        <p:spPr>
          <a:xfrm>
            <a:off x="1021557" y="1997701"/>
            <a:ext cx="683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BDD58-09AA-A7ED-235F-DC5F98250E29}"/>
              </a:ext>
            </a:extLst>
          </p:cNvPr>
          <p:cNvSpPr/>
          <p:nvPr/>
        </p:nvSpPr>
        <p:spPr>
          <a:xfrm>
            <a:off x="476129" y="2771230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给出一种能够衡量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的距离。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A9BDB8-C3D4-E057-76BF-D3EA1C2C7316}"/>
              </a:ext>
            </a:extLst>
          </p:cNvPr>
          <p:cNvSpPr/>
          <p:nvPr/>
        </p:nvSpPr>
        <p:spPr>
          <a:xfrm>
            <a:off x="476129" y="4082289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将原始信号转化到和导数的空间里，以便方便的计算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距离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E73EFE-F9FE-76C5-C017-48098E962417}"/>
              </a:ext>
            </a:extLst>
          </p:cNvPr>
          <p:cNvSpPr/>
          <p:nvPr/>
        </p:nvSpPr>
        <p:spPr>
          <a:xfrm>
            <a:off x="467022" y="5694352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71E5B69-24C2-205D-A8F5-4EBC51D10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196970" y="3765354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4BBC73-4002-CBB8-CAD8-8F4DCE3472B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2191183" y="2220788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5FA807-9BB2-B97D-357F-3E5253D46712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2188716" y="5331053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30EC9-90F7-BC94-998E-55E3F24DC0C2}"/>
              </a:ext>
            </a:extLst>
          </p:cNvPr>
          <p:cNvSpPr txBox="1"/>
          <p:nvPr/>
        </p:nvSpPr>
        <p:spPr>
          <a:xfrm>
            <a:off x="896185" y="1820678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67D20-77B0-B67A-1D18-D82A26F0FBC7}"/>
              </a:ext>
            </a:extLst>
          </p:cNvPr>
          <p:cNvSpPr/>
          <p:nvPr/>
        </p:nvSpPr>
        <p:spPr>
          <a:xfrm>
            <a:off x="471195" y="4827621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将问题转化为优化问题。求解如何对信号的横轴进行拉伸与收缩。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A278DD-FB04-F5E8-8CD2-2550F6C2D57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192036" y="4585722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639A6A8-87FF-8EFF-848D-6519F920CC60}"/>
              </a:ext>
            </a:extLst>
          </p:cNvPr>
          <p:cNvSpPr txBox="1"/>
          <p:nvPr/>
        </p:nvSpPr>
        <p:spPr>
          <a:xfrm>
            <a:off x="5417343" y="1791548"/>
            <a:ext cx="65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results presented in the paper are as follows: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33A4C5C-B3D7-F227-CCEA-1CEB795F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3817" r="24270" b="13946"/>
          <a:stretch/>
        </p:blipFill>
        <p:spPr>
          <a:xfrm>
            <a:off x="8454637" y="2220222"/>
            <a:ext cx="2005013" cy="14726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DEDEC32-F865-F6C6-13E4-702029CD1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46" r="75638" b="10954"/>
          <a:stretch/>
        </p:blipFill>
        <p:spPr>
          <a:xfrm>
            <a:off x="6064499" y="2220788"/>
            <a:ext cx="1898401" cy="15310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1E1670-B738-C9DF-9480-101B64543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22" y="4446003"/>
            <a:ext cx="4717645" cy="235882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2260DDE-4056-95C2-ADF0-C5A57729CAE7}"/>
              </a:ext>
            </a:extLst>
          </p:cNvPr>
          <p:cNvSpPr txBox="1"/>
          <p:nvPr/>
        </p:nvSpPr>
        <p:spPr>
          <a:xfrm>
            <a:off x="5475490" y="3811558"/>
            <a:ext cx="694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results I have obtained regarding SCG signal are as follows: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47874" y="628245"/>
            <a:ext cx="76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results presented in the paper are as follows: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41EF86-FB50-A5CE-DE0C-867C763EA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3" y="3057227"/>
            <a:ext cx="4717645" cy="23588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31E2E0-17E3-028B-71E5-BCEF50154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3817" r="24270" b="13946"/>
          <a:stretch/>
        </p:blipFill>
        <p:spPr>
          <a:xfrm>
            <a:off x="5992426" y="1057906"/>
            <a:ext cx="2005013" cy="1472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BEB16-FB5F-99F7-3036-B003F878A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46" r="75638" b="10954"/>
          <a:stretch/>
        </p:blipFill>
        <p:spPr>
          <a:xfrm>
            <a:off x="3602286" y="1057906"/>
            <a:ext cx="1898401" cy="15310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3C334F-51ED-70E6-E258-A6D9D793E646}"/>
              </a:ext>
            </a:extLst>
          </p:cNvPr>
          <p:cNvSpPr txBox="1"/>
          <p:nvPr/>
        </p:nvSpPr>
        <p:spPr>
          <a:xfrm>
            <a:off x="2047874" y="2616414"/>
            <a:ext cx="936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results I have obtained regarding SCG signal are as follows: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60012-ACEC-D9D4-5300-F08CA1424642}"/>
              </a:ext>
            </a:extLst>
          </p:cNvPr>
          <p:cNvSpPr txBox="1"/>
          <p:nvPr/>
        </p:nvSpPr>
        <p:spPr>
          <a:xfrm>
            <a:off x="2047874" y="4702968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</a:t>
            </a:r>
            <a:r>
              <a:rPr lang="en-US" altLang="zh-CN" dirty="0"/>
              <a:t>1. </a:t>
            </a:r>
            <a:r>
              <a:rPr lang="zh-CN" altLang="en-US" dirty="0"/>
              <a:t>该论文提出的方法有大量的导数。而</a:t>
            </a:r>
            <a:r>
              <a:rPr lang="en-US" altLang="zh-CN" dirty="0"/>
              <a:t>ECG</a:t>
            </a:r>
            <a:r>
              <a:rPr lang="zh-CN" altLang="en-US" dirty="0"/>
              <a:t>信号相对比较的平滑。而</a:t>
            </a:r>
            <a:r>
              <a:rPr lang="en-US" altLang="zh-CN" dirty="0"/>
              <a:t>SCG</a:t>
            </a:r>
            <a:r>
              <a:rPr lang="zh-CN" altLang="en-US" dirty="0"/>
              <a:t>信号比较的尖锐。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2. </a:t>
            </a:r>
            <a:r>
              <a:rPr lang="zh-CN" altLang="en-US" dirty="0"/>
              <a:t>论文中对时间轴进行拉伸后，缺失的部分需要插值。论文中给出的</a:t>
            </a:r>
            <a:r>
              <a:rPr lang="en-US" altLang="zh-CN" dirty="0"/>
              <a:t>ECG</a:t>
            </a:r>
            <a:r>
              <a:rPr lang="zh-CN" altLang="en-US" dirty="0"/>
              <a:t>信号采样率为</a:t>
            </a:r>
            <a:r>
              <a:rPr lang="en-US" altLang="zh-CN" dirty="0"/>
              <a:t>1KHz,</a:t>
            </a:r>
            <a:r>
              <a:rPr lang="zh-CN" altLang="en-US" dirty="0"/>
              <a:t>而我们的信号的采样率仅仅为</a:t>
            </a:r>
            <a:r>
              <a:rPr lang="en-US" altLang="zh-CN" dirty="0"/>
              <a:t>100Hz</a:t>
            </a:r>
            <a:r>
              <a:rPr lang="zh-CN" altLang="en-US" dirty="0"/>
              <a:t>，我们一个</a:t>
            </a:r>
            <a:r>
              <a:rPr lang="en-US" altLang="zh-CN" dirty="0"/>
              <a:t>template</a:t>
            </a:r>
            <a:r>
              <a:rPr lang="zh-CN" altLang="en-US" dirty="0"/>
              <a:t>的长度往往为</a:t>
            </a:r>
            <a:r>
              <a:rPr lang="en-US" altLang="zh-CN" dirty="0"/>
              <a:t>40-80</a:t>
            </a:r>
            <a:r>
              <a:rPr lang="zh-CN" altLang="en-US" dirty="0"/>
              <a:t>。插值会造成巨大的误差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71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8" y="1582340"/>
            <a:ext cx="9933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</a:t>
            </a:r>
          </a:p>
          <a:p>
            <a:pPr lvl="1"/>
            <a:r>
              <a:rPr lang="en-US" altLang="zh-CN" dirty="0"/>
              <a:t>Tutorial Writing: </a:t>
            </a:r>
          </a:p>
          <a:p>
            <a:pPr lvl="1"/>
            <a:r>
              <a:rPr lang="en-US" altLang="zh-CN" dirty="0"/>
              <a:t>1. Refactor all functions in Generate Wave Module and Filter Module</a:t>
            </a:r>
          </a:p>
          <a:p>
            <a:pPr lvl="1"/>
            <a:r>
              <a:rPr lang="en-US" altLang="zh-CN" dirty="0"/>
              <a:t>2. Add new features to the framework of the main function</a:t>
            </a:r>
          </a:p>
          <a:p>
            <a:pPr lvl="1"/>
            <a:r>
              <a:rPr lang="en-US" altLang="zh-CN" dirty="0"/>
              <a:t>3. Write some notes in </a:t>
            </a:r>
            <a:r>
              <a:rPr lang="en-US" altLang="zh-CN" dirty="0" err="1"/>
              <a:t>ipynb</a:t>
            </a:r>
            <a:r>
              <a:rPr lang="en-US" altLang="zh-CN" dirty="0"/>
              <a:t> file about algorithm details.</a:t>
            </a:r>
          </a:p>
          <a:p>
            <a:pPr lvl="1"/>
            <a:r>
              <a:rPr lang="en-US" altLang="zh-CN" dirty="0"/>
              <a:t>4. Learn 2 new filters (Matched Filer and Notch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</a:t>
            </a:r>
          </a:p>
          <a:p>
            <a:pPr lvl="1"/>
            <a:r>
              <a:rPr lang="en-US" altLang="zh-CN" dirty="0"/>
              <a:t>In situations with heavy echoes, find an potential segmentation method.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</a:t>
            </a:r>
          </a:p>
          <a:p>
            <a:pPr lvl="1"/>
            <a:r>
              <a:rPr lang="en-US" altLang="zh-CN" dirty="0"/>
              <a:t>About Get Template. Based on observation, an attempt has been made to define what constitutes a good algorithm for obtaining an SCG signal template. It consists of three features, and some exploration has been carried out.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816364" y="1513850"/>
            <a:ext cx="963506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 marL="228600" indent="-228600">
              <a:buFontTx/>
              <a:buAutoNum type="arabicPeriod"/>
              <a:defRPr/>
            </a:pPr>
            <a:r>
              <a:rPr lang="en-US" altLang="zh-CN" dirty="0"/>
              <a:t>I refactored Generate Wave Module(7) and Filter Module(4), including interfaces, visualization, code comments and more.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added new feature that people can use the signal created by themselves as the input rather than only SCG signals.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We can save the result.</a:t>
            </a:r>
          </a:p>
          <a:p>
            <a:pPr>
              <a:defRPr/>
            </a:pPr>
            <a:endParaRPr lang="en-US" altLang="zh-CN" sz="1800" b="1" dirty="0"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altLang="zh-CN" sz="1800" b="1" dirty="0">
                <a:highlight>
                  <a:srgbClr val="FFFF00"/>
                </a:highlight>
              </a:rPr>
              <a:t>Use 5 core commands to show you the demo.</a:t>
            </a:r>
          </a:p>
        </p:txBody>
      </p:sp>
    </p:spTree>
    <p:extLst>
      <p:ext uri="{BB962C8B-B14F-4D97-AF65-F5344CB8AC3E}">
        <p14:creationId xmlns:p14="http://schemas.microsoft.com/office/powerpoint/2010/main" val="1137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977634" y="927737"/>
            <a:ext cx="1008089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Notes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Start studying and documenting theoretical aspects of the tutorial content (some parts may be included in the docstring of functions in the future). </a:t>
            </a:r>
          </a:p>
          <a:p>
            <a:pPr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Unique properties and shapes of Different wavelets</a:t>
            </a:r>
          </a:p>
          <a:p>
            <a:pPr marL="457200" indent="-457200">
              <a:buAutoNum type="arabicPeriod"/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The theoretical differences between Notched Filter and Butterworth </a:t>
            </a:r>
            <a:r>
              <a:rPr lang="en-US" altLang="zh-CN" sz="2000" dirty="0" err="1"/>
              <a:t>Bandstop</a:t>
            </a:r>
            <a:r>
              <a:rPr lang="en-US" altLang="zh-CN" sz="2000" dirty="0"/>
              <a:t> Filter, as well as their practical effects when applied to SCG signals.</a:t>
            </a:r>
          </a:p>
          <a:p>
            <a:pPr marL="457200" indent="-457200">
              <a:buAutoNum type="arabicPeriod"/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I turned my attempts with certain algorithms into a playground, such as differences in SCG signals using different wavelets and distinctions between discrete wavelet transform(DWT) and empirical wavelet transform(EWT).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b="1" dirty="0">
                <a:highlight>
                  <a:srgbClr val="FFFF00"/>
                </a:highlight>
              </a:rPr>
              <a:t>Show the Notes.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CF5AD0-BD8D-D90B-99FB-81031E032071}"/>
              </a:ext>
            </a:extLst>
          </p:cNvPr>
          <p:cNvSpPr txBox="1"/>
          <p:nvPr/>
        </p:nvSpPr>
        <p:spPr>
          <a:xfrm>
            <a:off x="1145588" y="1854905"/>
            <a:ext cx="990082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Matched Filter and Notch Filter have been tested on SCG signals. </a:t>
            </a:r>
          </a:p>
          <a:p>
            <a:endParaRPr lang="en-US" altLang="zh-CN" dirty="0"/>
          </a:p>
          <a:p>
            <a:r>
              <a:rPr lang="en-US" altLang="zh-CN" dirty="0"/>
              <a:t>Unlike last week's Wiener filter and </a:t>
            </a:r>
            <a:r>
              <a:rPr lang="en-US" altLang="zh-CN" dirty="0" err="1"/>
              <a:t>Savitzky-Golay</a:t>
            </a:r>
            <a:r>
              <a:rPr lang="en-US" altLang="zh-CN" dirty="0"/>
              <a:t> filter, they didn't produce unexpectedly good results. </a:t>
            </a:r>
          </a:p>
          <a:p>
            <a:endParaRPr lang="en-US" altLang="zh-CN" dirty="0"/>
          </a:p>
          <a:p>
            <a:r>
              <a:rPr lang="en-US" altLang="zh-CN" dirty="0"/>
              <a:t>It seems challenging to apply them for noise reduction in SCG signals.</a:t>
            </a:r>
          </a:p>
        </p:txBody>
      </p:sp>
    </p:spTree>
    <p:extLst>
      <p:ext uri="{BB962C8B-B14F-4D97-AF65-F5344CB8AC3E}">
        <p14:creationId xmlns:p14="http://schemas.microsoft.com/office/powerpoint/2010/main" val="9393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E4C32-5FB1-0127-EAF3-DE047AAB40FD}"/>
              </a:ext>
            </a:extLst>
          </p:cNvPr>
          <p:cNvSpPr txBox="1"/>
          <p:nvPr/>
        </p:nvSpPr>
        <p:spPr>
          <a:xfrm>
            <a:off x="964407" y="757236"/>
            <a:ext cx="10622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Noisy signal with strong echoes. I added 5 echoes to the clean signal, and the attenuation coefficients for these echoes are [0.9, 0.8, 0.7, 0.6, 0.5], with delays of [5, 10, 15, 20, 25] time points, respectively.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data with strong echoes, it's nearly impossible to perform cycle segmentation by locating large peaks.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 the same time, directly using Heart Rate as the cycle length for segmentation results in a significant time shift (as shown in the figure below).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3BA3C-F46D-4309-6E7E-2EEB6D7C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4008549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1C64E3-933D-9360-E103-13AAFAE5702E}"/>
              </a:ext>
            </a:extLst>
          </p:cNvPr>
          <p:cNvSpPr txBox="1"/>
          <p:nvPr/>
        </p:nvSpPr>
        <p:spPr>
          <a:xfrm>
            <a:off x="1617171" y="567916"/>
            <a:ext cx="9648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Within a relatively short timeframe, the patterns generated by echoes remain relatively consistent and don't exhibit significant variations.</a:t>
            </a:r>
          </a:p>
          <a:p>
            <a:endParaRPr lang="en-US" altLang="zh-CN" dirty="0"/>
          </a:p>
          <a:p>
            <a:r>
              <a:rPr lang="en-US" altLang="zh-CN" dirty="0"/>
              <a:t>So, using autocorrelation for separation is a good idea. </a:t>
            </a:r>
          </a:p>
          <a:p>
            <a:endParaRPr lang="en-US" altLang="zh-CN" dirty="0"/>
          </a:p>
          <a:p>
            <a:r>
              <a:rPr lang="en-US" altLang="zh-CN" dirty="0"/>
              <a:t>Below are two examples: one with very few peaks and another with a high number of peaks.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927F5-BAD3-8D7C-25F5-B12A52CC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" y="2730700"/>
            <a:ext cx="5491163" cy="4118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7C6FBA-755F-065A-198F-E0E8298E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06" y="2769990"/>
            <a:ext cx="5441156" cy="4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800225" y="743671"/>
            <a:ext cx="8591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Work 3, an attempt has been made to define what constitutes a good algorithm for obtaining an SCG signal template. </a:t>
            </a:r>
          </a:p>
          <a:p>
            <a:endParaRPr lang="en-US" altLang="zh-CN" dirty="0"/>
          </a:p>
          <a:p>
            <a:r>
              <a:rPr lang="en-US" altLang="zh-CN" dirty="0"/>
              <a:t>I did a simple comparison of algorithms that can recover a single-cycle signal, evaluating their performance on both noise-free and slightly noisy data.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3BDD7C-46C9-BDFE-EA8F-C4F7F31A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63973"/>
              </p:ext>
            </p:extLst>
          </p:nvPr>
        </p:nvGraphicFramePr>
        <p:xfrm>
          <a:off x="2032000" y="2846937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135574" y="480861"/>
            <a:ext cx="7681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合适的方法，更加稳健，能够抵消一部分施加在峰上的噪声。（加了噪声后，直接计算的</a:t>
            </a:r>
            <a:r>
              <a:rPr lang="en-US" altLang="zh-CN" dirty="0"/>
              <a:t>D</a:t>
            </a:r>
            <a:r>
              <a:rPr lang="zh-CN" altLang="en-US" dirty="0"/>
              <a:t>指标暴涨，而使用了</a:t>
            </a:r>
            <a:r>
              <a:rPr lang="en-US" altLang="zh-CN" dirty="0"/>
              <a:t>Template</a:t>
            </a:r>
            <a:r>
              <a:rPr lang="zh-CN" altLang="en-US" dirty="0"/>
              <a:t>的仅仅微微上涨，上涨的那一部分才是噪声的影响）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直接定位而不使用</a:t>
            </a:r>
            <a:r>
              <a:rPr lang="en-US" altLang="zh-CN" dirty="0"/>
              <a:t>xxx</a:t>
            </a:r>
            <a:r>
              <a:rPr lang="zh-CN" altLang="en-US" dirty="0"/>
              <a:t>的方法，并不稳健，随着噪声的轻微提升，准确率会大幅度下降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FF5A2F4E-179C-87FA-89F5-A96C2352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97987"/>
              </p:ext>
            </p:extLst>
          </p:nvPr>
        </p:nvGraphicFramePr>
        <p:xfrm>
          <a:off x="1826807" y="2811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C52FFE-002C-B1B8-8CD5-A83E5767F67F}"/>
              </a:ext>
            </a:extLst>
          </p:cNvPr>
          <p:cNvSpPr txBox="1"/>
          <p:nvPr/>
        </p:nvSpPr>
        <p:spPr>
          <a:xfrm>
            <a:off x="2359412" y="5033811"/>
            <a:ext cx="76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Noise level &gt; 0.1, </a:t>
            </a:r>
            <a:r>
              <a:rPr lang="zh-CN" altLang="en-US" dirty="0"/>
              <a:t>使用</a:t>
            </a:r>
            <a:r>
              <a:rPr lang="en-US" altLang="zh-CN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436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1411</Words>
  <Application>Microsoft Office PowerPoint</Application>
  <PresentationFormat>宽屏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8253</cp:revision>
  <dcterms:created xsi:type="dcterms:W3CDTF">2023-07-30T03:21:28Z</dcterms:created>
  <dcterms:modified xsi:type="dcterms:W3CDTF">2023-09-18T03:28:17Z</dcterms:modified>
</cp:coreProperties>
</file>