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0C30-D35D-042D-6D1F-709CBF5C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54703-29D7-46E6-8E54-4C7D5997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92D3-08B4-B7BD-A590-FC6C772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5EBAF-70DD-4ECC-9CAB-08A69DCC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B342C-3E86-BD90-A629-A549AED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3A8F0-DF4A-3A15-7B5C-533E76D9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C43C5-B04D-7523-0706-06B58C0B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14B0D-1A87-DE0E-C688-C28CF42D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38D9E-EB54-ACF8-B8F4-D635E8F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C8F22-8303-9E94-0775-8B750D7A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5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DAF875-19CE-0FDA-F1B8-7D99173E8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08183-654E-2C8B-6ED8-31A6BF71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78F74-EF0E-D49A-4E38-A3F1EF5D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F71D5-508B-341E-68F1-668A5DA0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04E9B-6C98-31CC-04DC-9D45C9FE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6B9C-038D-624C-FC8F-099907E2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343E3-CF33-B549-38AC-1489C5BE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8E239-BDEB-04EC-F842-6F93A533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43D15-F8AF-0989-AAC9-B5B7F57F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1257-A90A-3EAB-DC4D-E332AAC1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576B-B93B-89EF-C211-D1F95B2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64D80-D629-5C7C-BFC3-8F9C9FB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D4FE1-CF33-F9AC-19D4-B63744B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6C383-A7A3-3CDC-37F9-6688C82D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1C7E1-6819-B5C9-1B73-BA7B666D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1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865E-187A-8D45-BA8A-EA0D4D94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53BD9-2CE0-DB33-D6FB-2FB7020E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DE96B-2454-09EF-E01D-15663529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86707-9687-A604-12FE-DDE23E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7017A-D05B-AEF1-284B-8AA0BB27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56525-8E75-BF67-DADA-7CF2554A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3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93AD-1452-7FDC-D6B2-71AAD50E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62FF8-63F3-7C92-B97B-36904D59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131AD-2256-9A99-F7DA-6294B75F0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52F9A4-D821-4F69-5321-58161FFE5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992EED-206B-BAC3-1FF6-1F5D52857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44F97-147E-8C95-0B1D-4231A465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09EBA-4ABA-56FD-D2C9-5C0B8A03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5903D8-79DD-BF92-96F5-B8636936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0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41FFE-A9DA-3CF6-4CC5-066BBF9A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58C18-20D5-2379-9734-17CD0728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3D1FF-8928-6929-F2AF-68DB4625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E99CB-FB1C-C69B-FE54-D1A698CB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1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751B7D-B214-73CF-CEE7-344AA622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77F753-6B54-F8CA-07D6-838CCC40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AA9C9-4F8D-48AD-DA22-59581782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3D7F4-C1F4-111D-41D4-2C1B50B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DD383-5F22-9576-D519-CA0C0B7B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FC47B-3800-9BCD-B3B0-586072C8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D2A73-FBAE-684B-374E-12A3C2B3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BA87C-36C2-49F5-DEED-7C759F4C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14EE9-923D-BCCF-F604-0349C89F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8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CCA5-1091-5BF7-D83F-A601E43E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9007E4-1F59-FD43-F7CA-9885BC227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2B0D5-CEB2-91AF-DD3B-26D88C58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7D4A-156F-48D7-94BA-35D6CA1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9DB7A-C2E4-D090-7199-C2BDB1B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BA228-4D45-92E9-7980-E623685D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4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C050A-FB52-70C6-BF2E-5C15CD0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776CD-B57C-E3F5-A4BE-D108F09F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B45A5-EF6E-F260-1141-78C7BF23D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E8B8-FE1F-44B9-9528-BD3460594D2D}" type="datetimeFigureOut">
              <a:rPr lang="zh-CN" altLang="en-US" smtClean="0"/>
              <a:t>2023-12-08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ABA6F-9B78-D221-2926-AF89C66E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93DA7-8E0F-D438-0B4B-5DE964F4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4F4C-BF28-4783-A363-6ABCB6CF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3CDFA6-78BC-532B-5C3D-18DE9AEC31E7}"/>
              </a:ext>
            </a:extLst>
          </p:cNvPr>
          <p:cNvSpPr txBox="1"/>
          <p:nvPr/>
        </p:nvSpPr>
        <p:spPr>
          <a:xfrm>
            <a:off x="1117597" y="368770"/>
            <a:ext cx="10104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simulated signals and real signals:</a:t>
            </a:r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SCG Signal Segmentation: Large Peak Extraction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Signal Segmentation: Multipeak, noisy, irregular waveform (sometimes similar to BCG, sometimes similar to SCG)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E81DD2-EA9F-8AB4-3790-E74253353C2C}"/>
              </a:ext>
            </a:extLst>
          </p:cNvPr>
          <p:cNvSpPr txBox="1"/>
          <p:nvPr/>
        </p:nvSpPr>
        <p:spPr>
          <a:xfrm>
            <a:off x="7940353" y="3628453"/>
            <a:ext cx="27192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for Energy Calculation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6AA689-0EB7-B22E-46A6-64FF3DA4158C}"/>
              </a:ext>
            </a:extLst>
          </p:cNvPr>
          <p:cNvSpPr txBox="1"/>
          <p:nvPr/>
        </p:nvSpPr>
        <p:spPr>
          <a:xfrm>
            <a:off x="7940357" y="4644116"/>
            <a:ext cx="2719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Peak</a:t>
            </a:r>
            <a:r>
              <a:rPr lang="zh-CN" altLang="en-US"/>
              <a:t> </a:t>
            </a:r>
            <a:r>
              <a:rPr lang="en-US" altLang="zh-CN"/>
              <a:t>Detectio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6FF5C0-5E0D-C985-A86F-2511599F4688}"/>
              </a:ext>
            </a:extLst>
          </p:cNvPr>
          <p:cNvSpPr txBox="1"/>
          <p:nvPr/>
        </p:nvSpPr>
        <p:spPr>
          <a:xfrm>
            <a:off x="7940353" y="5991275"/>
            <a:ext cx="27192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Linear realignment based on ACF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E2EAC5-E43A-DB14-703E-80DCD5C6F31D}"/>
              </a:ext>
            </a:extLst>
          </p:cNvPr>
          <p:cNvSpPr txBox="1"/>
          <p:nvPr/>
        </p:nvSpPr>
        <p:spPr>
          <a:xfrm>
            <a:off x="1902957" y="3394360"/>
            <a:ext cx="2534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Hilbert transform for envelope extraction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8C7B0-ED83-3ED1-FDDC-AA6C07E17CB5}"/>
              </a:ext>
            </a:extLst>
          </p:cNvPr>
          <p:cNvSpPr txBox="1"/>
          <p:nvPr/>
        </p:nvSpPr>
        <p:spPr>
          <a:xfrm>
            <a:off x="1902957" y="4248611"/>
            <a:ext cx="2534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Savitzky-Golay</a:t>
            </a:r>
            <a:r>
              <a:rPr lang="en-US" altLang="zh-CN" dirty="0"/>
              <a:t> filter smoothing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AD9F5-AF33-35E8-937A-6223CEE1E1DF}"/>
              </a:ext>
            </a:extLst>
          </p:cNvPr>
          <p:cNvSpPr txBox="1"/>
          <p:nvPr/>
        </p:nvSpPr>
        <p:spPr>
          <a:xfrm>
            <a:off x="1902957" y="5102862"/>
            <a:ext cx="253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ACF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018959-1877-5073-E0BC-2E61F9FB0D65}"/>
              </a:ext>
            </a:extLst>
          </p:cNvPr>
          <p:cNvSpPr txBox="1"/>
          <p:nvPr/>
        </p:nvSpPr>
        <p:spPr>
          <a:xfrm>
            <a:off x="1902957" y="5685568"/>
            <a:ext cx="253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Peak Detection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E58F47-F796-92D4-A56F-17BD5660F3D4}"/>
              </a:ext>
            </a:extLst>
          </p:cNvPr>
          <p:cNvSpPr txBox="1"/>
          <p:nvPr/>
        </p:nvSpPr>
        <p:spPr>
          <a:xfrm>
            <a:off x="1902957" y="6268274"/>
            <a:ext cx="253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Signal Segmentation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550983-C3F1-81E2-B4D5-976F695F6087}"/>
              </a:ext>
            </a:extLst>
          </p:cNvPr>
          <p:cNvSpPr txBox="1"/>
          <p:nvPr/>
        </p:nvSpPr>
        <p:spPr>
          <a:xfrm>
            <a:off x="7940354" y="5321661"/>
            <a:ext cx="2719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Signal Segmentation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2227F8-2893-1437-2528-60AF01BCB04F}"/>
              </a:ext>
            </a:extLst>
          </p:cNvPr>
          <p:cNvSpPr txBox="1"/>
          <p:nvPr/>
        </p:nvSpPr>
        <p:spPr>
          <a:xfrm>
            <a:off x="6692978" y="1902798"/>
            <a:ext cx="52140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the multi-peak issue in the time domain into a single-peak problem in the energy domain. </a:t>
            </a:r>
          </a:p>
          <a:p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 observation, the highest point of energy density is relatively consistent within each cycle.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75F730-BE6F-866E-FBD8-1C4ABC5FF58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300000" y="4274784"/>
            <a:ext cx="5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D4E0AA2-C4A0-F688-A690-64E0DE4B93CB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9300002" y="5013448"/>
            <a:ext cx="3" cy="308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981D2E-E0C3-DCF5-6A8C-E31807F1CC7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9300001" y="5690993"/>
            <a:ext cx="1" cy="300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AA84B84-4064-E124-6EE8-BB7374BB58E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169969" y="4040691"/>
            <a:ext cx="0" cy="207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14B4291-6A8C-D5EE-9FE5-E63A56D6275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169969" y="4894942"/>
            <a:ext cx="0" cy="207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5DF74F4-631D-9706-008A-6755CD4A607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169969" y="5472194"/>
            <a:ext cx="0" cy="213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C4632ED-A900-694C-4EA8-C185FFE476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169969" y="6054900"/>
            <a:ext cx="0" cy="213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号 41">
            <a:extLst>
              <a:ext uri="{FF2B5EF4-FFF2-40B4-BE49-F238E27FC236}">
                <a16:creationId xmlns:a16="http://schemas.microsoft.com/office/drawing/2014/main" id="{5CB8FC7D-74B5-122A-DF92-FB476C61F38C}"/>
              </a:ext>
            </a:extLst>
          </p:cNvPr>
          <p:cNvSpPr/>
          <p:nvPr/>
        </p:nvSpPr>
        <p:spPr>
          <a:xfrm>
            <a:off x="4544009" y="6268274"/>
            <a:ext cx="379444" cy="3693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C56E1DB-247E-9AEF-FE16-65E81633DE1D}"/>
              </a:ext>
            </a:extLst>
          </p:cNvPr>
          <p:cNvCxnSpPr>
            <a:cxnSpLocks/>
          </p:cNvCxnSpPr>
          <p:nvPr/>
        </p:nvCxnSpPr>
        <p:spPr>
          <a:xfrm>
            <a:off x="6131851" y="2164702"/>
            <a:ext cx="5" cy="46932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E719DAF-DC33-E87C-C822-354D4C531F86}"/>
              </a:ext>
            </a:extLst>
          </p:cNvPr>
          <p:cNvSpPr txBox="1"/>
          <p:nvPr/>
        </p:nvSpPr>
        <p:spPr>
          <a:xfrm>
            <a:off x="1067745" y="2318296"/>
            <a:ext cx="4941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from IoT2023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enough for HR estimation, but doesn’t work well on Real Signal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50865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A35FEF-C46A-6AC2-5B5D-87BBDE3F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20" y="603380"/>
            <a:ext cx="5523722" cy="5984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85F8DB-C354-50BD-30D5-2FB514DD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96751"/>
            <a:ext cx="3846543" cy="2564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17FA5F-E48A-C659-3942-3C4670044A5A}"/>
              </a:ext>
            </a:extLst>
          </p:cNvPr>
          <p:cNvSpPr txBox="1"/>
          <p:nvPr/>
        </p:nvSpPr>
        <p:spPr>
          <a:xfrm>
            <a:off x="1107233" y="166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signal.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4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25EFCE9-4186-8093-FDF3-F1DD3D182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9" y="586487"/>
            <a:ext cx="5247717" cy="5685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DF57DA-43A5-C4C6-ADD4-1383471BF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1807547"/>
            <a:ext cx="4864359" cy="32429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F79DEA-89B4-8FFA-9EB4-5B79E55BF8EB}"/>
              </a:ext>
            </a:extLst>
          </p:cNvPr>
          <p:cNvSpPr txBox="1"/>
          <p:nvPr/>
        </p:nvSpPr>
        <p:spPr>
          <a:xfrm>
            <a:off x="1107233" y="166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signals similar to SCG.</a:t>
            </a:r>
          </a:p>
        </p:txBody>
      </p:sp>
    </p:spTree>
    <p:extLst>
      <p:ext uri="{BB962C8B-B14F-4D97-AF65-F5344CB8AC3E}">
        <p14:creationId xmlns:p14="http://schemas.microsoft.com/office/powerpoint/2010/main" val="35028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2A306E-3062-0BFC-2E50-1BD14EC6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64" y="618930"/>
            <a:ext cx="5187821" cy="56201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BBC9A8-5F41-28EB-C1EB-7588E6A2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70" y="1910880"/>
            <a:ext cx="4554357" cy="30362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072AD1-8639-A5EB-4D78-5045C2428190}"/>
              </a:ext>
            </a:extLst>
          </p:cNvPr>
          <p:cNvSpPr txBox="1"/>
          <p:nvPr/>
        </p:nvSpPr>
        <p:spPr>
          <a:xfrm>
            <a:off x="1107233" y="185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accurately extract template.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1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133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甲鱼 老</dc:creator>
  <cp:lastModifiedBy>甲鱼 老</cp:lastModifiedBy>
  <cp:revision>54</cp:revision>
  <dcterms:created xsi:type="dcterms:W3CDTF">2023-12-08T13:22:11Z</dcterms:created>
  <dcterms:modified xsi:type="dcterms:W3CDTF">2023-12-08T13:53:45Z</dcterms:modified>
</cp:coreProperties>
</file>