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271" r:id="rId4"/>
    <p:sldId id="278" r:id="rId5"/>
    <p:sldId id="265" r:id="rId6"/>
    <p:sldId id="268" r:id="rId7"/>
    <p:sldId id="260" r:id="rId8"/>
    <p:sldId id="29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老 甲鱼" initials="老" lastIdx="3" clrIdx="0">
    <p:extLst>
      <p:ext uri="{19B8F6BF-5375-455C-9EA6-DF929625EA0E}">
        <p15:presenceInfo xmlns:p15="http://schemas.microsoft.com/office/powerpoint/2012/main" userId="8e706fe32cce4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F4B183"/>
    <a:srgbClr val="F8CBAD"/>
    <a:srgbClr val="8FAADC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77520" autoAdjust="0"/>
  </p:normalViewPr>
  <p:slideViewPr>
    <p:cSldViewPr snapToGrid="0">
      <p:cViewPr varScale="1">
        <p:scale>
          <a:sx n="89" d="100"/>
          <a:sy n="89" d="100"/>
        </p:scale>
        <p:origin x="1752" y="9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4740E-8F52-4821-8A8D-03DDEC038A3B}" type="datetimeFigureOut">
              <a:rPr lang="zh-CN" altLang="en-US" smtClean="0"/>
              <a:t>2023-08-20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FA662-60CA-45D5-8BB1-0A7D21FB8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1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Ok, I will begin my weekly </a:t>
            </a:r>
            <a:r>
              <a:rPr lang="en-US" altLang="zh-CN" dirty="0" err="1"/>
              <a:t>Presentation.s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26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Ok, I will begin my weekly </a:t>
            </a:r>
            <a:r>
              <a:rPr lang="en-US" altLang="zh-CN" dirty="0" err="1"/>
              <a:t>Presentation.s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64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404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980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367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014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081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18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D226F-0FDE-ADCA-B981-0737D9DC4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4ABB8-FEC8-D6C3-AF75-A249BCA47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362A6-18C2-41E4-9ACE-B39C1F2B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8CED4-2D82-18BF-3EE3-F1E04EFA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C9BD4-0F60-1E5C-8899-6CB9D052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91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42D37-FC51-BC1F-CFE1-652AD977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A9D527-128B-C07A-BBE0-978418525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C53FE-9029-6241-CD11-FF843697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72D27-072D-2561-9A8C-6A89ECF4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0EB72-67F8-9663-80D5-C5F41473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6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D18C15-0487-9772-DD3C-4EE8DE493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19F9B8-B02B-8761-B7FD-1A5A4CE91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A57CA-2F73-4FD8-5775-0B0A001F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EA151-1EF8-017C-91EC-C8D93FF4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598E3-6F79-E83E-B33C-8D793C44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1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D8E04-D209-3C4C-9965-1A9935D3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5DA00-1781-D5ED-51FF-504382AD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0773E-4E1B-CA9F-2B09-1D350653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AF8FB-65F4-1B1E-284F-526D5FC3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579CA-2077-7F33-D1B2-61294938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25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E27B6-FE66-0601-66C7-C6AC486F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D7878E-40C4-EBC3-22F5-6F8F8A804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B066-B532-2BD5-D2B5-6AD27DA1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1A1E0-664F-B975-B4D3-49BDB09D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64908-3D90-70BB-944E-9485F0E4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78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49205-86A2-92D0-B772-3BCDDE11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B6F7E-6BAB-FC0A-F189-A81BD8F06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0D600-C072-A404-0F50-D6F408A54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1749D0-1E54-0679-5F53-4DAD703C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2CCC7-E63E-6148-4B31-24485E2C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FC7AC-77D2-F96A-2A64-036FD1B7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2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027A3-4356-3CF2-E8C1-2E328239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0C3975-8154-4011-0D93-AE2AE1E07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036807-7B14-F8B4-7686-FCB078914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1F7D2F-9A1E-475C-4359-C47497F3C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A76DD0-8C82-179D-1E33-C079E01D6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19BF26-A3BF-6A72-9795-67170740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C64E86-5447-674B-18FE-4EF08C52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F3A91C-0205-9E3E-1805-D35AEA73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9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3D167-A1B5-3B26-4DFF-C07242A5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1C883D-0D9A-CE53-7EF7-79408E99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2305E8-5115-78D3-7565-EBFCE5A0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A55DAC-9F26-B6BB-1435-44342C73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07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6DA0EA-9E66-4BCF-5830-69D52FAE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96243A-C677-C2CA-C0CA-856636EB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2D3CCC-B8BE-8B51-6415-68099697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9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F03FB-7198-053E-39D0-C659624F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53A62-7BE4-5FE9-EE85-D6277D30D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596C5-2EE7-BB5F-3193-DAB2C478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0BAF1-95B1-0C2A-B593-8E24DAC7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862598-5738-8DE2-1D9C-6ADF08F7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04FD61-713A-DE87-B32D-A780C092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8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C8BED-EF9A-927F-B5C9-64D91E51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1DA5D9-48B9-B85F-1162-FDB05B5D3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F2ED3F-791A-28FA-5ED0-D7C471CC7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CDF28C-0D1B-4D1B-9CE7-D58D04F4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FD2B8-7442-04C4-DF52-E7372814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2EBE4-6CBB-E2F1-A614-252DD0FF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16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409B96-826E-6F21-E565-18ACC1C0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8153E-782F-9F38-B76E-3B4EC127A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1F551-E645-70FA-9CCA-DAB4A2AD3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7DC1B-4743-47FE-A400-A2B750CAD470}" type="datetimeFigureOut">
              <a:rPr lang="zh-CN" altLang="en-US" smtClean="0"/>
              <a:t>2023-08-20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09E3B-87F5-A773-48A2-52ABC59EF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78694-5FFA-C370-8A8E-5A1E97C6D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5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574961" y="3105834"/>
            <a:ext cx="904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Consolas" panose="020B0609020204030204" pitchFamily="49" charset="0"/>
                <a:cs typeface="Times New Roman" panose="02020603050405020304" pitchFamily="18" charset="0"/>
              </a:rPr>
              <a:t>Weekly Presentation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974E84-A295-73A6-F451-ABDE3F1A1C08}"/>
              </a:ext>
            </a:extLst>
          </p:cNvPr>
          <p:cNvSpPr txBox="1"/>
          <p:nvPr/>
        </p:nvSpPr>
        <p:spPr>
          <a:xfrm>
            <a:off x="5044438" y="5095533"/>
            <a:ext cx="210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Jiayu</a:t>
            </a: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Chen</a:t>
            </a:r>
          </a:p>
          <a:p>
            <a:pPr algn="ctr"/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2023.8.21</a:t>
            </a:r>
          </a:p>
        </p:txBody>
      </p:sp>
    </p:spTree>
    <p:extLst>
      <p:ext uri="{BB962C8B-B14F-4D97-AF65-F5344CB8AC3E}">
        <p14:creationId xmlns:p14="http://schemas.microsoft.com/office/powerpoint/2010/main" val="576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574961" y="3105834"/>
            <a:ext cx="904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Consolas" panose="020B0609020204030204" pitchFamily="49" charset="0"/>
                <a:cs typeface="Times New Roman" panose="02020603050405020304" pitchFamily="18" charset="0"/>
              </a:rPr>
              <a:t>工作简介</a:t>
            </a:r>
            <a:endParaRPr lang="en-US" altLang="zh-CN" sz="36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86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Features Selection</a:t>
            </a:r>
          </a:p>
        </p:txBody>
      </p:sp>
    </p:spTree>
    <p:extLst>
      <p:ext uri="{BB962C8B-B14F-4D97-AF65-F5344CB8AC3E}">
        <p14:creationId xmlns:p14="http://schemas.microsoft.com/office/powerpoint/2010/main" val="216413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8" y="423950"/>
            <a:ext cx="6451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S &amp; D prediction in the noise level of 0.8</a:t>
            </a:r>
          </a:p>
        </p:txBody>
      </p:sp>
    </p:spTree>
    <p:extLst>
      <p:ext uri="{BB962C8B-B14F-4D97-AF65-F5344CB8AC3E}">
        <p14:creationId xmlns:p14="http://schemas.microsoft.com/office/powerpoint/2010/main" val="404300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1122218" y="423950"/>
            <a:ext cx="458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Tutorial</a:t>
            </a:r>
          </a:p>
        </p:txBody>
      </p:sp>
    </p:spTree>
    <p:extLst>
      <p:ext uri="{BB962C8B-B14F-4D97-AF65-F5344CB8AC3E}">
        <p14:creationId xmlns:p14="http://schemas.microsoft.com/office/powerpoint/2010/main" val="425684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Work_4: </a:t>
            </a:r>
            <a:r>
              <a:rPr lang="en-US" altLang="zh-CN" sz="1400" dirty="0"/>
              <a:t>Theoretical knowledge Learning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F1E1A2-EAA5-F458-EF2C-03F08482877A}"/>
              </a:ext>
            </a:extLst>
          </p:cNvPr>
          <p:cNvSpPr txBox="1"/>
          <p:nvPr/>
        </p:nvSpPr>
        <p:spPr>
          <a:xfrm>
            <a:off x="2359734" y="1468586"/>
            <a:ext cx="3059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sz="2000" b="1" dirty="0"/>
              <a:t>Signals and Systems</a:t>
            </a:r>
            <a:endParaRPr lang="zh-CN" altLang="en-US" sz="20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C7C0D7-F219-E08C-D3D9-87ED10553615}"/>
              </a:ext>
            </a:extLst>
          </p:cNvPr>
          <p:cNvSpPr txBox="1"/>
          <p:nvPr/>
        </p:nvSpPr>
        <p:spPr>
          <a:xfrm>
            <a:off x="1414618" y="2072853"/>
            <a:ext cx="61021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>
                <a:latin typeface="+mj-lt"/>
              </a:rPr>
              <a:t>Course: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EE120, Berkeley </a:t>
            </a:r>
          </a:p>
          <a:p>
            <a:endParaRPr lang="en-US" altLang="zh-CN" dirty="0">
              <a:latin typeface="+mj-lt"/>
            </a:endParaRPr>
          </a:p>
          <a:p>
            <a:r>
              <a:rPr lang="en-US" altLang="zh-CN" b="1" dirty="0">
                <a:latin typeface="+mj-lt"/>
              </a:rPr>
              <a:t>This week's progress:</a:t>
            </a:r>
          </a:p>
          <a:p>
            <a:r>
              <a:rPr lang="en-US" altLang="zh-CN" dirty="0">
                <a:latin typeface="+mj-lt"/>
              </a:rPr>
              <a:t>Lecture 8 (discrete-time Fourier transform)</a:t>
            </a:r>
          </a:p>
          <a:p>
            <a:r>
              <a:rPr lang="en-US" altLang="zh-CN" dirty="0">
                <a:latin typeface="+mj-lt"/>
              </a:rPr>
              <a:t>Lecture 9 (discrete-time Fourier transform, continued)</a:t>
            </a:r>
          </a:p>
          <a:p>
            <a:r>
              <a:rPr lang="en-US" altLang="zh-CN" dirty="0">
                <a:latin typeface="+mj-lt"/>
              </a:rPr>
              <a:t>Finish 1 lab</a:t>
            </a:r>
          </a:p>
          <a:p>
            <a:endParaRPr lang="en-US" altLang="zh-CN" dirty="0">
              <a:latin typeface="+mj-lt"/>
            </a:endParaRPr>
          </a:p>
          <a:p>
            <a:r>
              <a:rPr lang="en-US" altLang="zh-CN" b="1" dirty="0">
                <a:latin typeface="+mj-lt"/>
              </a:rPr>
              <a:t>Next week’s</a:t>
            </a:r>
            <a:r>
              <a:rPr lang="zh-CN" altLang="en-US" b="1" dirty="0">
                <a:latin typeface="+mj-lt"/>
              </a:rPr>
              <a:t> </a:t>
            </a:r>
            <a:r>
              <a:rPr lang="en-US" altLang="zh-CN" b="1" dirty="0">
                <a:latin typeface="+mj-lt"/>
              </a:rPr>
              <a:t>plan:</a:t>
            </a:r>
          </a:p>
          <a:p>
            <a:r>
              <a:rPr lang="en-US" altLang="zh-CN" dirty="0">
                <a:latin typeface="+mj-lt"/>
              </a:rPr>
              <a:t>Lecture 10 (the DFT; FIR filters)</a:t>
            </a:r>
          </a:p>
          <a:p>
            <a:r>
              <a:rPr lang="en-US" altLang="zh-CN" dirty="0">
                <a:latin typeface="+mj-lt"/>
              </a:rPr>
              <a:t>Lecture 11 (Fourier transforms in two dimensions)</a:t>
            </a:r>
          </a:p>
          <a:p>
            <a:r>
              <a:rPr lang="en-US" altLang="zh-CN" dirty="0">
                <a:latin typeface="+mj-lt"/>
              </a:rPr>
              <a:t>Finish 1 lab</a:t>
            </a:r>
          </a:p>
        </p:txBody>
      </p:sp>
    </p:spTree>
    <p:extLst>
      <p:ext uri="{BB962C8B-B14F-4D97-AF65-F5344CB8AC3E}">
        <p14:creationId xmlns:p14="http://schemas.microsoft.com/office/powerpoint/2010/main" val="318913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8" y="423950"/>
            <a:ext cx="175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Questions</a:t>
            </a:r>
            <a:endParaRPr lang="en-US" altLang="zh-CN" sz="32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A0A276-ED6D-9AA8-53E0-36DC0D9FA2F6}"/>
              </a:ext>
            </a:extLst>
          </p:cNvPr>
          <p:cNvSpPr txBox="1"/>
          <p:nvPr/>
        </p:nvSpPr>
        <p:spPr>
          <a:xfrm>
            <a:off x="2180895" y="1760475"/>
            <a:ext cx="802000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pPr marL="342900" indent="-342900">
              <a:buAutoNum type="arabicPeriod"/>
            </a:pPr>
            <a:r>
              <a:rPr lang="en-US" altLang="zh-CN" dirty="0"/>
              <a:t>Tutorial</a:t>
            </a:r>
            <a:r>
              <a:rPr lang="zh-CN" altLang="en-US" dirty="0"/>
              <a:t>中是否需要加一个数据模块，保证我们写出来的</a:t>
            </a:r>
            <a:r>
              <a:rPr lang="en-US" altLang="zh-CN" dirty="0"/>
              <a:t>Example</a:t>
            </a:r>
            <a:r>
              <a:rPr lang="zh-CN" altLang="en-US" dirty="0"/>
              <a:t>是比较统一的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Tutorial</a:t>
            </a:r>
            <a:r>
              <a:rPr lang="zh-CN" altLang="en-US" dirty="0"/>
              <a:t>中的噪声生成模块，我感觉我怎么写都是错的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在去噪过程中，怎么才知道，</a:t>
            </a:r>
            <a:r>
              <a:rPr lang="en-US" altLang="zh-CN" dirty="0"/>
              <a:t>ok</a:t>
            </a:r>
            <a:r>
              <a:rPr lang="zh-CN" altLang="en-US" dirty="0"/>
              <a:t>，这样差不多可以了。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是不是在实际的数据中，</a:t>
            </a:r>
            <a:r>
              <a:rPr lang="en-US" altLang="zh-CN" dirty="0"/>
              <a:t>1000</a:t>
            </a:r>
            <a:r>
              <a:rPr lang="zh-CN" altLang="en-US" dirty="0"/>
              <a:t>条长度为</a:t>
            </a:r>
            <a:r>
              <a:rPr lang="en-US" altLang="zh-CN" dirty="0"/>
              <a:t>10s</a:t>
            </a:r>
            <a:r>
              <a:rPr lang="zh-CN" altLang="en-US" dirty="0"/>
              <a:t>的数据可能来自不同的几十个人，然后每个人在不同的环境中测得，每条数据携带的噪声完全不同，这时是怎么处理的？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463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4584379" y="484992"/>
            <a:ext cx="175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素材</a:t>
            </a:r>
            <a:endParaRPr lang="en-US" altLang="zh-CN" sz="32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68F3DC2-00D0-5F26-035E-E322914F4D34}"/>
              </a:ext>
            </a:extLst>
          </p:cNvPr>
          <p:cNvSpPr/>
          <p:nvPr/>
        </p:nvSpPr>
        <p:spPr>
          <a:xfrm>
            <a:off x="486555" y="1787868"/>
            <a:ext cx="2589996" cy="597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Envelope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10BE8FA-3CE3-FD17-9150-C3D57F7F1DE3}"/>
              </a:ext>
            </a:extLst>
          </p:cNvPr>
          <p:cNvSpPr/>
          <p:nvPr/>
        </p:nvSpPr>
        <p:spPr>
          <a:xfrm>
            <a:off x="486551" y="2713021"/>
            <a:ext cx="2589997" cy="627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Peaks Detection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1CE41C-1936-D8BA-B553-80D650CB9CC5}"/>
              </a:ext>
            </a:extLst>
          </p:cNvPr>
          <p:cNvSpPr/>
          <p:nvPr/>
        </p:nvSpPr>
        <p:spPr>
          <a:xfrm>
            <a:off x="486551" y="3671731"/>
            <a:ext cx="2589998" cy="605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HR Estimation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7251E55-8559-B3D2-463E-00AB347DE855}"/>
              </a:ext>
            </a:extLst>
          </p:cNvPr>
          <p:cNvSpPr/>
          <p:nvPr/>
        </p:nvSpPr>
        <p:spPr>
          <a:xfrm>
            <a:off x="486552" y="4608815"/>
            <a:ext cx="2589999" cy="602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Segmentation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571F734-3FD8-BA3A-C7E7-8C48738FB05A}"/>
              </a:ext>
            </a:extLst>
          </p:cNvPr>
          <p:cNvSpPr/>
          <p:nvPr/>
        </p:nvSpPr>
        <p:spPr>
          <a:xfrm>
            <a:off x="486551" y="5563388"/>
            <a:ext cx="2590001" cy="6040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Stack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AA56E16-E043-70A5-6CF9-06824A3D7C09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1781550" y="2385671"/>
            <a:ext cx="3" cy="327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5833229-A1D0-77F0-ADAA-09682D3D4DB8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1781550" y="3340244"/>
            <a:ext cx="0" cy="331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F6CB0C3-688B-8646-C3CC-19638D9018C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1781550" y="4277328"/>
            <a:ext cx="2" cy="331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1E19A3D-C493-EA8A-3996-7DB6D4BA2D9D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1781552" y="5211155"/>
            <a:ext cx="0" cy="3522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6ECB89B-48D4-96E7-EEB9-6AAE80211061}"/>
              </a:ext>
            </a:extLst>
          </p:cNvPr>
          <p:cNvSpPr txBox="1"/>
          <p:nvPr/>
        </p:nvSpPr>
        <p:spPr>
          <a:xfrm>
            <a:off x="486553" y="865837"/>
            <a:ext cx="25899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Clean Data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No Noise, No RR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8AA1538-1FCA-9D67-3454-8BF4EEB4B00D}"/>
              </a:ext>
            </a:extLst>
          </p:cNvPr>
          <p:cNvSpPr txBox="1"/>
          <p:nvPr/>
        </p:nvSpPr>
        <p:spPr>
          <a:xfrm>
            <a:off x="1050221" y="6488668"/>
            <a:ext cx="1462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Template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1D8E5F5-5179-80B6-0B98-0C80C99B680E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 flipH="1">
            <a:off x="1781549" y="6167477"/>
            <a:ext cx="3" cy="3211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F43060-D9D6-5085-DEB2-70BDC12AB9E4}"/>
              </a:ext>
            </a:extLst>
          </p:cNvPr>
          <p:cNvCxnSpPr>
            <a:stCxn id="32" idx="2"/>
            <a:endCxn id="23" idx="0"/>
          </p:cNvCxnSpPr>
          <p:nvPr/>
        </p:nvCxnSpPr>
        <p:spPr>
          <a:xfrm>
            <a:off x="1781551" y="1512168"/>
            <a:ext cx="2" cy="275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842A6CB6-74FD-BA10-E17A-44D4090F3905}"/>
              </a:ext>
            </a:extLst>
          </p:cNvPr>
          <p:cNvSpPr txBox="1"/>
          <p:nvPr/>
        </p:nvSpPr>
        <p:spPr>
          <a:xfrm>
            <a:off x="4520153" y="5680766"/>
            <a:ext cx="317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K-Shapes Clustering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2384F5A-CB56-F222-13C9-8F1E7CBC9BB3}"/>
              </a:ext>
            </a:extLst>
          </p:cNvPr>
          <p:cNvSpPr txBox="1"/>
          <p:nvPr/>
        </p:nvSpPr>
        <p:spPr>
          <a:xfrm>
            <a:off x="4520153" y="4725319"/>
            <a:ext cx="317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Heartbeat Rate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7E33A75-5448-2E0E-3ABC-AFF4508C88AA}"/>
              </a:ext>
            </a:extLst>
          </p:cNvPr>
          <p:cNvSpPr txBox="1"/>
          <p:nvPr/>
        </p:nvSpPr>
        <p:spPr>
          <a:xfrm>
            <a:off x="4520153" y="1902103"/>
            <a:ext cx="317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Hilbert Transform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ABCF0B9-FD77-D091-F46F-033D5163189B}"/>
              </a:ext>
            </a:extLst>
          </p:cNvPr>
          <p:cNvCxnSpPr>
            <a:stCxn id="38" idx="1"/>
            <a:endCxn id="23" idx="3"/>
          </p:cNvCxnSpPr>
          <p:nvPr/>
        </p:nvCxnSpPr>
        <p:spPr>
          <a:xfrm flipH="1">
            <a:off x="3076551" y="2086769"/>
            <a:ext cx="1443602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A2D7E3B-98B2-EF33-1A4B-1D74F61F3788}"/>
              </a:ext>
            </a:extLst>
          </p:cNvPr>
          <p:cNvCxnSpPr>
            <a:stCxn id="37" idx="1"/>
            <a:endCxn id="26" idx="3"/>
          </p:cNvCxnSpPr>
          <p:nvPr/>
        </p:nvCxnSpPr>
        <p:spPr>
          <a:xfrm flipH="1">
            <a:off x="3076551" y="4909985"/>
            <a:ext cx="144360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9CB645D-2A20-9F61-7075-7B07E264FA4A}"/>
              </a:ext>
            </a:extLst>
          </p:cNvPr>
          <p:cNvCxnSpPr>
            <a:stCxn id="36" idx="1"/>
            <a:endCxn id="27" idx="3"/>
          </p:cNvCxnSpPr>
          <p:nvPr/>
        </p:nvCxnSpPr>
        <p:spPr>
          <a:xfrm flipH="1">
            <a:off x="3076552" y="5865432"/>
            <a:ext cx="1443601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B45F3D78-3B0D-BAA8-A586-1CFD3C3EAE2A}"/>
              </a:ext>
            </a:extLst>
          </p:cNvPr>
          <p:cNvSpPr/>
          <p:nvPr/>
        </p:nvSpPr>
        <p:spPr>
          <a:xfrm>
            <a:off x="7239645" y="1509296"/>
            <a:ext cx="2589996" cy="597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Band-pass Filter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4CEC699-0448-B3B1-799D-19315E7F32B3}"/>
              </a:ext>
            </a:extLst>
          </p:cNvPr>
          <p:cNvSpPr/>
          <p:nvPr/>
        </p:nvSpPr>
        <p:spPr>
          <a:xfrm>
            <a:off x="7239642" y="2416922"/>
            <a:ext cx="2589997" cy="627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EEMD / EMD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0F1454D-E6F9-AED0-B26D-94A0D69B1129}"/>
              </a:ext>
            </a:extLst>
          </p:cNvPr>
          <p:cNvSpPr/>
          <p:nvPr/>
        </p:nvSpPr>
        <p:spPr>
          <a:xfrm>
            <a:off x="5043367" y="4499789"/>
            <a:ext cx="2589998" cy="605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PCA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1140856-FBB6-BD37-A135-0D10AA077E64}"/>
              </a:ext>
            </a:extLst>
          </p:cNvPr>
          <p:cNvSpPr/>
          <p:nvPr/>
        </p:nvSpPr>
        <p:spPr>
          <a:xfrm>
            <a:off x="5043368" y="5436873"/>
            <a:ext cx="2589999" cy="602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Spectrum Analysis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45D8D9F-749E-1B4A-44D8-3AD4F9ED7E40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flipH="1">
            <a:off x="8534641" y="2107099"/>
            <a:ext cx="2" cy="309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29FEA62-76AC-06AF-CB4F-0CE8066FF7DF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6338366" y="5105386"/>
            <a:ext cx="2" cy="331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838020C5-0558-294C-5C87-F1CB15D74D88}"/>
              </a:ext>
            </a:extLst>
          </p:cNvPr>
          <p:cNvSpPr txBox="1"/>
          <p:nvPr/>
        </p:nvSpPr>
        <p:spPr>
          <a:xfrm>
            <a:off x="6599624" y="904990"/>
            <a:ext cx="3870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Noisy</a:t>
            </a:r>
            <a:r>
              <a:rPr lang="zh-CN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Data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0330891-DB78-F539-7E43-D06060F3263E}"/>
              </a:ext>
            </a:extLst>
          </p:cNvPr>
          <p:cNvSpPr txBox="1"/>
          <p:nvPr/>
        </p:nvSpPr>
        <p:spPr>
          <a:xfrm>
            <a:off x="5005191" y="6375896"/>
            <a:ext cx="2666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HR Estimation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DF06567-A9F8-1FF6-2BA9-7FCF46028F26}"/>
              </a:ext>
            </a:extLst>
          </p:cNvPr>
          <p:cNvCxnSpPr>
            <a:cxnSpLocks/>
            <a:stCxn id="48" idx="2"/>
            <a:endCxn id="42" idx="0"/>
          </p:cNvCxnSpPr>
          <p:nvPr/>
        </p:nvCxnSpPr>
        <p:spPr>
          <a:xfrm>
            <a:off x="8534643" y="1274322"/>
            <a:ext cx="0" cy="2349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9BD180E-9369-E4FF-F686-2027C37A4A24}"/>
              </a:ext>
            </a:extLst>
          </p:cNvPr>
          <p:cNvCxnSpPr>
            <a:stCxn id="45" idx="2"/>
            <a:endCxn id="49" idx="0"/>
          </p:cNvCxnSpPr>
          <p:nvPr/>
        </p:nvCxnSpPr>
        <p:spPr>
          <a:xfrm flipH="1">
            <a:off x="6338365" y="6039213"/>
            <a:ext cx="3" cy="336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DA9C9B56-25E5-3E5A-EBBA-3C0826A99B7B}"/>
              </a:ext>
            </a:extLst>
          </p:cNvPr>
          <p:cNvSpPr/>
          <p:nvPr/>
        </p:nvSpPr>
        <p:spPr>
          <a:xfrm>
            <a:off x="9474035" y="4499788"/>
            <a:ext cx="2589998" cy="605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PCA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F28CF78-0BC0-38BB-34CB-DE160CDA2506}"/>
              </a:ext>
            </a:extLst>
          </p:cNvPr>
          <p:cNvSpPr/>
          <p:nvPr/>
        </p:nvSpPr>
        <p:spPr>
          <a:xfrm>
            <a:off x="9474036" y="5436872"/>
            <a:ext cx="2589999" cy="602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Spectrum Analysis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605A635-0FF5-42FE-63D3-46A6DF9FFE07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10769034" y="5105385"/>
            <a:ext cx="2" cy="331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28D3D310-5EA9-04A5-31D5-5F04DA1F6F88}"/>
              </a:ext>
            </a:extLst>
          </p:cNvPr>
          <p:cNvSpPr txBox="1"/>
          <p:nvPr/>
        </p:nvSpPr>
        <p:spPr>
          <a:xfrm>
            <a:off x="9435859" y="6375895"/>
            <a:ext cx="2666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RR Estimation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1BEBB20-6FDF-86F1-077A-98301AEA4132}"/>
              </a:ext>
            </a:extLst>
          </p:cNvPr>
          <p:cNvCxnSpPr>
            <a:stCxn id="53" idx="2"/>
            <a:endCxn id="55" idx="0"/>
          </p:cNvCxnSpPr>
          <p:nvPr/>
        </p:nvCxnSpPr>
        <p:spPr>
          <a:xfrm flipH="1">
            <a:off x="10769033" y="6039212"/>
            <a:ext cx="3" cy="336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153A003A-3BEC-9640-5238-28A9F6DB632C}"/>
              </a:ext>
            </a:extLst>
          </p:cNvPr>
          <p:cNvSpPr/>
          <p:nvPr/>
        </p:nvSpPr>
        <p:spPr>
          <a:xfrm>
            <a:off x="7239641" y="3353969"/>
            <a:ext cx="2589998" cy="605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IMFs Selection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596F82A-BBAE-0EC8-49F0-32ECBF2EA045}"/>
              </a:ext>
            </a:extLst>
          </p:cNvPr>
          <p:cNvCxnSpPr>
            <a:stCxn id="43" idx="2"/>
            <a:endCxn id="57" idx="0"/>
          </p:cNvCxnSpPr>
          <p:nvPr/>
        </p:nvCxnSpPr>
        <p:spPr>
          <a:xfrm flipH="1">
            <a:off x="8534640" y="3044145"/>
            <a:ext cx="1" cy="3098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FD659A9A-94DF-3885-B673-AA5248FFB811}"/>
              </a:ext>
            </a:extLst>
          </p:cNvPr>
          <p:cNvCxnSpPr>
            <a:cxnSpLocks/>
            <a:stCxn id="57" idx="3"/>
            <a:endCxn id="52" idx="0"/>
          </p:cNvCxnSpPr>
          <p:nvPr/>
        </p:nvCxnSpPr>
        <p:spPr>
          <a:xfrm>
            <a:off x="9829639" y="3656768"/>
            <a:ext cx="939395" cy="84302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8B1C6848-7914-6A2F-7A4B-673B8DCF2BFA}"/>
              </a:ext>
            </a:extLst>
          </p:cNvPr>
          <p:cNvCxnSpPr>
            <a:cxnSpLocks/>
            <a:stCxn id="57" idx="1"/>
            <a:endCxn id="44" idx="0"/>
          </p:cNvCxnSpPr>
          <p:nvPr/>
        </p:nvCxnSpPr>
        <p:spPr>
          <a:xfrm rot="10800000" flipV="1">
            <a:off x="6338367" y="3656767"/>
            <a:ext cx="901275" cy="84302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9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5219007" y="3105834"/>
            <a:ext cx="175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015943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 1">
      <a:majorFont>
        <a:latin typeface="Consolas"/>
        <a:ea typeface="等线 Light"/>
        <a:cs typeface=""/>
      </a:majorFont>
      <a:minorFont>
        <a:latin typeface="Consolas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2547</TotalTime>
  <Words>266</Words>
  <Application>Microsoft Office PowerPoint</Application>
  <PresentationFormat>宽屏</PresentationFormat>
  <Paragraphs>61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老 甲鱼</dc:creator>
  <cp:lastModifiedBy>老 甲鱼</cp:lastModifiedBy>
  <cp:revision>3655</cp:revision>
  <dcterms:created xsi:type="dcterms:W3CDTF">2023-07-30T03:21:28Z</dcterms:created>
  <dcterms:modified xsi:type="dcterms:W3CDTF">2023-08-20T08:58:19Z</dcterms:modified>
</cp:coreProperties>
</file>