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49" r:id="rId3"/>
    <p:sldId id="352" r:id="rId4"/>
    <p:sldId id="351" r:id="rId5"/>
    <p:sldId id="350" r:id="rId6"/>
    <p:sldId id="27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1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87370" autoAdjust="0"/>
  </p:normalViewPr>
  <p:slideViewPr>
    <p:cSldViewPr snapToGrid="0">
      <p:cViewPr varScale="1">
        <p:scale>
          <a:sx n="101" d="100"/>
          <a:sy n="101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altLang="zh-CN" b="1" i="0" dirty="0">
                <a:effectLst/>
                <a:latin typeface="Söhne"/>
              </a:rPr>
              <a:t>Diastolic, Systolic</a:t>
            </a:r>
            <a:endParaRPr dirty="0"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50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42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75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388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2024.01.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0" y="-7579"/>
            <a:ext cx="45849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Denoise the One-Circle Signal</a:t>
            </a:r>
            <a:endParaRPr lang="en-US"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600688-A161-F4CC-EA2D-8C4C6906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187" y="3793182"/>
            <a:ext cx="2721186" cy="2721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B5E0D0-774C-1ABE-0A3A-CC0A9DCC7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1" y="3793182"/>
            <a:ext cx="2721186" cy="27211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D86D0D-0D2C-8971-62BA-0F12395D6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815" y="3793182"/>
            <a:ext cx="2721186" cy="27211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E0D2B2-1389-37A6-14A8-A7CA7746C340}"/>
              </a:ext>
            </a:extLst>
          </p:cNvPr>
          <p:cNvSpPr txBox="1"/>
          <p:nvPr/>
        </p:nvSpPr>
        <p:spPr>
          <a:xfrm>
            <a:off x="1747391" y="843677"/>
            <a:ext cx="8584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Decomposing the original signal and reconstructing it may help us to denoise the signal.</a:t>
            </a:r>
          </a:p>
          <a:p>
            <a:endParaRPr lang="en-US" altLang="zh-CN" dirty="0"/>
          </a:p>
          <a:p>
            <a:r>
              <a:rPr lang="en-US" altLang="zh-CN" dirty="0"/>
              <a:t>However, we cannot verify the effectiveness of this denoising method because we currently lack a valid measurement method on real signals referred to as BSG signals.</a:t>
            </a:r>
          </a:p>
          <a:p>
            <a:endParaRPr lang="en-US" altLang="zh-CN" dirty="0"/>
          </a:p>
          <a:p>
            <a:r>
              <a:rPr lang="en-US" altLang="zh-CN" dirty="0"/>
              <a:t>Testing the denoising capability of this method on simulated SCG signals against white noise shows significant potential.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-1" y="-7579"/>
            <a:ext cx="87439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decomposition coefficients as features for prediction.</a:t>
            </a:r>
            <a:endParaRPr lang="en-US"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04B66F-F25D-77A8-715B-7B7D1692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0" y="3930096"/>
            <a:ext cx="2576289" cy="19322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A563A3-B23E-7FB5-9314-C74E6261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930097"/>
            <a:ext cx="2576288" cy="19322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ACD5A2-306C-963D-E359-8C33FD21C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477" y="3930095"/>
            <a:ext cx="2576289" cy="1932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2E23C-989E-F1F2-3B62-9DECF8215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102" y="3930097"/>
            <a:ext cx="2576288" cy="19322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A2E86A-37CD-2731-C8D7-527B7C27CD24}"/>
              </a:ext>
            </a:extLst>
          </p:cNvPr>
          <p:cNvSpPr txBox="1"/>
          <p:nvPr/>
        </p:nvSpPr>
        <p:spPr>
          <a:xfrm>
            <a:off x="1242765" y="3617193"/>
            <a:ext cx="39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dk1"/>
                </a:solidFill>
                <a:latin typeface="Consolas"/>
              </a:defRPr>
            </a:lvl1pPr>
          </a:lstStyle>
          <a:p>
            <a:pPr marL="0" indent="0">
              <a:buNone/>
            </a:pPr>
            <a:r>
              <a:rPr lang="en-US" altLang="zh-CN" dirty="0"/>
              <a:t>Train Set: 300, Test Set: 150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144A8-5AD9-7823-BD5B-757755EBBD00}"/>
              </a:ext>
            </a:extLst>
          </p:cNvPr>
          <p:cNvSpPr txBox="1"/>
          <p:nvPr/>
        </p:nvSpPr>
        <p:spPr>
          <a:xfrm>
            <a:off x="6930342" y="3617191"/>
            <a:ext cx="394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Train Set: 500, Test Set: 300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5025A-B829-A577-2315-04B01EBFCEEB}"/>
              </a:ext>
            </a:extLst>
          </p:cNvPr>
          <p:cNvSpPr txBox="1"/>
          <p:nvPr/>
        </p:nvSpPr>
        <p:spPr>
          <a:xfrm>
            <a:off x="885825" y="1114486"/>
            <a:ext cx="10718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Our task is to predict blood pressure. It's a preliminary attempt. I just included all the coefficients, such as Alpha, Beta, Ogema, and A, in a Linear Regression. </a:t>
            </a:r>
          </a:p>
          <a:p>
            <a:endParaRPr lang="en-US" altLang="zh-CN" dirty="0"/>
          </a:p>
          <a:p>
            <a:r>
              <a:rPr lang="en-US" altLang="zh-CN" dirty="0"/>
              <a:t>However, the results indicate that these coefficients do not encompass the necessary features for accurate predictions.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8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8">
            <a:extLst>
              <a:ext uri="{FF2B5EF4-FFF2-40B4-BE49-F238E27FC236}">
                <a16:creationId xmlns:a16="http://schemas.microsoft.com/office/drawing/2014/main" id="{F9FC8074-AC14-0497-BD8A-C133F369523E}"/>
              </a:ext>
            </a:extLst>
          </p:cNvPr>
          <p:cNvSpPr txBox="1"/>
          <p:nvPr/>
        </p:nvSpPr>
        <p:spPr>
          <a:xfrm>
            <a:off x="607325" y="704760"/>
            <a:ext cx="1097735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Encountered Issues: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We must decompose a single-cycle signal into a large number of components, if we want to focus on smaller peaks.</a:t>
            </a:r>
          </a:p>
          <a:p>
            <a:pPr marL="342900" indent="-342900">
              <a:buFont typeface="Arial"/>
              <a:buAutoNum type="arabicPeriod"/>
            </a:pP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However, if we decompose a single-cycle signal into a large number of components, the relationship between these components becomes chaotic. There is a loss of interpretability in decomposed components.</a:t>
            </a:r>
          </a:p>
          <a:p>
            <a:pPr marL="342900" indent="-342900">
              <a:buFont typeface="Arial"/>
              <a:buAutoNum type="arabicPeriod"/>
            </a:pP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Moreover, we don’t know how many components are appropriate for decomposition, as there is a significant difference between the waveforms of real signals.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47530-EC64-6B0B-1D1F-5BA6C981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4552822"/>
            <a:ext cx="1204128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F3FB5C-7647-2E11-799E-E8A897B02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2"/>
          <a:stretch/>
        </p:blipFill>
        <p:spPr>
          <a:xfrm>
            <a:off x="2517860" y="810674"/>
            <a:ext cx="4021952" cy="2595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DE8524-0DF2-D4B0-C537-D383018B5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35" r="20810"/>
          <a:stretch/>
        </p:blipFill>
        <p:spPr>
          <a:xfrm>
            <a:off x="6778181" y="810674"/>
            <a:ext cx="4682510" cy="3092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39EBEF-50B5-E376-632D-9463DAEA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167" y="3855157"/>
            <a:ext cx="3952189" cy="2643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4A94D5-772E-FE6D-2958-6D64836E3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37"/>
          <a:stretch/>
        </p:blipFill>
        <p:spPr>
          <a:xfrm>
            <a:off x="6778181" y="3902938"/>
            <a:ext cx="4602270" cy="29550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916C7DA-3F70-01AA-43A7-B5314A206A76}"/>
              </a:ext>
            </a:extLst>
          </p:cNvPr>
          <p:cNvSpPr/>
          <p:nvPr/>
        </p:nvSpPr>
        <p:spPr>
          <a:xfrm>
            <a:off x="5528349" y="1386114"/>
            <a:ext cx="320909" cy="465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909AD9-58B6-D724-7AAA-3D5F0486A738}"/>
              </a:ext>
            </a:extLst>
          </p:cNvPr>
          <p:cNvSpPr txBox="1"/>
          <p:nvPr/>
        </p:nvSpPr>
        <p:spPr>
          <a:xfrm>
            <a:off x="67321" y="2654592"/>
            <a:ext cx="28182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We need to decompose the single-cycle signal into a large number of components, if we want to focus on smaller peaks.</a:t>
            </a:r>
            <a:endParaRPr lang="zh-CN" altLang="en-US" sz="18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329212-6ABE-DBE6-8B4D-9BEB36BC28E9}"/>
              </a:ext>
            </a:extLst>
          </p:cNvPr>
          <p:cNvSpPr txBox="1"/>
          <p:nvPr/>
        </p:nvSpPr>
        <p:spPr>
          <a:xfrm>
            <a:off x="7010060" y="69324"/>
            <a:ext cx="4583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dirty="0">
                <a:cs typeface="Arial"/>
                <a:sym typeface="Consolas"/>
              </a:rPr>
              <a:t>There is almost no interpretability in decomposed components.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4D533D-0362-947E-5208-338DCD3853AE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885606" y="3531755"/>
            <a:ext cx="26874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276</Words>
  <Application>Microsoft Office PowerPoint</Application>
  <PresentationFormat>宽屏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Söhne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1813</cp:revision>
  <dcterms:created xsi:type="dcterms:W3CDTF">2023-07-30T03:21:28Z</dcterms:created>
  <dcterms:modified xsi:type="dcterms:W3CDTF">2024-01-30T14:53:19Z</dcterms:modified>
</cp:coreProperties>
</file>