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418" r:id="rId2"/>
    <p:sldId id="400" r:id="rId3"/>
    <p:sldId id="441" r:id="rId4"/>
    <p:sldId id="447" r:id="rId5"/>
    <p:sldId id="448" r:id="rId6"/>
    <p:sldId id="440" r:id="rId7"/>
    <p:sldId id="449" r:id="rId8"/>
    <p:sldId id="450" r:id="rId9"/>
    <p:sldId id="451" r:id="rId10"/>
    <p:sldId id="452" r:id="rId11"/>
    <p:sldId id="442" r:id="rId12"/>
    <p:sldId id="439" r:id="rId13"/>
    <p:sldId id="41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41"/>
            <p14:sldId id="447"/>
            <p14:sldId id="448"/>
            <p14:sldId id="440"/>
            <p14:sldId id="449"/>
            <p14:sldId id="450"/>
            <p14:sldId id="451"/>
            <p14:sldId id="452"/>
            <p14:sldId id="442"/>
            <p14:sldId id="439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68A"/>
    <a:srgbClr val="6E6E6E"/>
    <a:srgbClr val="008000"/>
    <a:srgbClr val="D04E1D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65" d="100"/>
          <a:sy n="65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18.08.2015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18.08.2015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18.08.2015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45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I/O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 Advanced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Объектные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909624" y="1708129"/>
            <a:ext cx="10314580" cy="4312601"/>
            <a:chOff x="727031" y="1676400"/>
            <a:chExt cx="10314580" cy="4312601"/>
          </a:xfrm>
        </p:grpSpPr>
        <p:sp>
          <p:nvSpPr>
            <p:cNvPr id="37" name="TextBox 36"/>
            <p:cNvSpPr txBox="1"/>
            <p:nvPr/>
          </p:nvSpPr>
          <p:spPr>
            <a:xfrm>
              <a:off x="4861356" y="1970828"/>
              <a:ext cx="1374061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Buffer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7031" y="1676400"/>
              <a:ext cx="1101769" cy="107721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Disk File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8424" y="3934985"/>
              <a:ext cx="56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object</a:t>
              </a:r>
              <a:endParaRPr lang="ru-RU" dirty="0"/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1894880" y="1837681"/>
              <a:ext cx="2939142" cy="1064561"/>
              <a:chOff x="3233058" y="1715467"/>
              <a:chExt cx="5167768" cy="1064561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3233058" y="1715467"/>
                <a:ext cx="5167768" cy="838200"/>
                <a:chOff x="2859282" y="2069580"/>
                <a:chExt cx="5867400" cy="838200"/>
              </a:xfrm>
            </p:grpSpPr>
            <p:sp>
              <p:nvSpPr>
                <p:cNvPr id="46" name="Стрелка вправо 45"/>
                <p:cNvSpPr/>
                <p:nvPr/>
              </p:nvSpPr>
              <p:spPr>
                <a:xfrm>
                  <a:off x="2859282" y="2069580"/>
                  <a:ext cx="5867400" cy="838200"/>
                </a:xfrm>
                <a:prstGeom prst="rightArrow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859282" y="2194717"/>
                  <a:ext cx="5867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 smtClean="0"/>
                    <a:t>FileInputStream</a:t>
                  </a:r>
                  <a:endParaRPr lang="ru-RU" sz="32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768975" y="2410696"/>
                <a:ext cx="361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Byte-by-byte</a:t>
                </a:r>
                <a:endParaRPr lang="ru-RU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98607" y="4604006"/>
              <a:ext cx="86069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800" dirty="0" smtClean="0"/>
                <a:t>Объектные потоки предназначены для передачи объектов</a:t>
              </a:r>
              <a:r>
                <a:rPr lang="ru-RU" sz="2800" dirty="0"/>
                <a:t>,</a:t>
              </a:r>
              <a:r>
                <a:rPr lang="ru-RU" sz="2800" dirty="0" smtClean="0"/>
                <a:t> аналогично потокам данных.</a:t>
              </a:r>
              <a:r>
                <a:rPr lang="en-US" sz="2800" dirty="0" smtClean="0"/>
                <a:t> </a:t>
              </a:r>
              <a:r>
                <a:rPr lang="ru-RU" sz="2800" dirty="0" smtClean="0"/>
                <a:t>Являются обёрткой буферизированных потоков. </a:t>
              </a:r>
              <a:endParaRPr lang="ru-RU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8512" y="3263313"/>
              <a:ext cx="2318560" cy="83099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Program</a:t>
              </a:r>
            </a:p>
          </p:txBody>
        </p:sp>
        <p:sp>
          <p:nvSpPr>
            <p:cNvPr id="28" name="Стрелка вправо 27"/>
            <p:cNvSpPr/>
            <p:nvPr/>
          </p:nvSpPr>
          <p:spPr>
            <a:xfrm rot="10800000">
              <a:off x="3810000" y="3247828"/>
              <a:ext cx="6126776" cy="8382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2704" y="3371348"/>
              <a:ext cx="3690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/>
                <a:t>ObjectInputStream</a:t>
              </a:r>
              <a:endParaRPr lang="ru-RU" sz="3200" dirty="0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6313595" y="1862617"/>
              <a:ext cx="3729880" cy="1064561"/>
              <a:chOff x="3233058" y="1715467"/>
              <a:chExt cx="5167768" cy="1064561"/>
            </a:xfrm>
          </p:grpSpPr>
          <p:grpSp>
            <p:nvGrpSpPr>
              <p:cNvPr id="24" name="Группа 23"/>
              <p:cNvGrpSpPr/>
              <p:nvPr/>
            </p:nvGrpSpPr>
            <p:grpSpPr>
              <a:xfrm>
                <a:off x="3233058" y="1715467"/>
                <a:ext cx="5167768" cy="838200"/>
                <a:chOff x="2859282" y="2069580"/>
                <a:chExt cx="5867400" cy="838200"/>
              </a:xfrm>
            </p:grpSpPr>
            <p:sp>
              <p:nvSpPr>
                <p:cNvPr id="26" name="Стрелка вправо 25"/>
                <p:cNvSpPr/>
                <p:nvPr/>
              </p:nvSpPr>
              <p:spPr>
                <a:xfrm>
                  <a:off x="2859282" y="2069580"/>
                  <a:ext cx="5867400" cy="838200"/>
                </a:xfrm>
                <a:prstGeom prst="rightArrow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59282" y="2194717"/>
                  <a:ext cx="5867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/>
                    <a:t>BufferedInputStream</a:t>
                  </a:r>
                  <a:endParaRPr lang="ru-RU" sz="32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768975" y="2410696"/>
                <a:ext cx="361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Массив байтов</a:t>
                </a:r>
                <a:endParaRPr lang="ru-RU" dirty="0"/>
              </a:p>
            </p:txBody>
          </p:sp>
        </p:grpSp>
        <p:sp>
          <p:nvSpPr>
            <p:cNvPr id="3" name="Выгнутая вправо стрелка 2"/>
            <p:cNvSpPr/>
            <p:nvPr/>
          </p:nvSpPr>
          <p:spPr>
            <a:xfrm>
              <a:off x="10152629" y="2143176"/>
              <a:ext cx="888982" cy="1711295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914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I/O of complex objects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I/O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комплексных объектов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98955" y="4977102"/>
            <a:ext cx="758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writeObject</a:t>
            </a:r>
            <a:r>
              <a:rPr lang="en-US" sz="2400" dirty="0" smtClean="0"/>
              <a:t>(a) </a:t>
            </a:r>
            <a:r>
              <a:rPr lang="ru-RU" sz="2400" dirty="0" smtClean="0"/>
              <a:t>запишет не только </a:t>
            </a:r>
            <a:r>
              <a:rPr lang="ru-RU" sz="2400" b="1" dirty="0" smtClean="0"/>
              <a:t>а</a:t>
            </a:r>
            <a:r>
              <a:rPr lang="ru-RU" sz="2400" dirty="0" smtClean="0"/>
              <a:t> но и все связанные объекты, необходимые для его воссоздания.</a:t>
            </a:r>
            <a:endParaRPr lang="en-US" sz="2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42799"/>
            <a:ext cx="7248159" cy="30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0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2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Advanced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 / Output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Advanced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26342"/>
            <a:ext cx="3181350" cy="5000625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java.io structure 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Структура пакета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java.io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76800" y="2673574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Пакет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java.io</a:t>
            </a:r>
            <a:r>
              <a:rPr lang="en-US" sz="3200" dirty="0" smtClean="0"/>
              <a:t> </a:t>
            </a:r>
            <a:r>
              <a:rPr lang="ru-RU" sz="3200" dirty="0" smtClean="0"/>
              <a:t>обеспечивает системный ввод и вывод через потоки данных, </a:t>
            </a:r>
            <a:r>
              <a:rPr lang="ru-RU" sz="3200" dirty="0" err="1" smtClean="0"/>
              <a:t>сериализацию</a:t>
            </a:r>
            <a:r>
              <a:rPr lang="ru-RU" sz="3200" dirty="0" smtClean="0"/>
              <a:t> и файловую систему</a:t>
            </a:r>
            <a:endParaRPr lang="ru-RU" sz="32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5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 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Входящие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81200" y="4818474"/>
            <a:ext cx="84845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Java-</a:t>
            </a:r>
            <a:r>
              <a:rPr lang="ru-RU" sz="2800" dirty="0" smtClean="0"/>
              <a:t>программа использует входящий поток данных чтобы считать данные из источника</a:t>
            </a:r>
            <a:endParaRPr lang="ru-RU" sz="28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963"/>
            <a:ext cx="8941703" cy="28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9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 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Исходящие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81200" y="4818474"/>
            <a:ext cx="84845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Java-</a:t>
            </a:r>
            <a:r>
              <a:rPr lang="ru-RU" sz="2800" dirty="0" smtClean="0"/>
              <a:t>программа использует </a:t>
            </a:r>
            <a:r>
              <a:rPr lang="ru-RU" sz="2800" dirty="0" smtClean="0"/>
              <a:t>исходящий</a:t>
            </a:r>
            <a:r>
              <a:rPr lang="ru-RU" sz="2800" dirty="0" smtClean="0"/>
              <a:t> поток данных чтобы записать данные в место назначения</a:t>
            </a:r>
            <a:endParaRPr lang="ru-RU" sz="28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64" y="1641837"/>
            <a:ext cx="9353472" cy="29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Byte 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Байтовые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727030" y="1676400"/>
            <a:ext cx="10737940" cy="3891647"/>
            <a:chOff x="727030" y="1676400"/>
            <a:chExt cx="10737940" cy="3891647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727030" y="1676400"/>
              <a:ext cx="10737940" cy="2658516"/>
              <a:chOff x="768260" y="2467649"/>
              <a:chExt cx="10737940" cy="2658516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768260" y="2467649"/>
                <a:ext cx="10737940" cy="2637905"/>
                <a:chOff x="768260" y="2467649"/>
                <a:chExt cx="10737940" cy="2637905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8763000" y="2514600"/>
                  <a:ext cx="2743200" cy="70788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/>
                    <a:t>Data source</a:t>
                  </a:r>
                  <a:endParaRPr lang="ru-RU" sz="4000" dirty="0"/>
                </a:p>
              </p:txBody>
            </p:sp>
            <p:grpSp>
              <p:nvGrpSpPr>
                <p:cNvPr id="34" name="Группа 33"/>
                <p:cNvGrpSpPr/>
                <p:nvPr/>
              </p:nvGrpSpPr>
              <p:grpSpPr>
                <a:xfrm>
                  <a:off x="3404016" y="4007294"/>
                  <a:ext cx="5167768" cy="838200"/>
                  <a:chOff x="2859282" y="2069580"/>
                  <a:chExt cx="5867400" cy="838200"/>
                </a:xfrm>
              </p:grpSpPr>
              <p:sp>
                <p:nvSpPr>
                  <p:cNvPr id="42" name="Стрелка вправо 41"/>
                  <p:cNvSpPr/>
                  <p:nvPr/>
                </p:nvSpPr>
                <p:spPr>
                  <a:xfrm>
                    <a:off x="2859282" y="2069580"/>
                    <a:ext cx="5867400" cy="838200"/>
                  </a:xfrm>
                  <a:prstGeom prst="rightArrow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117205" y="2194717"/>
                    <a:ext cx="30097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 err="1" smtClean="0"/>
                      <a:t>OutputStream</a:t>
                    </a:r>
                    <a:endParaRPr lang="ru-RU" sz="3200" dirty="0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768260" y="2467649"/>
                  <a:ext cx="2318560" cy="230832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800" dirty="0" smtClean="0"/>
                </a:p>
                <a:p>
                  <a:pPr algn="ctr"/>
                  <a:r>
                    <a:rPr lang="en-US" sz="4800" dirty="0" smtClean="0"/>
                    <a:t>Program</a:t>
                  </a:r>
                </a:p>
                <a:p>
                  <a:pPr algn="ctr"/>
                  <a:endParaRPr lang="en-US" sz="4800" dirty="0" smtClean="0"/>
                </a:p>
              </p:txBody>
            </p:sp>
            <p:grpSp>
              <p:nvGrpSpPr>
                <p:cNvPr id="36" name="Группа 35"/>
                <p:cNvGrpSpPr/>
                <p:nvPr/>
              </p:nvGrpSpPr>
              <p:grpSpPr>
                <a:xfrm rot="10800000">
                  <a:off x="3404017" y="2471529"/>
                  <a:ext cx="5167767" cy="838200"/>
                  <a:chOff x="2859282" y="2069580"/>
                  <a:chExt cx="5867400" cy="838200"/>
                </a:xfrm>
              </p:grpSpPr>
              <p:sp>
                <p:nvSpPr>
                  <p:cNvPr id="40" name="Стрелка вправо 39"/>
                  <p:cNvSpPr/>
                  <p:nvPr/>
                </p:nvSpPr>
                <p:spPr>
                  <a:xfrm>
                    <a:off x="2859282" y="2069580"/>
                    <a:ext cx="5867400" cy="838200"/>
                  </a:xfrm>
                  <a:prstGeom prst="rightArrow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 rot="10800000">
                    <a:off x="4457603" y="2196294"/>
                    <a:ext cx="289622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 err="1" smtClean="0"/>
                      <a:t>InputStream</a:t>
                    </a:r>
                    <a:endParaRPr lang="ru-RU" sz="3200" dirty="0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59252" y="3763098"/>
                  <a:ext cx="2743200" cy="132343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/>
                    <a:t>Data destination</a:t>
                  </a:r>
                  <a:endParaRPr lang="ru-RU" sz="40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783042" y="3144051"/>
                  <a:ext cx="830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bytes</a:t>
                  </a:r>
                  <a:endParaRPr lang="ru-RU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732471" y="4736222"/>
                  <a:ext cx="2209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860955" y="3170017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bytes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20390" y="4756833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bytes</a:t>
                </a:r>
                <a:endParaRPr lang="ru-RU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74288" y="4736222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bytes</a:t>
                </a:r>
                <a:endParaRPr lang="ru-RU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886310" y="5044827"/>
              <a:ext cx="8476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Байтовые потоки передают единичные байты (8 бит)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00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Character 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Символьные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grpSp>
        <p:nvGrpSpPr>
          <p:cNvPr id="30" name="Группа 29"/>
          <p:cNvGrpSpPr/>
          <p:nvPr/>
        </p:nvGrpSpPr>
        <p:grpSpPr>
          <a:xfrm>
            <a:off x="727030" y="1676400"/>
            <a:ext cx="10737940" cy="4312601"/>
            <a:chOff x="727030" y="1676400"/>
            <a:chExt cx="10737940" cy="4312601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27030" y="1676400"/>
              <a:ext cx="10737940" cy="2658516"/>
              <a:chOff x="768260" y="2467649"/>
              <a:chExt cx="10737940" cy="265851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768260" y="2467649"/>
                <a:ext cx="10737940" cy="2637905"/>
                <a:chOff x="768260" y="2467649"/>
                <a:chExt cx="10737940" cy="263790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8763000" y="2514600"/>
                  <a:ext cx="2743200" cy="70788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/>
                    <a:t>Data source</a:t>
                  </a:r>
                  <a:endParaRPr lang="ru-RU" sz="4000" dirty="0"/>
                </a:p>
              </p:txBody>
            </p:sp>
            <p:grpSp>
              <p:nvGrpSpPr>
                <p:cNvPr id="38" name="Группа 37"/>
                <p:cNvGrpSpPr/>
                <p:nvPr/>
              </p:nvGrpSpPr>
              <p:grpSpPr>
                <a:xfrm>
                  <a:off x="3404016" y="4007294"/>
                  <a:ext cx="5167768" cy="838200"/>
                  <a:chOff x="2859282" y="2069580"/>
                  <a:chExt cx="5867400" cy="838200"/>
                </a:xfrm>
              </p:grpSpPr>
              <p:sp>
                <p:nvSpPr>
                  <p:cNvPr id="46" name="Стрелка вправо 45"/>
                  <p:cNvSpPr/>
                  <p:nvPr/>
                </p:nvSpPr>
                <p:spPr>
                  <a:xfrm>
                    <a:off x="2859282" y="2069580"/>
                    <a:ext cx="5867400" cy="838200"/>
                  </a:xfrm>
                  <a:prstGeom prst="rightArrow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117205" y="2194717"/>
                    <a:ext cx="30097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Writer</a:t>
                    </a:r>
                    <a:endParaRPr lang="ru-RU" sz="3200" dirty="0"/>
                  </a:p>
                </p:txBody>
              </p: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768260" y="2467649"/>
                  <a:ext cx="2318560" cy="230832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800" dirty="0" smtClean="0"/>
                </a:p>
                <a:p>
                  <a:pPr algn="ctr"/>
                  <a:r>
                    <a:rPr lang="en-US" sz="4800" dirty="0" smtClean="0"/>
                    <a:t>Program</a:t>
                  </a:r>
                </a:p>
                <a:p>
                  <a:pPr algn="ctr"/>
                  <a:endParaRPr lang="en-US" sz="4800" dirty="0" smtClean="0"/>
                </a:p>
              </p:txBody>
            </p:sp>
            <p:grpSp>
              <p:nvGrpSpPr>
                <p:cNvPr id="40" name="Группа 39"/>
                <p:cNvGrpSpPr/>
                <p:nvPr/>
              </p:nvGrpSpPr>
              <p:grpSpPr>
                <a:xfrm rot="10800000">
                  <a:off x="3404017" y="2471529"/>
                  <a:ext cx="5167767" cy="838200"/>
                  <a:chOff x="2859282" y="2069580"/>
                  <a:chExt cx="5867400" cy="838200"/>
                </a:xfrm>
              </p:grpSpPr>
              <p:sp>
                <p:nvSpPr>
                  <p:cNvPr id="44" name="Стрелка вправо 43"/>
                  <p:cNvSpPr/>
                  <p:nvPr/>
                </p:nvSpPr>
                <p:spPr>
                  <a:xfrm>
                    <a:off x="2859282" y="2069580"/>
                    <a:ext cx="5867400" cy="838200"/>
                  </a:xfrm>
                  <a:prstGeom prst="rightArrow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 rot="10800000">
                    <a:off x="4457603" y="2196294"/>
                    <a:ext cx="289622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Reader</a:t>
                    </a:r>
                    <a:endParaRPr lang="ru-RU" sz="3200" dirty="0"/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8759252" y="3763098"/>
                  <a:ext cx="2743200" cy="132343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/>
                    <a:t>Data destination</a:t>
                  </a:r>
                  <a:endParaRPr lang="ru-RU" sz="4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3042" y="3144051"/>
                  <a:ext cx="830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char</a:t>
                  </a:r>
                  <a:endParaRPr lang="ru-RU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732471" y="4736222"/>
                  <a:ext cx="2209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7860955" y="3170017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char</a:t>
                </a:r>
                <a:endParaRPr lang="ru-RU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20390" y="4756833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char</a:t>
                </a:r>
                <a:endParaRPr lang="ru-RU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74288" y="4736222"/>
                <a:ext cx="83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char</a:t>
                </a:r>
                <a:endParaRPr lang="ru-RU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928653" y="4604006"/>
              <a:ext cx="84768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800" dirty="0" smtClean="0"/>
                <a:t>Символьные потоки передают и принимают по два байта (16 бит), которые разбираются на символы в формате </a:t>
              </a:r>
              <a:r>
                <a:rPr lang="en-US" sz="2800" dirty="0" smtClean="0"/>
                <a:t>Unicode.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259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Buffered 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Буферизирован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ые потоки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50948" y="1981436"/>
            <a:ext cx="2743200" cy="19389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Buffer</a:t>
            </a:r>
          </a:p>
          <a:p>
            <a:pPr algn="ctr"/>
            <a:endParaRPr lang="ru-RU" sz="40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233058" y="1715467"/>
            <a:ext cx="5167768" cy="838200"/>
            <a:chOff x="2859282" y="2069580"/>
            <a:chExt cx="5867400" cy="838200"/>
          </a:xfrm>
        </p:grpSpPr>
        <p:sp>
          <p:nvSpPr>
            <p:cNvPr id="46" name="Стрелка вправо 45"/>
            <p:cNvSpPr/>
            <p:nvPr/>
          </p:nvSpPr>
          <p:spPr>
            <a:xfrm>
              <a:off x="2859282" y="2069580"/>
              <a:ext cx="5867400" cy="8382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1797" y="2194717"/>
              <a:ext cx="376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/>
                <a:t>FileInputStream</a:t>
              </a:r>
              <a:endParaRPr lang="ru-RU" sz="3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27030" y="1676400"/>
            <a:ext cx="231856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Disk File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3102" y="4124196"/>
            <a:ext cx="197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 байтов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823102" y="2410696"/>
            <a:ext cx="17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Byte-by-byte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928653" y="4604006"/>
            <a:ext cx="8476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Буферизированный потоки собирают байты в буфер. При заполнении буфера его содержимое передаётся в виде массива байтов.</a:t>
            </a:r>
            <a:endParaRPr lang="ru-RU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27030" y="3416309"/>
            <a:ext cx="231856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Program</a:t>
            </a:r>
          </a:p>
        </p:txBody>
      </p:sp>
      <p:sp>
        <p:nvSpPr>
          <p:cNvPr id="28" name="Стрелка вправо 27"/>
          <p:cNvSpPr/>
          <p:nvPr/>
        </p:nvSpPr>
        <p:spPr>
          <a:xfrm rot="10800000">
            <a:off x="3341170" y="3418196"/>
            <a:ext cx="5167768" cy="8382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063187" y="3539421"/>
            <a:ext cx="369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BufferedInputStream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61566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Потоки данных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909624" y="1708129"/>
            <a:ext cx="10314580" cy="4312601"/>
            <a:chOff x="727031" y="1676400"/>
            <a:chExt cx="10314580" cy="4312601"/>
          </a:xfrm>
        </p:grpSpPr>
        <p:sp>
          <p:nvSpPr>
            <p:cNvPr id="37" name="TextBox 36"/>
            <p:cNvSpPr txBox="1"/>
            <p:nvPr/>
          </p:nvSpPr>
          <p:spPr>
            <a:xfrm>
              <a:off x="4861356" y="1970828"/>
              <a:ext cx="1374061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Buffer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7031" y="1676400"/>
              <a:ext cx="1101769" cy="107721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Disk File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8424" y="3934985"/>
              <a:ext cx="56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boolean</a:t>
              </a:r>
              <a:r>
                <a:rPr lang="en-US" dirty="0" smtClean="0"/>
                <a:t>, char, byte, short, </a:t>
              </a:r>
              <a:r>
                <a:rPr lang="en-US" dirty="0" err="1"/>
                <a:t>i</a:t>
              </a:r>
              <a:r>
                <a:rPr lang="en-US" dirty="0" err="1" smtClean="0"/>
                <a:t>nt</a:t>
              </a:r>
              <a:r>
                <a:rPr lang="en-US" dirty="0" smtClean="0"/>
                <a:t>, long, double, String </a:t>
              </a:r>
              <a:endParaRPr lang="ru-RU" dirty="0"/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1894880" y="1837681"/>
              <a:ext cx="2939142" cy="1064561"/>
              <a:chOff x="3233058" y="1715467"/>
              <a:chExt cx="5167768" cy="1064561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3233058" y="1715467"/>
                <a:ext cx="5167768" cy="838200"/>
                <a:chOff x="2859282" y="2069580"/>
                <a:chExt cx="5867400" cy="838200"/>
              </a:xfrm>
            </p:grpSpPr>
            <p:sp>
              <p:nvSpPr>
                <p:cNvPr id="46" name="Стрелка вправо 45"/>
                <p:cNvSpPr/>
                <p:nvPr/>
              </p:nvSpPr>
              <p:spPr>
                <a:xfrm>
                  <a:off x="2859282" y="2069580"/>
                  <a:ext cx="5867400" cy="838200"/>
                </a:xfrm>
                <a:prstGeom prst="rightArrow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859282" y="2194717"/>
                  <a:ext cx="5867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 smtClean="0"/>
                    <a:t>FileInputStream</a:t>
                  </a:r>
                  <a:endParaRPr lang="ru-RU" sz="32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768975" y="2410696"/>
                <a:ext cx="361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Byte-by-byte</a:t>
                </a:r>
                <a:endParaRPr lang="ru-RU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98607" y="4604006"/>
              <a:ext cx="86069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800" dirty="0" smtClean="0"/>
                <a:t>Потоки данных предназначены для передачи значений примитивных типов и объектов класса </a:t>
              </a:r>
              <a:r>
                <a:rPr lang="en-US" sz="2800" dirty="0" smtClean="0"/>
                <a:t>String. </a:t>
              </a:r>
              <a:r>
                <a:rPr lang="ru-RU" sz="2800" dirty="0" smtClean="0"/>
                <a:t>Являются обёрткой буферизированных потоков. </a:t>
              </a:r>
              <a:endParaRPr lang="ru-RU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8512" y="3263313"/>
              <a:ext cx="2318560" cy="83099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Program</a:t>
              </a:r>
            </a:p>
          </p:txBody>
        </p:sp>
        <p:sp>
          <p:nvSpPr>
            <p:cNvPr id="28" name="Стрелка вправо 27"/>
            <p:cNvSpPr/>
            <p:nvPr/>
          </p:nvSpPr>
          <p:spPr>
            <a:xfrm rot="10800000">
              <a:off x="3810000" y="3247828"/>
              <a:ext cx="6126776" cy="8382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2704" y="3371348"/>
              <a:ext cx="3690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/>
                <a:t>DataInputStream</a:t>
              </a:r>
              <a:endParaRPr lang="ru-RU" sz="3200" dirty="0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6313595" y="1862617"/>
              <a:ext cx="3729880" cy="1064561"/>
              <a:chOff x="3233058" y="1715467"/>
              <a:chExt cx="5167768" cy="1064561"/>
            </a:xfrm>
          </p:grpSpPr>
          <p:grpSp>
            <p:nvGrpSpPr>
              <p:cNvPr id="24" name="Группа 23"/>
              <p:cNvGrpSpPr/>
              <p:nvPr/>
            </p:nvGrpSpPr>
            <p:grpSpPr>
              <a:xfrm>
                <a:off x="3233058" y="1715467"/>
                <a:ext cx="5167768" cy="838200"/>
                <a:chOff x="2859282" y="2069580"/>
                <a:chExt cx="5867400" cy="838200"/>
              </a:xfrm>
            </p:grpSpPr>
            <p:sp>
              <p:nvSpPr>
                <p:cNvPr id="26" name="Стрелка вправо 25"/>
                <p:cNvSpPr/>
                <p:nvPr/>
              </p:nvSpPr>
              <p:spPr>
                <a:xfrm>
                  <a:off x="2859282" y="2069580"/>
                  <a:ext cx="5867400" cy="838200"/>
                </a:xfrm>
                <a:prstGeom prst="rightArrow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59282" y="2194717"/>
                  <a:ext cx="5867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/>
                    <a:t>BufferedInputStream</a:t>
                  </a:r>
                  <a:endParaRPr lang="ru-RU" sz="32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768975" y="2410696"/>
                <a:ext cx="361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Массив байтов</a:t>
                </a:r>
                <a:endParaRPr lang="ru-RU" dirty="0"/>
              </a:p>
            </p:txBody>
          </p:sp>
        </p:grpSp>
        <p:sp>
          <p:nvSpPr>
            <p:cNvPr id="3" name="Выгнутая вправо стрелка 2"/>
            <p:cNvSpPr/>
            <p:nvPr/>
          </p:nvSpPr>
          <p:spPr>
            <a:xfrm>
              <a:off x="10152629" y="2143176"/>
              <a:ext cx="888982" cy="1711295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52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42172</TotalTime>
  <Words>369</Words>
  <Application>Microsoft Office PowerPoint</Application>
  <PresentationFormat>Широкоэкранный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686</cp:revision>
  <dcterms:created xsi:type="dcterms:W3CDTF">2010-11-10T13:30:04Z</dcterms:created>
  <dcterms:modified xsi:type="dcterms:W3CDTF">2015-08-21T11:07:12Z</dcterms:modified>
</cp:coreProperties>
</file>