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</p:sldMasterIdLst>
  <p:sldIdLst>
    <p:sldId id="260" r:id="rId2"/>
    <p:sldId id="261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40" autoAdjust="0"/>
    <p:restoredTop sz="94494" autoAdjust="0"/>
  </p:normalViewPr>
  <p:slideViewPr>
    <p:cSldViewPr snapToGrid="0">
      <p:cViewPr varScale="1">
        <p:scale>
          <a:sx n="71" d="100"/>
          <a:sy n="71" d="100"/>
        </p:scale>
        <p:origin x="486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DD410FD-63C1-40F5-AFC3-6CA54C48CE48}"/>
              </a:ext>
            </a:extLst>
          </p:cNvPr>
          <p:cNvSpPr txBox="1"/>
          <p:nvPr userDrawn="1"/>
        </p:nvSpPr>
        <p:spPr>
          <a:xfrm>
            <a:off x="118143" y="6408892"/>
            <a:ext cx="3412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Pivot</a:t>
            </a:r>
          </a:p>
        </p:txBody>
      </p:sp>
    </p:spTree>
    <p:extLst>
      <p:ext uri="{BB962C8B-B14F-4D97-AF65-F5344CB8AC3E}">
        <p14:creationId xmlns:p14="http://schemas.microsoft.com/office/powerpoint/2010/main" val="817194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06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5C1EAA-5608-46E9-85AE-CE853534042D}"/>
              </a:ext>
            </a:extLst>
          </p:cNvPr>
          <p:cNvSpPr txBox="1"/>
          <p:nvPr userDrawn="1"/>
        </p:nvSpPr>
        <p:spPr>
          <a:xfrm>
            <a:off x="118143" y="6408892"/>
            <a:ext cx="3412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Pivot</a:t>
            </a:r>
          </a:p>
        </p:txBody>
      </p:sp>
    </p:spTree>
    <p:extLst>
      <p:ext uri="{BB962C8B-B14F-4D97-AF65-F5344CB8AC3E}">
        <p14:creationId xmlns:p14="http://schemas.microsoft.com/office/powerpoint/2010/main" val="2624562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021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631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428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499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826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591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591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301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5F04BA3-01E2-4A56-A630-8E8FAC07D6DA}"/>
              </a:ext>
            </a:extLst>
          </p:cNvPr>
          <p:cNvSpPr txBox="1"/>
          <p:nvPr userDrawn="1"/>
        </p:nvSpPr>
        <p:spPr>
          <a:xfrm>
            <a:off x="118143" y="6408892"/>
            <a:ext cx="3412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Pivot</a:t>
            </a:r>
          </a:p>
        </p:txBody>
      </p:sp>
    </p:spTree>
    <p:extLst>
      <p:ext uri="{BB962C8B-B14F-4D97-AF65-F5344CB8AC3E}">
        <p14:creationId xmlns:p14="http://schemas.microsoft.com/office/powerpoint/2010/main" val="3580529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2BEC6-F223-4C31-BFA6-DF985C57A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F3D9D-012F-4E1F-BA5C-8A5C90BF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09024"/>
            <a:ext cx="10058400" cy="4023360"/>
          </a:xfrm>
        </p:spPr>
        <p:txBody>
          <a:bodyPr>
            <a:normAutofit fontScale="92500" lnSpcReduction="10000"/>
          </a:bodyPr>
          <a:lstStyle/>
          <a:p>
            <a:pPr marL="274320" indent="-27432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DAX stands for Data Analysis Expressions</a:t>
            </a:r>
          </a:p>
          <a:p>
            <a:pPr marL="274320" indent="-27432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Name of the formula language in Power Pivot (Power BI)</a:t>
            </a:r>
          </a:p>
          <a:p>
            <a:pPr marL="274320" indent="-27432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Set of functions we can use to write more advanced formulas</a:t>
            </a:r>
          </a:p>
          <a:p>
            <a:pPr marL="274320" indent="-27432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Similar to Excel functions &amp; formulas</a:t>
            </a:r>
          </a:p>
          <a:p>
            <a:pPr marL="274320" indent="-27432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Calculate results across table relationships and filter/row context</a:t>
            </a:r>
          </a:p>
          <a:p>
            <a:pPr marL="274320" indent="-27432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Go beyond implicit measures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17BB69-E23B-48A7-8293-84F423FBBC56}"/>
              </a:ext>
            </a:extLst>
          </p:cNvPr>
          <p:cNvSpPr txBox="1"/>
          <p:nvPr/>
        </p:nvSpPr>
        <p:spPr>
          <a:xfrm>
            <a:off x="10190931" y="6427554"/>
            <a:ext cx="19582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mbria" panose="02040503050406030204" pitchFamily="18" charset="0"/>
              </a:rPr>
              <a:t>ExcelCampus.com</a:t>
            </a:r>
          </a:p>
        </p:txBody>
      </p:sp>
    </p:spTree>
    <p:extLst>
      <p:ext uri="{BB962C8B-B14F-4D97-AF65-F5344CB8AC3E}">
        <p14:creationId xmlns:p14="http://schemas.microsoft.com/office/powerpoint/2010/main" val="3708959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2BEC6-F223-4C31-BFA6-DF985C57A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DAX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F3D9D-012F-4E1F-BA5C-8A5C90BF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09024"/>
            <a:ext cx="10058400" cy="4023360"/>
          </a:xfrm>
        </p:spPr>
        <p:txBody>
          <a:bodyPr>
            <a:normAutofit/>
          </a:bodyPr>
          <a:lstStyle/>
          <a:p>
            <a:pPr marL="274320" indent="-27432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Do more advanced calculations on time series (YTD, running total, daily averages, etc.)</a:t>
            </a:r>
          </a:p>
          <a:p>
            <a:pPr marL="274320" indent="-27432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Can be used for calculated columns or Measures</a:t>
            </a:r>
          </a:p>
          <a:p>
            <a:pPr marL="274320" indent="-27432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Measures (formulas) are reusable in other measures</a:t>
            </a:r>
          </a:p>
          <a:p>
            <a:pPr marL="274320" indent="-27432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Measures are stored in data model and work on any report</a:t>
            </a:r>
          </a:p>
          <a:p>
            <a:pPr marL="274320" indent="-27432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Also used in Power BI</a:t>
            </a:r>
          </a:p>
          <a:p>
            <a:pPr marL="365760" indent="-182880">
              <a:buFont typeface="Arial" panose="020B0604020202020204" pitchFamily="34" charset="0"/>
              <a:buChar char="•"/>
              <a:tabLst>
                <a:tab pos="182880" algn="l"/>
              </a:tabLst>
            </a:pP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3DC32E-5582-4EEB-9679-9076A5590318}"/>
              </a:ext>
            </a:extLst>
          </p:cNvPr>
          <p:cNvSpPr txBox="1"/>
          <p:nvPr/>
        </p:nvSpPr>
        <p:spPr>
          <a:xfrm>
            <a:off x="10190931" y="6427554"/>
            <a:ext cx="19582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mbria" panose="02040503050406030204" pitchFamily="18" charset="0"/>
              </a:rPr>
              <a:t>ExcelCampus.com</a:t>
            </a:r>
          </a:p>
        </p:txBody>
      </p:sp>
    </p:spTree>
    <p:extLst>
      <p:ext uri="{BB962C8B-B14F-4D97-AF65-F5344CB8AC3E}">
        <p14:creationId xmlns:p14="http://schemas.microsoft.com/office/powerpoint/2010/main" val="139445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etrospect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6212</TotalTime>
  <Words>113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</vt:lpstr>
      <vt:lpstr>Segoe UI</vt:lpstr>
      <vt:lpstr>Retrospect</vt:lpstr>
      <vt:lpstr>What is DAX?</vt:lpstr>
      <vt:lpstr>Advantages of DAX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1: Designing Awesome Excel Applications</dc:title>
  <dc:creator>Jon Acampora</dc:creator>
  <cp:lastModifiedBy>Jon Acampora</cp:lastModifiedBy>
  <cp:revision>39</cp:revision>
  <dcterms:created xsi:type="dcterms:W3CDTF">2015-04-09T15:06:00Z</dcterms:created>
  <dcterms:modified xsi:type="dcterms:W3CDTF">2018-12-03T21:05:01Z</dcterms:modified>
</cp:coreProperties>
</file>