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40088" cy="3240088"/>
  <p:notesSz cx="6858000" cy="9144000"/>
  <p:defaultTextStyle>
    <a:defPPr>
      <a:defRPr lang="en-US"/>
    </a:defPPr>
    <a:lvl1pPr marL="0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1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4660"/>
  </p:normalViewPr>
  <p:slideViewPr>
    <p:cSldViewPr snapToGrid="0">
      <p:cViewPr>
        <p:scale>
          <a:sx n="200" d="100"/>
          <a:sy n="200" d="100"/>
        </p:scale>
        <p:origin x="2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30266"/>
            <a:ext cx="2754075" cy="112803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2" y="1701797"/>
            <a:ext cx="2430066" cy="782271"/>
          </a:xfrm>
        </p:spPr>
        <p:txBody>
          <a:bodyPr/>
          <a:lstStyle>
            <a:lvl1pPr marL="0" indent="0" algn="ctr">
              <a:buNone/>
              <a:defRPr sz="849"/>
            </a:lvl1pPr>
            <a:lvl2pPr marL="161984" indent="0" algn="ctr">
              <a:buNone/>
              <a:defRPr sz="709"/>
            </a:lvl2pPr>
            <a:lvl3pPr marL="323968" indent="0" algn="ctr">
              <a:buNone/>
              <a:defRPr sz="638"/>
            </a:lvl3pPr>
            <a:lvl4pPr marL="485952" indent="0" algn="ctr">
              <a:buNone/>
              <a:defRPr sz="567"/>
            </a:lvl4pPr>
            <a:lvl5pPr marL="647937" indent="0" algn="ctr">
              <a:buNone/>
              <a:defRPr sz="567"/>
            </a:lvl5pPr>
            <a:lvl6pPr marL="809921" indent="0" algn="ctr">
              <a:buNone/>
              <a:defRPr sz="567"/>
            </a:lvl6pPr>
            <a:lvl7pPr marL="971905" indent="0" algn="ctr">
              <a:buNone/>
              <a:defRPr sz="567"/>
            </a:lvl7pPr>
            <a:lvl8pPr marL="1133889" indent="0" algn="ctr">
              <a:buNone/>
              <a:defRPr sz="567"/>
            </a:lvl8pPr>
            <a:lvl9pPr marL="1295873" indent="0" algn="ctr">
              <a:buNone/>
              <a:defRPr sz="56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3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6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72505"/>
            <a:ext cx="698644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72505"/>
            <a:ext cx="2055431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3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1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70" y="807773"/>
            <a:ext cx="2794576" cy="134778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70" y="2168311"/>
            <a:ext cx="2794576" cy="708769"/>
          </a:xfrm>
        </p:spPr>
        <p:txBody>
          <a:bodyPr/>
          <a:lstStyle>
            <a:lvl1pPr marL="0" indent="0">
              <a:buNone/>
              <a:defRPr sz="849">
                <a:solidFill>
                  <a:schemeClr val="tx1">
                    <a:tint val="82000"/>
                  </a:schemeClr>
                </a:solidFill>
              </a:defRPr>
            </a:lvl1pPr>
            <a:lvl2pPr marL="161984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2pPr>
            <a:lvl3pPr marL="323968" indent="0">
              <a:buNone/>
              <a:defRPr sz="638">
                <a:solidFill>
                  <a:schemeClr val="tx1">
                    <a:tint val="82000"/>
                  </a:schemeClr>
                </a:solidFill>
              </a:defRPr>
            </a:lvl3pPr>
            <a:lvl4pPr marL="485952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4pPr>
            <a:lvl5pPr marL="647937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5pPr>
            <a:lvl6pPr marL="809921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6pPr>
            <a:lvl7pPr marL="971905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7pPr>
            <a:lvl8pPr marL="1133889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8pPr>
            <a:lvl9pPr marL="1295873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7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7" y="862523"/>
            <a:ext cx="1377037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7" y="862523"/>
            <a:ext cx="1377037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2506"/>
            <a:ext cx="2794576" cy="6262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9" y="794272"/>
            <a:ext cx="1370709" cy="389259"/>
          </a:xfrm>
        </p:spPr>
        <p:txBody>
          <a:bodyPr anchor="b"/>
          <a:lstStyle>
            <a:lvl1pPr marL="0" indent="0">
              <a:buNone/>
              <a:defRPr sz="849" b="1"/>
            </a:lvl1pPr>
            <a:lvl2pPr marL="161984" indent="0">
              <a:buNone/>
              <a:defRPr sz="709" b="1"/>
            </a:lvl2pPr>
            <a:lvl3pPr marL="323968" indent="0">
              <a:buNone/>
              <a:defRPr sz="638" b="1"/>
            </a:lvl3pPr>
            <a:lvl4pPr marL="485952" indent="0">
              <a:buNone/>
              <a:defRPr sz="567" b="1"/>
            </a:lvl4pPr>
            <a:lvl5pPr marL="647937" indent="0">
              <a:buNone/>
              <a:defRPr sz="567" b="1"/>
            </a:lvl5pPr>
            <a:lvl6pPr marL="809921" indent="0">
              <a:buNone/>
              <a:defRPr sz="567" b="1"/>
            </a:lvl6pPr>
            <a:lvl7pPr marL="971905" indent="0">
              <a:buNone/>
              <a:defRPr sz="567" b="1"/>
            </a:lvl7pPr>
            <a:lvl8pPr marL="1133889" indent="0">
              <a:buNone/>
              <a:defRPr sz="567" b="1"/>
            </a:lvl8pPr>
            <a:lvl9pPr marL="1295873" indent="0">
              <a:buNone/>
              <a:defRPr sz="56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9" y="1183533"/>
            <a:ext cx="1370709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6" y="794272"/>
            <a:ext cx="1377459" cy="389259"/>
          </a:xfrm>
        </p:spPr>
        <p:txBody>
          <a:bodyPr anchor="b"/>
          <a:lstStyle>
            <a:lvl1pPr marL="0" indent="0">
              <a:buNone/>
              <a:defRPr sz="849" b="1"/>
            </a:lvl1pPr>
            <a:lvl2pPr marL="161984" indent="0">
              <a:buNone/>
              <a:defRPr sz="709" b="1"/>
            </a:lvl2pPr>
            <a:lvl3pPr marL="323968" indent="0">
              <a:buNone/>
              <a:defRPr sz="638" b="1"/>
            </a:lvl3pPr>
            <a:lvl4pPr marL="485952" indent="0">
              <a:buNone/>
              <a:defRPr sz="567" b="1"/>
            </a:lvl4pPr>
            <a:lvl5pPr marL="647937" indent="0">
              <a:buNone/>
              <a:defRPr sz="567" b="1"/>
            </a:lvl5pPr>
            <a:lvl6pPr marL="809921" indent="0">
              <a:buNone/>
              <a:defRPr sz="567" b="1"/>
            </a:lvl6pPr>
            <a:lvl7pPr marL="971905" indent="0">
              <a:buNone/>
              <a:defRPr sz="567" b="1"/>
            </a:lvl7pPr>
            <a:lvl8pPr marL="1133889" indent="0">
              <a:buNone/>
              <a:defRPr sz="567" b="1"/>
            </a:lvl8pPr>
            <a:lvl9pPr marL="1295873" indent="0">
              <a:buNone/>
              <a:defRPr sz="56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6" y="1183533"/>
            <a:ext cx="1377459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3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8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4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60" y="466514"/>
            <a:ext cx="1640295" cy="2302563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49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7"/>
            <a:ext cx="1045014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4" indent="0">
              <a:buNone/>
              <a:defRPr sz="496"/>
            </a:lvl2pPr>
            <a:lvl3pPr marL="323968" indent="0">
              <a:buNone/>
              <a:defRPr sz="425"/>
            </a:lvl3pPr>
            <a:lvl4pPr marL="485952" indent="0">
              <a:buNone/>
              <a:defRPr sz="354"/>
            </a:lvl4pPr>
            <a:lvl5pPr marL="647937" indent="0">
              <a:buNone/>
              <a:defRPr sz="354"/>
            </a:lvl5pPr>
            <a:lvl6pPr marL="809921" indent="0">
              <a:buNone/>
              <a:defRPr sz="354"/>
            </a:lvl6pPr>
            <a:lvl7pPr marL="971905" indent="0">
              <a:buNone/>
              <a:defRPr sz="354"/>
            </a:lvl7pPr>
            <a:lvl8pPr marL="1133889" indent="0">
              <a:buNone/>
              <a:defRPr sz="354"/>
            </a:lvl8pPr>
            <a:lvl9pPr marL="1295873" indent="0">
              <a:buNone/>
              <a:defRPr sz="3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7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4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60" y="466514"/>
            <a:ext cx="1640295" cy="2302563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4" indent="0">
              <a:buNone/>
              <a:defRPr sz="992"/>
            </a:lvl2pPr>
            <a:lvl3pPr marL="323968" indent="0">
              <a:buNone/>
              <a:defRPr sz="849"/>
            </a:lvl3pPr>
            <a:lvl4pPr marL="485952" indent="0">
              <a:buNone/>
              <a:defRPr sz="709"/>
            </a:lvl4pPr>
            <a:lvl5pPr marL="647937" indent="0">
              <a:buNone/>
              <a:defRPr sz="709"/>
            </a:lvl5pPr>
            <a:lvl6pPr marL="809921" indent="0">
              <a:buNone/>
              <a:defRPr sz="709"/>
            </a:lvl6pPr>
            <a:lvl7pPr marL="971905" indent="0">
              <a:buNone/>
              <a:defRPr sz="709"/>
            </a:lvl7pPr>
            <a:lvl8pPr marL="1133889" indent="0">
              <a:buNone/>
              <a:defRPr sz="709"/>
            </a:lvl8pPr>
            <a:lvl9pPr marL="1295873" indent="0">
              <a:buNone/>
              <a:defRPr sz="7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7"/>
            <a:ext cx="1045014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4" indent="0">
              <a:buNone/>
              <a:defRPr sz="496"/>
            </a:lvl2pPr>
            <a:lvl3pPr marL="323968" indent="0">
              <a:buNone/>
              <a:defRPr sz="425"/>
            </a:lvl3pPr>
            <a:lvl4pPr marL="485952" indent="0">
              <a:buNone/>
              <a:defRPr sz="354"/>
            </a:lvl4pPr>
            <a:lvl5pPr marL="647937" indent="0">
              <a:buNone/>
              <a:defRPr sz="354"/>
            </a:lvl5pPr>
            <a:lvl6pPr marL="809921" indent="0">
              <a:buNone/>
              <a:defRPr sz="354"/>
            </a:lvl6pPr>
            <a:lvl7pPr marL="971905" indent="0">
              <a:buNone/>
              <a:defRPr sz="354"/>
            </a:lvl7pPr>
            <a:lvl8pPr marL="1133889" indent="0">
              <a:buNone/>
              <a:defRPr sz="354"/>
            </a:lvl8pPr>
            <a:lvl9pPr marL="1295873" indent="0">
              <a:buNone/>
              <a:defRPr sz="3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4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7" y="172506"/>
            <a:ext cx="2794576" cy="62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7" y="862523"/>
            <a:ext cx="279457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003083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B385B-9B4D-41DB-B200-7040D34542F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80" y="3003083"/>
            <a:ext cx="109352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003083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1A57A-0DAB-415F-B9AB-837BFD350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68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6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7" indent="-80993" algn="l" defTabSz="323968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49" kern="1200">
          <a:solidFill>
            <a:schemeClr val="tx1"/>
          </a:solidFill>
          <a:latin typeface="+mn-lt"/>
          <a:ea typeface="+mn-ea"/>
          <a:cs typeface="+mn-cs"/>
        </a:defRPr>
      </a:lvl2pPr>
      <a:lvl3pPr marL="404961" indent="-80993" algn="l" defTabSz="323968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45" indent="-80993" algn="l" defTabSz="323968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29" indent="-80993" algn="l" defTabSz="323968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13" indent="-80993" algn="l" defTabSz="323968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898" indent="-80993" algn="l" defTabSz="323968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82" indent="-80993" algn="l" defTabSz="323968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66" indent="-80993" algn="l" defTabSz="323968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68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4" algn="l" defTabSz="323968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68" algn="l" defTabSz="323968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2" algn="l" defTabSz="323968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37" algn="l" defTabSz="323968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21" algn="l" defTabSz="323968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05" algn="l" defTabSz="323968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889" algn="l" defTabSz="323968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73" algn="l" defTabSz="323968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1611FE4B-EDA8-81B4-5A83-6A6E95E485C0}"/>
              </a:ext>
            </a:extLst>
          </p:cNvPr>
          <p:cNvGrpSpPr/>
          <p:nvPr/>
        </p:nvGrpSpPr>
        <p:grpSpPr>
          <a:xfrm>
            <a:off x="296096" y="405567"/>
            <a:ext cx="2647895" cy="2408633"/>
            <a:chOff x="2670600" y="2986088"/>
            <a:chExt cx="2942395" cy="267652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C190A5-9EBE-A343-5DBF-F00A10FF8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000" y="3586860"/>
              <a:ext cx="1726687" cy="831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BDE1DA8-28BE-37E6-A4AA-54EF9672A1F1}"/>
                </a:ext>
              </a:extLst>
            </p:cNvPr>
            <p:cNvSpPr/>
            <p:nvPr/>
          </p:nvSpPr>
          <p:spPr>
            <a:xfrm>
              <a:off x="2670600" y="3808937"/>
              <a:ext cx="1657350" cy="1853671"/>
            </a:xfrm>
            <a:custGeom>
              <a:avLst/>
              <a:gdLst>
                <a:gd name="connsiteX0" fmla="*/ 1657350 w 1657350"/>
                <a:gd name="connsiteY0" fmla="*/ 0 h 1853671"/>
                <a:gd name="connsiteX1" fmla="*/ 1212850 w 1657350"/>
                <a:gd name="connsiteY1" fmla="*/ 1606550 h 1853671"/>
                <a:gd name="connsiteX2" fmla="*/ 0 w 1657350"/>
                <a:gd name="connsiteY2" fmla="*/ 1822450 h 185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350" h="1853671">
                  <a:moveTo>
                    <a:pt x="1657350" y="0"/>
                  </a:moveTo>
                  <a:cubicBezTo>
                    <a:pt x="1573212" y="651404"/>
                    <a:pt x="1489075" y="1302808"/>
                    <a:pt x="1212850" y="1606550"/>
                  </a:cubicBezTo>
                  <a:cubicBezTo>
                    <a:pt x="936625" y="1910292"/>
                    <a:pt x="468312" y="1866371"/>
                    <a:pt x="0" y="182245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13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307ECF0-4964-0AF7-A2A8-CE10C7581BA7}"/>
                </a:ext>
              </a:extLst>
            </p:cNvPr>
            <p:cNvCxnSpPr>
              <a:cxnSpLocks/>
            </p:cNvCxnSpPr>
            <p:nvPr/>
          </p:nvCxnSpPr>
          <p:spPr>
            <a:xfrm>
              <a:off x="3510116" y="3049063"/>
              <a:ext cx="817834" cy="77483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99C68852-E8AC-AA80-5348-107DBCB2B58F}"/>
                </a:ext>
              </a:extLst>
            </p:cNvPr>
            <p:cNvSpPr/>
            <p:nvPr/>
          </p:nvSpPr>
          <p:spPr>
            <a:xfrm rot="17331230">
              <a:off x="4627901" y="3380539"/>
              <a:ext cx="688248" cy="1281941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13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CDB54118-254C-9747-B257-7E7EAA86F21A}"/>
                </a:ext>
              </a:extLst>
            </p:cNvPr>
            <p:cNvSpPr/>
            <p:nvPr/>
          </p:nvSpPr>
          <p:spPr>
            <a:xfrm rot="14615822">
              <a:off x="4613797" y="2847381"/>
              <a:ext cx="688248" cy="1281941"/>
            </a:xfrm>
            <a:prstGeom prst="triangle">
              <a:avLst/>
            </a:prstGeom>
            <a:solidFill>
              <a:srgbClr val="FBC7D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13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3DF45C6-F69D-B4D4-96D6-2B8489ABB6FB}"/>
                </a:ext>
              </a:extLst>
            </p:cNvPr>
            <p:cNvSpPr/>
            <p:nvPr/>
          </p:nvSpPr>
          <p:spPr>
            <a:xfrm>
              <a:off x="3482617" y="2986088"/>
              <a:ext cx="842169" cy="791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13"/>
            </a:p>
          </p:txBody>
        </p:sp>
      </p:grpSp>
    </p:spTree>
    <p:extLst>
      <p:ext uri="{BB962C8B-B14F-4D97-AF65-F5344CB8AC3E}">
        <p14:creationId xmlns:p14="http://schemas.microsoft.com/office/powerpoint/2010/main" val="93628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Alex</dc:creator>
  <cp:lastModifiedBy>Shen Alex</cp:lastModifiedBy>
  <cp:revision>2</cp:revision>
  <dcterms:created xsi:type="dcterms:W3CDTF">2024-01-10T21:56:53Z</dcterms:created>
  <dcterms:modified xsi:type="dcterms:W3CDTF">2024-01-10T22:38:01Z</dcterms:modified>
</cp:coreProperties>
</file>