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6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6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8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...">
            <a:extLst>
              <a:ext uri="{FF2B5EF4-FFF2-40B4-BE49-F238E27FC236}">
                <a16:creationId xmlns:a16="http://schemas.microsoft.com/office/drawing/2014/main" id="{AC331197-7C6A-14B6-57E9-6C3F0ECB9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1" r="-1" b="6268"/>
          <a:stretch/>
        </p:blipFill>
        <p:spPr bwMode="auto">
          <a:xfrm>
            <a:off x="352751" y="302429"/>
            <a:ext cx="11550506" cy="60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54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0" name="Freeform: Shape 2056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ow Much to Hire a Software Developer: Freelance vs Full-Time Costs">
            <a:extLst>
              <a:ext uri="{FF2B5EF4-FFF2-40B4-BE49-F238E27FC236}">
                <a16:creationId xmlns:a16="http://schemas.microsoft.com/office/drawing/2014/main" id="{A588B8C7-BD2D-EDBD-2FC2-F99FD7480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1"/>
          <a:stretch/>
        </p:blipFill>
        <p:spPr bwMode="auto"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7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Much to Hire a Software Developer: Freelance vs Full-Time Costs">
            <a:extLst>
              <a:ext uri="{FF2B5EF4-FFF2-40B4-BE49-F238E27FC236}">
                <a16:creationId xmlns:a16="http://schemas.microsoft.com/office/drawing/2014/main" id="{CC6CD182-BD3E-002E-833D-B18FBC795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3" r="2318"/>
          <a:stretch/>
        </p:blipFill>
        <p:spPr bwMode="auto"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9" name="Freeform: Shape 3080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0" name="Freeform: Shape 3082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20F648-67C0-7C9A-038B-DDBCAC74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80" y="1161288"/>
            <a:ext cx="3395057" cy="1239012"/>
          </a:xfrm>
        </p:spPr>
        <p:txBody>
          <a:bodyPr anchor="ctr">
            <a:normAutofit/>
          </a:bodyPr>
          <a:lstStyle/>
          <a:p>
            <a:r>
              <a:rPr lang="nl-NL" sz="2800" dirty="0" err="1"/>
              <a:t>blablblblvvdheif</a:t>
            </a:r>
            <a:endParaRPr lang="nl-NL" sz="2800" dirty="0"/>
          </a:p>
        </p:txBody>
      </p:sp>
      <p:sp>
        <p:nvSpPr>
          <p:cNvPr id="3091" name="Rectangle 308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55A96-8D26-BB89-D7A0-8FDE8AD8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NL" sz="1700" dirty="0" err="1"/>
              <a:t>Fennfeofhewfwfwefwegwfwe</a:t>
            </a:r>
            <a:endParaRPr lang="nl-NL" sz="1700" dirty="0"/>
          </a:p>
          <a:p>
            <a:r>
              <a:rPr lang="nl-NL" sz="1700" dirty="0" err="1"/>
              <a:t>Efefwfefeefefwefgegwee</a:t>
            </a:r>
            <a:endParaRPr lang="nl-NL" sz="1700" dirty="0"/>
          </a:p>
          <a:p>
            <a:r>
              <a:rPr lang="nl-NL" sz="1700" dirty="0" err="1"/>
              <a:t>Gewgewgwgeggee</a:t>
            </a:r>
            <a:endParaRPr lang="nl-NL" sz="1700" dirty="0"/>
          </a:p>
          <a:p>
            <a:r>
              <a:rPr lang="nl-NL" sz="1700" dirty="0" err="1"/>
              <a:t>Egwgegwegvwbwbeev</a:t>
            </a:r>
            <a:endParaRPr lang="nl-NL" sz="1700" dirty="0"/>
          </a:p>
          <a:p>
            <a:r>
              <a:rPr lang="nl-NL" sz="1700" dirty="0" err="1"/>
              <a:t>Vwebwegwegwgewg</a:t>
            </a:r>
            <a:endParaRPr lang="nl-NL" sz="1700" dirty="0"/>
          </a:p>
          <a:p>
            <a:r>
              <a:rPr lang="nl-NL" sz="1700" dirty="0" err="1"/>
              <a:t>Vwevwegwegwggq</a:t>
            </a:r>
            <a:r>
              <a:rPr lang="nl-NL" sz="1700" dirty="0"/>
              <a:t> </a:t>
            </a:r>
          </a:p>
          <a:p>
            <a:r>
              <a:rPr lang="nl-NL" sz="1700" dirty="0"/>
              <a:t> </a:t>
            </a:r>
            <a:r>
              <a:rPr lang="nl-NL" sz="1700" dirty="0" err="1"/>
              <a:t>ecfew</a:t>
            </a:r>
            <a:r>
              <a:rPr lang="nl-NL" sz="1700" dirty="0"/>
              <a:t> </a:t>
            </a:r>
            <a:r>
              <a:rPr lang="nl-NL" sz="1700" dirty="0" err="1"/>
              <a:t>qwewefwe</a:t>
            </a:r>
            <a:endParaRPr lang="nl-NL" sz="1700" dirty="0"/>
          </a:p>
        </p:txBody>
      </p:sp>
    </p:spTree>
    <p:extLst>
      <p:ext uri="{BB962C8B-B14F-4D97-AF65-F5344CB8AC3E}">
        <p14:creationId xmlns:p14="http://schemas.microsoft.com/office/powerpoint/2010/main" val="26226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BC3934-955C-AE34-4475-A1C1AB32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endParaRPr lang="nl-NL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16E03F-E2D7-20F8-304A-0AEEE890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endParaRPr lang="nl-NL" sz="1700"/>
          </a:p>
        </p:txBody>
      </p:sp>
      <p:pic>
        <p:nvPicPr>
          <p:cNvPr id="4" name="Picture 2" descr="...">
            <a:extLst>
              <a:ext uri="{FF2B5EF4-FFF2-40B4-BE49-F238E27FC236}">
                <a16:creationId xmlns:a16="http://schemas.microsoft.com/office/drawing/2014/main" id="{CE960606-DCBA-0B56-B4E3-3DB339F88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6" r="22080" b="-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945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AccentBoxVTI</vt:lpstr>
      <vt:lpstr>PowerPoint-presentatie</vt:lpstr>
      <vt:lpstr>PowerPoint-presentatie</vt:lpstr>
      <vt:lpstr>blablblblvvdheif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Aditya Chotkan</dc:creator>
  <cp:lastModifiedBy>Aditya Chotkan</cp:lastModifiedBy>
  <cp:revision>1</cp:revision>
  <dcterms:created xsi:type="dcterms:W3CDTF">2023-05-12T12:25:44Z</dcterms:created>
  <dcterms:modified xsi:type="dcterms:W3CDTF">2023-05-12T12:31:19Z</dcterms:modified>
</cp:coreProperties>
</file>