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
  </p:notesMasterIdLst>
  <p:handoutMasterIdLst>
    <p:handoutMasterId r:id="rId6"/>
  </p:handoutMasterIdLst>
  <p:sldIdLst>
    <p:sldId id="314" r:id="rId3"/>
    <p:sldId id="410" r:id="rId4"/>
  </p:sldIdLst>
  <p:sldSz cx="9144000" cy="6858000" type="screen4x3"/>
  <p:notesSz cx="6858000" cy="9144000"/>
  <p:custDataLst>
    <p:tags r:id="rId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33" autoAdjust="0"/>
    <p:restoredTop sz="82909" autoAdjust="0"/>
  </p:normalViewPr>
  <p:slideViewPr>
    <p:cSldViewPr snapToGrid="0" snapToObjects="1">
      <p:cViewPr varScale="1">
        <p:scale>
          <a:sx n="71" d="100"/>
          <a:sy n="71" d="100"/>
        </p:scale>
        <p:origin x="-108" y="-462"/>
      </p:cViewPr>
      <p:guideLst>
        <p:guide orient="horz" pos="2160"/>
        <p:guide orient="horz" pos="243"/>
        <p:guide pos="2885"/>
        <p:guide pos="1859"/>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xmlns=""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xmlns=""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xmlns=""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smtClean="0"/>
              <a:t>11</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Abstract Data Types and</a:t>
            </a:r>
          </a:p>
          <a:p>
            <a:pPr marL="0" indent="0">
              <a:spcBef>
                <a:spcPts val="0"/>
              </a:spcBef>
              <a:buSzPct val="25000"/>
              <a:buNone/>
            </a:pPr>
            <a:r>
              <a:rPr lang="en-US" sz="2200" dirty="0"/>
              <a:t>Encapsulation Constructs</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400290"/>
          </a:xfrm>
        </p:spPr>
        <p:txBody>
          <a:bodyPr anchor="t"/>
          <a:lstStyle/>
          <a:p>
            <a:r>
              <a:rPr lang="en-US" sz="2800" dirty="0"/>
              <a:t>C++: Its Birth, Its </a:t>
            </a:r>
            <a:r>
              <a:rPr lang="en-US" sz="2800" dirty="0" smtClean="0"/>
              <a:t>Ubiquitousness, and </a:t>
            </a:r>
            <a:r>
              <a:rPr lang="en-US" sz="2800" dirty="0"/>
              <a:t>Common Criticisms</a:t>
            </a:r>
            <a:br>
              <a:rPr lang="en-US" sz="2800" dirty="0"/>
            </a:br>
            <a:r>
              <a:rPr lang="en-US" sz="2800" dirty="0"/>
              <a:t>B J A R N E S T R O U S T R U P</a:t>
            </a:r>
          </a:p>
        </p:txBody>
      </p:sp>
      <p:pic>
        <p:nvPicPr>
          <p:cNvPr id="4" name="Picture 3" descr="Three pie charts comparing the genetic and environmental components of three diseases. The title of the pie charts: Virtually All Diseases (Except Maybe Trauma) Have a Genetic Component. The cystic fibrosis chart shows the genetic component is almost the entire pie chart, while the environmental component is about one-twelfth of the chart. The adult onset diabetes chart shows the genetic and environmental components are each roughly one half of the entire pie chart. The AIDS chart shows the environmental component is almost the entire pie chart, while the genetic components is roughly one-twelfth of the chart."/>
          <p:cNvPicPr>
            <a:picLocks noChangeAspect="1"/>
          </p:cNvPicPr>
          <p:nvPr/>
        </p:nvPicPr>
        <p:blipFill>
          <a:blip r:embed="rId2"/>
          <a:stretch>
            <a:fillRect/>
          </a:stretch>
        </p:blipFill>
        <p:spPr>
          <a:xfrm>
            <a:off x="2541891" y="1739154"/>
            <a:ext cx="4060219" cy="4590667"/>
          </a:xfrm>
          <a:prstGeom prst="rect">
            <a:avLst/>
          </a:prstGeom>
        </p:spPr>
      </p:pic>
    </p:spTree>
    <p:extLst>
      <p:ext uri="{BB962C8B-B14F-4D97-AF65-F5344CB8AC3E}">
        <p14:creationId xmlns:p14="http://schemas.microsoft.com/office/powerpoint/2010/main" xmlns="" val="2436674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1-1 The von Neumann computer architecture&amp;quot;&quot;/&gt;&lt;property id=&quot;20307&quot; value=&quot;410&quot;/&gt;&lt;/object&gt;&lt;object type=&quot;3&quot; unique_id=&quot;525065&quot;&gt;&lt;property id=&quot;20148&quot; value=&quot;5&quot;/&gt;&lt;property id=&quot;20300&quot; value=&quot;Slide 3 - &amp;quot;Figure 1-2 Layered interface of virtual computers,&amp;#x0D;&amp;#x0A;provided by a typical computer system&amp;quot;&quot;/&gt;&lt;property id=&quot;20307&quot; value=&quot;411&quot;/&gt;&lt;/object&gt;&lt;object type=&quot;3&quot; unique_id=&quot;525066&quot;&gt;&lt;property id=&quot;20148&quot; value=&quot;5&quot;/&gt;&lt;property id=&quot;20300&quot; value=&quot;Slide 4 - &amp;quot;Figure 1-3 The compilation process&amp;quot;&quot;/&gt;&lt;property id=&quot;20307&quot; value=&quot;412&quot;/&gt;&lt;/object&gt;&lt;object type=&quot;3&quot; unique_id=&quot;525067&quot;&gt;&lt;property id=&quot;20148&quot; value=&quot;5&quot;/&gt;&lt;property id=&quot;20300&quot; value=&quot;Slide 5 - &amp;quot;Figure 1-4 Pure interpretation&amp;quot;&quot;/&gt;&lt;property id=&quot;20307&quot; value=&quot;413&quot;/&gt;&lt;/object&gt;&lt;object type=&quot;3&quot; unique_id=&quot;525068&quot;&gt;&lt;property id=&quot;20148&quot; value=&quot;5&quot;/&gt;&lt;property id=&quot;20300&quot; value=&quot;Slide 6 - &amp;quot;Figure 1-5 Hybrid implementation system&amp;quot;&quot;/&gt;&lt;property id=&quot;20307&quot; value=&quot;414&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8237</TotalTime>
  <Words>25</Words>
  <Application>Microsoft Office PowerPoint</Application>
  <PresentationFormat>On-screen Show (4:3)</PresentationFormat>
  <Paragraphs>6</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508 Lecture</vt:lpstr>
      <vt:lpstr>1_508 Lecture</vt:lpstr>
      <vt:lpstr>CONCEPTS OF PROGRAMMING LANGUAGES</vt:lpstr>
      <vt:lpstr>C++: Its Birth, Its Ubiquitousness, and Common Criticisms B J A R N E S T R O U S T R U P</vt:lpstr>
    </vt:vector>
  </TitlesOfParts>
  <Company>SPi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lw-dlf</cp:lastModifiedBy>
  <cp:revision>713</cp:revision>
  <dcterms:modified xsi:type="dcterms:W3CDTF">2018-01-29T13:03:54Z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