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95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22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85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88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5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8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2C08-7B8C-45FB-ABBF-3B44D2DDA998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479A-CB8C-48C2-B69F-DC7A50A3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ing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on Windows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2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and Install </a:t>
            </a:r>
            <a:r>
              <a:rPr lang="en-US" altLang="zh-TW" dirty="0" err="1" smtClean="0"/>
              <a:t>MinGW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https://sourceforge.net/projects/mingw/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9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the Installer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the installation, open the installer on the Desktop.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35" y="2709718"/>
            <a:ext cx="1057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 “</a:t>
            </a:r>
            <a:r>
              <a:rPr lang="en-US" altLang="zh-TW" dirty="0" err="1" smtClean="0"/>
              <a:t>msys</a:t>
            </a:r>
            <a:r>
              <a:rPr lang="en-US" altLang="zh-TW" dirty="0" smtClean="0"/>
              <a:t>-</a:t>
            </a:r>
            <a:r>
              <a:rPr lang="en-US" altLang="zh-TW" b="1" dirty="0" smtClean="0"/>
              <a:t>flex</a:t>
            </a:r>
            <a:r>
              <a:rPr lang="en-US" altLang="zh-TW" dirty="0" smtClean="0"/>
              <a:t>” binary for installation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30" y="1825625"/>
            <a:ext cx="6890740" cy="4351338"/>
          </a:xfrm>
        </p:spPr>
      </p:pic>
      <p:sp>
        <p:nvSpPr>
          <p:cNvPr id="6" name="矩形 5"/>
          <p:cNvSpPr/>
          <p:nvPr/>
        </p:nvSpPr>
        <p:spPr>
          <a:xfrm>
            <a:off x="5985164" y="2946400"/>
            <a:ext cx="2050471" cy="3694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50630" y="3244735"/>
            <a:ext cx="1466735" cy="277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94981" y="2669309"/>
            <a:ext cx="968895" cy="277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16665" y="2669308"/>
            <a:ext cx="460895" cy="277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6583" y="365125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(alternative of </a:t>
            </a:r>
            <a:r>
              <a:rPr lang="en-US" altLang="zh-TW" b="1" dirty="0" err="1" smtClean="0"/>
              <a:t>lex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4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764" cy="1325563"/>
          </a:xfrm>
        </p:spPr>
        <p:txBody>
          <a:bodyPr/>
          <a:lstStyle/>
          <a:p>
            <a:r>
              <a:rPr lang="en-US" altLang="zh-TW" dirty="0" smtClean="0"/>
              <a:t>“</a:t>
            </a:r>
            <a:r>
              <a:rPr lang="en-US" altLang="zh-TW" dirty="0" err="1" smtClean="0"/>
              <a:t>msys</a:t>
            </a:r>
            <a:r>
              <a:rPr lang="en-US" altLang="zh-TW" dirty="0" smtClean="0"/>
              <a:t>-</a:t>
            </a:r>
            <a:r>
              <a:rPr lang="en-US" altLang="zh-TW" b="1" dirty="0" smtClean="0"/>
              <a:t>bison</a:t>
            </a:r>
            <a:r>
              <a:rPr lang="en-US" altLang="zh-TW" dirty="0" smtClean="0"/>
              <a:t>” is available too, mark it.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29" y="1825625"/>
            <a:ext cx="6890741" cy="4351338"/>
          </a:xfrm>
        </p:spPr>
      </p:pic>
      <p:sp>
        <p:nvSpPr>
          <p:cNvPr id="5" name="矩形 4"/>
          <p:cNvSpPr/>
          <p:nvPr/>
        </p:nvSpPr>
        <p:spPr>
          <a:xfrm>
            <a:off x="4026848" y="2819863"/>
            <a:ext cx="5440425" cy="283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99825" y="365125"/>
            <a:ext cx="209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(alternative of </a:t>
            </a:r>
            <a:r>
              <a:rPr lang="en-US" altLang="zh-TW" b="1" dirty="0" err="1" smtClean="0"/>
              <a:t>yacc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6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Apply changes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30" y="1825625"/>
            <a:ext cx="6890740" cy="4351338"/>
          </a:xfrm>
        </p:spPr>
      </p:pic>
      <p:sp>
        <p:nvSpPr>
          <p:cNvPr id="5" name="矩形 4"/>
          <p:cNvSpPr/>
          <p:nvPr/>
        </p:nvSpPr>
        <p:spPr>
          <a:xfrm>
            <a:off x="2549030" y="2598190"/>
            <a:ext cx="2143043" cy="2927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the Environment variable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28" y="2010353"/>
            <a:ext cx="6605572" cy="4351338"/>
          </a:xfrm>
        </p:spPr>
      </p:pic>
      <p:sp>
        <p:nvSpPr>
          <p:cNvPr id="5" name="矩形 4"/>
          <p:cNvSpPr/>
          <p:nvPr/>
        </p:nvSpPr>
        <p:spPr>
          <a:xfrm>
            <a:off x="9916759" y="5544591"/>
            <a:ext cx="1274620" cy="2927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20519" y="3517209"/>
            <a:ext cx="919804" cy="2697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825050" y="3694546"/>
            <a:ext cx="3879273" cy="1850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4" y="2155234"/>
            <a:ext cx="3353091" cy="4320914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2613889" y="2155235"/>
            <a:ext cx="1985820" cy="3820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31663" y="5733934"/>
            <a:ext cx="2550809" cy="445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79551" y="2334247"/>
            <a:ext cx="907867" cy="8430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7873" cy="1325563"/>
          </a:xfrm>
        </p:spPr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MinGW</a:t>
            </a:r>
            <a:r>
              <a:rPr lang="en-US" altLang="zh-TW" dirty="0" smtClean="0"/>
              <a:t> bin folder to ‘Path’ (important!)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41" y="1825625"/>
            <a:ext cx="7532518" cy="4351338"/>
          </a:xfrm>
        </p:spPr>
      </p:pic>
      <p:sp>
        <p:nvSpPr>
          <p:cNvPr id="5" name="矩形 4"/>
          <p:cNvSpPr/>
          <p:nvPr/>
        </p:nvSpPr>
        <p:spPr>
          <a:xfrm>
            <a:off x="2475345" y="4211781"/>
            <a:ext cx="2946400" cy="277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36291" y="4715163"/>
            <a:ext cx="812800" cy="309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989781" y="4705927"/>
            <a:ext cx="2946400" cy="383310"/>
          </a:xfrm>
          <a:prstGeom prst="rect">
            <a:avLst/>
          </a:prstGeom>
          <a:noFill/>
          <a:ln w="5715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56253" y="2529175"/>
            <a:ext cx="743528" cy="287916"/>
          </a:xfrm>
          <a:prstGeom prst="rect">
            <a:avLst/>
          </a:prstGeom>
          <a:noFill/>
          <a:ln w="5715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6" idx="0"/>
          </p:cNvCxnSpPr>
          <p:nvPr/>
        </p:nvCxnSpPr>
        <p:spPr>
          <a:xfrm flipV="1">
            <a:off x="4442691" y="2327565"/>
            <a:ext cx="1339273" cy="2387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06076" y="4304207"/>
            <a:ext cx="19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8D7"/>
                </a:solidFill>
              </a:rPr>
              <a:t>Add these paths</a:t>
            </a:r>
            <a:endParaRPr lang="zh-TW" altLang="en-US" dirty="0">
              <a:solidFill>
                <a:srgbClr val="0078D7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06076" y="5066209"/>
            <a:ext cx="483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paths should exactly match the bin folders on your computer. It may differ on your computer,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You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hould check whether it matches beforehand.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&amp;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3346" y="1825625"/>
            <a:ext cx="11305308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C:\path\to\your\folder&gt; flex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myLexProgram.l</a:t>
            </a:r>
            <a:r>
              <a:rPr lang="en-US" altLang="zh-TW" sz="2400" dirty="0" smtClean="0">
                <a:solidFill>
                  <a:schemeClr val="bg1"/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// this output </a:t>
            </a:r>
            <a:r>
              <a:rPr lang="en-US" altLang="zh-TW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lex.yy.c</a:t>
            </a:r>
            <a:endParaRPr lang="en-US" altLang="zh-TW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C:\path\to\your\folder&gt; bison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myYaccProgram.y</a:t>
            </a:r>
            <a:r>
              <a:rPr lang="en-US" altLang="zh-TW" sz="2400" dirty="0" smtClean="0">
                <a:solidFill>
                  <a:schemeClr val="bg1"/>
                </a:solidFill>
              </a:rPr>
              <a:t>	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// this output </a:t>
            </a:r>
            <a:r>
              <a:rPr lang="en-US" altLang="zh-TW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myYaccProgram.c</a:t>
            </a: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C:\path\to\your\folder&gt;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gcc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lex.yy.c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myYaccProgram.c</a:t>
            </a:r>
            <a:r>
              <a:rPr lang="en-US" altLang="zh-TW" sz="2400" dirty="0" smtClean="0">
                <a:solidFill>
                  <a:schemeClr val="bg1"/>
                </a:solidFill>
              </a:rPr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this output </a:t>
            </a:r>
            <a:r>
              <a:rPr lang="en-US" altLang="zh-TW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a.exe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C:\path\to\your\folder&gt; a			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execute the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program’s main()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63634" y="2108897"/>
            <a:ext cx="78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lex</a:t>
            </a:r>
            <a:r>
              <a:rPr lang="en-US" altLang="zh-TW" sz="2400" dirty="0" smtClean="0">
                <a:solidFill>
                  <a:srgbClr val="FFC000"/>
                </a:solidFill>
              </a:rPr>
              <a:t>)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72876" y="3016619"/>
            <a:ext cx="94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yacc</a:t>
            </a:r>
            <a:r>
              <a:rPr lang="en-US" altLang="zh-TW" sz="2400" dirty="0" smtClean="0">
                <a:solidFill>
                  <a:srgbClr val="FFC000"/>
                </a:solidFill>
              </a:rPr>
              <a:t>)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81222" y="3926404"/>
            <a:ext cx="120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(or g++)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119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How to use lex/yacc on Windows</vt:lpstr>
      <vt:lpstr>Download and Install MinGW</vt:lpstr>
      <vt:lpstr>Use the Installer</vt:lpstr>
      <vt:lpstr>Mark “msys-flex” binary for installation</vt:lpstr>
      <vt:lpstr>“msys-bison” is available too, mark it.</vt:lpstr>
      <vt:lpstr>Apply changes</vt:lpstr>
      <vt:lpstr>Setting the Environment variable</vt:lpstr>
      <vt:lpstr>Add MinGW bin folder to ‘Path’ (important!)</vt:lpstr>
      <vt:lpstr>Test &amp;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flex for Windows</dc:title>
  <dc:creator>raku</dc:creator>
  <cp:lastModifiedBy>徐國維</cp:lastModifiedBy>
  <cp:revision>9</cp:revision>
  <dcterms:created xsi:type="dcterms:W3CDTF">2017-04-19T08:06:50Z</dcterms:created>
  <dcterms:modified xsi:type="dcterms:W3CDTF">2017-04-19T15:44:49Z</dcterms:modified>
</cp:coreProperties>
</file>