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1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0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9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00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92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96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5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0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7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1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8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7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Wavecon Telecom 5G Impact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Dashboard Insights and 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5G Launch on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Revenue Before 5G: ₹16.0bn</a:t>
            </a:r>
          </a:p>
          <a:p>
            <a:r>
              <a:t>- Revenue After 5G: ₹15.9bn</a:t>
            </a:r>
          </a:p>
          <a:p>
            <a:r>
              <a:t>- Overall Change: -0.50%</a:t>
            </a:r>
          </a:p>
          <a:p>
            <a:endParaRPr/>
          </a:p>
          <a:p>
            <a:r>
              <a:t>Key Insight: The launch of 5G has led to a slight decline in overall revenue, indicating potential customer churn or adoption challenges.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Underperforming KPI After 5G 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US" dirty="0"/>
              <a:t>Total Active Users : decreased from 84.4M to 77.4M after 5G launch</a:t>
            </a:r>
            <a:endParaRPr dirty="0"/>
          </a:p>
          <a:p>
            <a:r>
              <a:rPr dirty="0"/>
              <a:t>- Total Unsubscribed Users (</a:t>
            </a:r>
            <a:r>
              <a:rPr dirty="0" err="1"/>
              <a:t>TUsU</a:t>
            </a:r>
            <a:r>
              <a:rPr dirty="0"/>
              <a:t>): </a:t>
            </a:r>
            <a:r>
              <a:rPr lang="en-US" dirty="0"/>
              <a:t>Increased from 5.6M to 7.0M after 5G launch</a:t>
            </a:r>
            <a:endParaRPr dirty="0"/>
          </a:p>
          <a:p>
            <a:endParaRPr dirty="0"/>
          </a:p>
          <a:p>
            <a:r>
              <a:rPr dirty="0"/>
              <a:t>Key Insight: High </a:t>
            </a:r>
            <a:r>
              <a:rPr dirty="0" err="1"/>
              <a:t>TUsU</a:t>
            </a:r>
            <a:r>
              <a:rPr dirty="0"/>
              <a:t> count suggests customer dissatisfaction or migration to competitors post-5G launch.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Performance Post-5G 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Best Performing Plan: p1 (Revenue: ₹4.2bn)</a:t>
            </a:r>
          </a:p>
          <a:p>
            <a:r>
              <a:rPr dirty="0"/>
              <a:t>- Underperforming Plans: p</a:t>
            </a:r>
            <a:r>
              <a:rPr lang="en-US" dirty="0"/>
              <a:t>7</a:t>
            </a:r>
            <a:r>
              <a:rPr dirty="0"/>
              <a:t> (</a:t>
            </a:r>
            <a:r>
              <a:rPr lang="en-US" dirty="0"/>
              <a:t>Significantly underperformed after 5G launch</a:t>
            </a:r>
            <a:r>
              <a:rPr dirty="0"/>
              <a:t>)</a:t>
            </a:r>
          </a:p>
          <a:p>
            <a:endParaRPr dirty="0"/>
          </a:p>
          <a:p>
            <a:r>
              <a:rPr dirty="0"/>
              <a:t>Key Insight: Plan p1 (2GB/Day Combo) is highly popular post-5G. Plans p</a:t>
            </a:r>
            <a:r>
              <a:rPr lang="en-US" dirty="0"/>
              <a:t>7 </a:t>
            </a:r>
            <a:r>
              <a:rPr dirty="0"/>
              <a:t>need evaluation for retention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Evaluation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Plan p7 saw significant decline post-5G launch. Evaluate customer feedback.</a:t>
            </a:r>
          </a:p>
          <a:p>
            <a:r>
              <a:rPr dirty="0"/>
              <a:t>- Discontinued Plans: </a:t>
            </a:r>
            <a:r>
              <a:rPr lang="en-US" dirty="0"/>
              <a:t>p8 , p9, p10</a:t>
            </a:r>
            <a:endParaRPr dirty="0"/>
          </a:p>
          <a:p>
            <a:endParaRPr dirty="0"/>
          </a:p>
          <a:p>
            <a:r>
              <a:rPr dirty="0"/>
              <a:t>Recommendations:</a:t>
            </a:r>
          </a:p>
          <a:p>
            <a:r>
              <a:rPr dirty="0"/>
              <a:t>- Enhance marketing and incentives for underperforming plans.</a:t>
            </a:r>
          </a:p>
          <a:p>
            <a:r>
              <a:rPr dirty="0"/>
              <a:t>- Evaluate discontinuation or revision of low-performing plans.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Market Share Trends: Wavecon's share remains stable at ~10.3%.</a:t>
            </a:r>
          </a:p>
          <a:p>
            <a:r>
              <a:t>- City-wise Performance: Mumbai leads with ₹4.9bn; Raipur lags with ₹0.3bn.</a:t>
            </a:r>
          </a:p>
          <a:p>
            <a:r>
              <a:t>- Monthly Revenue Trends: Consistent performance for top plans like p1.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4859</TotalTime>
  <Words>254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Wavecon Telecom 5G Impact Analysis</vt:lpstr>
      <vt:lpstr>Impact of 5G Launch on Revenue</vt:lpstr>
      <vt:lpstr>Underperforming KPI After 5G Launch</vt:lpstr>
      <vt:lpstr>Plan Performance Post-5G Launch</vt:lpstr>
      <vt:lpstr>Plan Evaluation and Recommendations</vt:lpstr>
      <vt:lpstr>Additional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Arjit Dabral</cp:lastModifiedBy>
  <cp:revision>2</cp:revision>
  <dcterms:created xsi:type="dcterms:W3CDTF">2013-01-27T09:14:16Z</dcterms:created>
  <dcterms:modified xsi:type="dcterms:W3CDTF">2024-12-01T15:17:14Z</dcterms:modified>
  <cp:category/>
</cp:coreProperties>
</file>