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9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1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6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5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73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1410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31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13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16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04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7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6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8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6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3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8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4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8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1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84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🏢 OfficeAxis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Employee Management FullStack Website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20807-0517-2A7B-2B71-370935EB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E0E768-8773-FB23-5B8F-033E6DAD4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112" y="2676668"/>
            <a:ext cx="6711950" cy="29980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FA8F15-55C2-88D9-551E-9B73A7612E27}"/>
              </a:ext>
            </a:extLst>
          </p:cNvPr>
          <p:cNvSpPr txBox="1"/>
          <p:nvPr/>
        </p:nvSpPr>
        <p:spPr>
          <a:xfrm>
            <a:off x="1400112" y="2088404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http://localhost:3000/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9660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70160-6473-567C-9810-3A776DAE4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CCD7A4-4EBF-7F65-5160-1B5877E3FF31}"/>
              </a:ext>
            </a:extLst>
          </p:cNvPr>
          <p:cNvSpPr txBox="1"/>
          <p:nvPr/>
        </p:nvSpPr>
        <p:spPr>
          <a:xfrm>
            <a:off x="1243584" y="2088404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http://localhost:3000/</a:t>
            </a:r>
            <a:r>
              <a:rPr lang="en-IN" dirty="0"/>
              <a:t>employee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ED50A2-14E1-E9B2-21C3-CEFF3E035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2692892"/>
            <a:ext cx="7008332" cy="317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8ED34-6CEC-F64A-7691-898D5630E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D73358-2AB9-E9E4-A249-A07991EA0A55}"/>
              </a:ext>
            </a:extLst>
          </p:cNvPr>
          <p:cNvSpPr txBox="1"/>
          <p:nvPr/>
        </p:nvSpPr>
        <p:spPr>
          <a:xfrm>
            <a:off x="1243584" y="2088404"/>
            <a:ext cx="474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http://localhost:3000/add-employee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C7E6F6-A539-617C-7000-65C0A6286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2646504"/>
            <a:ext cx="6522720" cy="294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88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F5D24-7A42-A445-EE99-FD289CE42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8CA308-4130-4B80-7085-F746C47187B6}"/>
              </a:ext>
            </a:extLst>
          </p:cNvPr>
          <p:cNvSpPr txBox="1"/>
          <p:nvPr/>
        </p:nvSpPr>
        <p:spPr>
          <a:xfrm>
            <a:off x="1243584" y="2088404"/>
            <a:ext cx="474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http://localhost:3000/department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94363C-5360-AAA1-4D6C-F958987E1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2844359"/>
            <a:ext cx="6986016" cy="311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25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3CAFF-8B65-C16B-8AD0-E324CB6C7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D46B5F-92C7-C4C8-707D-DED23C2C9A17}"/>
              </a:ext>
            </a:extLst>
          </p:cNvPr>
          <p:cNvSpPr txBox="1"/>
          <p:nvPr/>
        </p:nvSpPr>
        <p:spPr>
          <a:xfrm>
            <a:off x="1243584" y="2088404"/>
            <a:ext cx="474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http://localhost:3000/employee/{id}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DAF83-CEDA-DE18-972F-0BDF8CE4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2896616"/>
            <a:ext cx="7278624" cy="323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5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🛠️ 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Frontend: React.js (Vite)</a:t>
            </a:r>
          </a:p>
          <a:p>
            <a:r>
              <a:t>- Backend: Spring Boot</a:t>
            </a:r>
          </a:p>
          <a:p>
            <a:r>
              <a:t>- Database: PostgreSQL (Neon)</a:t>
            </a:r>
          </a:p>
          <a:p>
            <a:r>
              <a:t>- Deployment: Netlify, Render, Docker, Neon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📸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✅ Add / Update / Delete Employee</a:t>
            </a:r>
          </a:p>
          <a:p>
            <a:r>
              <a:rPr sz="2000" dirty="0"/>
              <a:t>✅ Manage Departments</a:t>
            </a:r>
          </a:p>
          <a:p>
            <a:r>
              <a:rPr sz="2000" dirty="0"/>
              <a:t>✅ Assign Department to Employee</a:t>
            </a:r>
            <a:endParaRPr lang="en-US" sz="2000" dirty="0"/>
          </a:p>
          <a:p>
            <a:r>
              <a:rPr lang="en-IN" sz="2000" dirty="0"/>
              <a:t>✅ On Deletion of Department, Employee role will go to default ‘General Department’</a:t>
            </a:r>
            <a:endParaRPr sz="2000" dirty="0"/>
          </a:p>
          <a:p>
            <a:r>
              <a:rPr sz="2000" dirty="0"/>
              <a:t>✅ Responsive UI</a:t>
            </a:r>
          </a:p>
          <a:p>
            <a:r>
              <a:rPr sz="2000" dirty="0"/>
              <a:t>✅ Full CRUD APIs</a:t>
            </a:r>
            <a:endParaRPr lang="en-US" sz="2000" dirty="0"/>
          </a:p>
          <a:p>
            <a:r>
              <a:rPr lang="en-IN" sz="2000" dirty="0"/>
              <a:t>✅ On Deletion of Employee, the address will also erased from the DB.</a:t>
            </a:r>
          </a:p>
          <a:p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📁 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📦 </a:t>
            </a:r>
            <a:r>
              <a:rPr dirty="0" err="1"/>
              <a:t>officeaxis</a:t>
            </a:r>
            <a:endParaRPr dirty="0"/>
          </a:p>
          <a:p>
            <a:r>
              <a:rPr dirty="0"/>
              <a:t>├── backend (Spring Boot)</a:t>
            </a:r>
          </a:p>
          <a:p>
            <a:r>
              <a:rPr dirty="0"/>
              <a:t> └── frontend (React + Vite)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AB40-BC36-3793-9B7F-19242610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File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7544F-9134-D088-DA09-2FBDC4BFA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000" b="1" dirty="0"/>
              <a:t>├</a:t>
            </a:r>
            <a:r>
              <a:rPr lang="en-IN" sz="2000" b="1" i="1" dirty="0"/>
              <a:t>── backend (Spring Boot App)</a:t>
            </a:r>
            <a:br>
              <a:rPr lang="en-IN" sz="2000" dirty="0"/>
            </a:br>
            <a:r>
              <a:rPr lang="en-IN" sz="2000" dirty="0"/>
              <a:t>│ ├── </a:t>
            </a:r>
            <a:r>
              <a:rPr lang="en-IN" sz="2000" dirty="0" err="1"/>
              <a:t>src</a:t>
            </a:r>
            <a:r>
              <a:rPr lang="en-IN" sz="2000" dirty="0"/>
              <a:t>/main/java/com/</a:t>
            </a:r>
            <a:r>
              <a:rPr lang="en-IN" sz="2000" dirty="0" err="1"/>
              <a:t>officeaxis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│ │ ├── config/</a:t>
            </a:r>
            <a:br>
              <a:rPr lang="en-IN" sz="2000" dirty="0"/>
            </a:br>
            <a:r>
              <a:rPr lang="en-IN" sz="2000" dirty="0"/>
              <a:t>      │ │ ├── controller/</a:t>
            </a:r>
            <a:br>
              <a:rPr lang="en-IN" sz="2000" dirty="0"/>
            </a:br>
            <a:r>
              <a:rPr lang="en-IN" sz="2000" dirty="0"/>
              <a:t>      │ │ ├── </a:t>
            </a:r>
            <a:r>
              <a:rPr lang="en-IN" sz="2000" dirty="0" err="1"/>
              <a:t>dto</a:t>
            </a:r>
            <a:r>
              <a:rPr lang="en-IN" sz="2000" dirty="0"/>
              <a:t>/</a:t>
            </a:r>
            <a:br>
              <a:rPr lang="en-IN" sz="2000" dirty="0"/>
            </a:br>
            <a:r>
              <a:rPr lang="en-IN" sz="2000" dirty="0"/>
              <a:t>      │ │ ├── entity/</a:t>
            </a:r>
          </a:p>
          <a:p>
            <a:pPr marL="0" indent="0">
              <a:buNone/>
            </a:pPr>
            <a:r>
              <a:rPr lang="en-IN" sz="2000" dirty="0"/>
              <a:t>      │ │ ├── exception/</a:t>
            </a:r>
            <a:br>
              <a:rPr lang="en-IN" sz="2000" dirty="0"/>
            </a:br>
            <a:r>
              <a:rPr lang="en-IN" sz="2000" dirty="0"/>
              <a:t>      │ │ ├── mapper/</a:t>
            </a:r>
            <a:br>
              <a:rPr lang="en-IN" sz="2000" dirty="0"/>
            </a:br>
            <a:r>
              <a:rPr lang="en-IN" sz="2000" dirty="0"/>
              <a:t>      │ │ ├── repository/</a:t>
            </a:r>
            <a:br>
              <a:rPr lang="en-IN" sz="2000" dirty="0"/>
            </a:br>
            <a:r>
              <a:rPr lang="en-IN" sz="2000" dirty="0"/>
              <a:t>      │ │ ├── service/</a:t>
            </a:r>
            <a:br>
              <a:rPr lang="en-IN" sz="2000" dirty="0"/>
            </a:br>
            <a:r>
              <a:rPr lang="en-IN" sz="2000" dirty="0"/>
              <a:t>      │ │ ├── service/</a:t>
            </a:r>
            <a:r>
              <a:rPr lang="en-IN" sz="2000" dirty="0" err="1"/>
              <a:t>impl</a:t>
            </a:r>
            <a:r>
              <a:rPr lang="en-IN" sz="2000" dirty="0"/>
              <a:t>/</a:t>
            </a:r>
            <a:br>
              <a:rPr lang="en-IN" sz="2000" dirty="0"/>
            </a:br>
            <a:r>
              <a:rPr lang="en-IN" sz="2000" dirty="0"/>
              <a:t>      │ └── .env (Db URL, username, password, frontend URL)</a:t>
            </a:r>
          </a:p>
        </p:txBody>
      </p:sp>
    </p:spTree>
    <p:extLst>
      <p:ext uri="{BB962C8B-B14F-4D97-AF65-F5344CB8AC3E}">
        <p14:creationId xmlns:p14="http://schemas.microsoft.com/office/powerpoint/2010/main" val="84262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5AEAF4-9E8C-3613-8924-F09826D7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FrontEnd</a:t>
            </a:r>
            <a:r>
              <a:rPr lang="en-US" dirty="0"/>
              <a:t> File Structure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4EA11-2A3B-7C4D-482D-8D3AFEDDD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/>
              <a:t>├── frontend (React + Vite App)</a:t>
            </a:r>
          </a:p>
          <a:p>
            <a:pPr marL="0" indent="0">
              <a:buNone/>
            </a:pPr>
            <a:r>
              <a:rPr lang="en-IN" sz="1800" dirty="0"/>
              <a:t>     │ ├── </a:t>
            </a:r>
            <a:r>
              <a:rPr lang="en-IN" sz="1800" dirty="0" err="1"/>
              <a:t>src</a:t>
            </a:r>
            <a:r>
              <a:rPr lang="en-IN" sz="1800" dirty="0"/>
              <a:t>/</a:t>
            </a:r>
          </a:p>
          <a:p>
            <a:pPr marL="0" indent="0">
              <a:buNone/>
            </a:pPr>
            <a:r>
              <a:rPr lang="en-IN" sz="1800" dirty="0"/>
              <a:t>     │ │ ├── assets/</a:t>
            </a:r>
          </a:p>
          <a:p>
            <a:pPr marL="0" indent="0">
              <a:buNone/>
            </a:pPr>
            <a:r>
              <a:rPr lang="en-IN" sz="1800" dirty="0"/>
              <a:t>     │ │ ├── components/</a:t>
            </a:r>
          </a:p>
          <a:p>
            <a:pPr marL="0" indent="0">
              <a:buNone/>
            </a:pPr>
            <a:r>
              <a:rPr lang="en-IN" sz="1800" dirty="0"/>
              <a:t>     │ │ ├── containers/</a:t>
            </a:r>
          </a:p>
          <a:p>
            <a:pPr marL="0" indent="0">
              <a:buNone/>
            </a:pPr>
            <a:r>
              <a:rPr lang="en-IN" sz="1800" dirty="0"/>
              <a:t>     │ │ ├── services/EmployeeService.js,DepartmentService.js,AddressService.js</a:t>
            </a:r>
          </a:p>
          <a:p>
            <a:pPr marL="0" indent="0">
              <a:buNone/>
            </a:pPr>
            <a:r>
              <a:rPr lang="en-IN" sz="1800" dirty="0"/>
              <a:t>     │ └── .env (VITE_API_BASE_URL)</a:t>
            </a:r>
          </a:p>
        </p:txBody>
      </p:sp>
    </p:spTree>
    <p:extLst>
      <p:ext uri="{BB962C8B-B14F-4D97-AF65-F5344CB8AC3E}">
        <p14:creationId xmlns:p14="http://schemas.microsoft.com/office/powerpoint/2010/main" val="274521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⚙️ Backend </a:t>
            </a:r>
            <a:r>
              <a:rPr lang="en-US" dirty="0"/>
              <a:t>Execution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Install Java 17/21 &amp; Maven</a:t>
            </a:r>
          </a:p>
          <a:p>
            <a:r>
              <a:t>2. Setup PostgreSQL DB</a:t>
            </a:r>
          </a:p>
          <a:p>
            <a:r>
              <a:t>3. Run:</a:t>
            </a:r>
          </a:p>
          <a:p>
            <a:r>
              <a:t>   ./mvnw install</a:t>
            </a:r>
          </a:p>
          <a:p>
            <a:r>
              <a:t>   ./mvnw spring-boot:run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⚙️ Frontend </a:t>
            </a:r>
            <a:r>
              <a:rPr lang="en-US" dirty="0"/>
              <a:t>Execution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Install Node.js</a:t>
            </a:r>
          </a:p>
          <a:p>
            <a:r>
              <a:rPr dirty="0"/>
              <a:t>2. Run:</a:t>
            </a:r>
          </a:p>
          <a:p>
            <a:r>
              <a:rPr dirty="0"/>
              <a:t>   </a:t>
            </a:r>
            <a:r>
              <a:rPr dirty="0" err="1"/>
              <a:t>npm</a:t>
            </a:r>
            <a:r>
              <a:rPr dirty="0"/>
              <a:t> install</a:t>
            </a:r>
          </a:p>
          <a:p>
            <a:r>
              <a:rPr dirty="0"/>
              <a:t>   </a:t>
            </a:r>
            <a:r>
              <a:rPr dirty="0" err="1"/>
              <a:t>npm</a:t>
            </a:r>
            <a:r>
              <a:rPr dirty="0"/>
              <a:t> run dev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A572-08BF-FE21-89D7-E5B5C825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452718"/>
            <a:ext cx="6406234" cy="1400530"/>
          </a:xfrm>
        </p:spPr>
        <p:txBody>
          <a:bodyPr/>
          <a:lstStyle/>
          <a:p>
            <a:r>
              <a:rPr lang="en-US" dirty="0"/>
              <a:t>ER Diagram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9E948-32F0-BFC0-DBC7-955F577EB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22" y="1743456"/>
            <a:ext cx="6315956" cy="42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17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371</Words>
  <Application>Microsoft Office PowerPoint</Application>
  <PresentationFormat>On-screen Show (4:3)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Ion</vt:lpstr>
      <vt:lpstr>🏢 OfficeAxis</vt:lpstr>
      <vt:lpstr>🛠️ Tech Stack</vt:lpstr>
      <vt:lpstr>📸 Features</vt:lpstr>
      <vt:lpstr>📁 Project Structure</vt:lpstr>
      <vt:lpstr>Backend File Structure</vt:lpstr>
      <vt:lpstr>FrontEnd File Structure</vt:lpstr>
      <vt:lpstr>⚙️ Backend Execution</vt:lpstr>
      <vt:lpstr>⚙️ Frontend Execution</vt:lpstr>
      <vt:lpstr>ER Diagram </vt:lpstr>
      <vt:lpstr>Application Overview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DILEEP</dc:creator>
  <cp:keywords/>
  <dc:description>generated using python-pptx</dc:description>
  <cp:lastModifiedBy>Dileep Alla</cp:lastModifiedBy>
  <cp:revision>7</cp:revision>
  <dcterms:created xsi:type="dcterms:W3CDTF">2013-01-27T09:14:16Z</dcterms:created>
  <dcterms:modified xsi:type="dcterms:W3CDTF">2025-09-05T03:40:49Z</dcterms:modified>
  <cp:category/>
</cp:coreProperties>
</file>