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5859"/>
  </p:normalViewPr>
  <p:slideViewPr>
    <p:cSldViewPr snapToGrid="0">
      <p:cViewPr varScale="1">
        <p:scale>
          <a:sx n="108" d="100"/>
          <a:sy n="108" d="100"/>
        </p:scale>
        <p:origin x="5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07478" y="2019989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软件工程项目开题报告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3935" y="2951018"/>
            <a:ext cx="4522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Temproom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：一款稳定的网络语音通话软件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93323" y="3740725"/>
            <a:ext cx="806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工物 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40  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何超  工物 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40 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戴逸琳   经 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44 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曹博航   经 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45 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韩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桐   航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41 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王宇璐   航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43  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辛昱辰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66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88133" y="1197028"/>
            <a:ext cx="251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目标功能介绍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6539" y="2327563"/>
            <a:ext cx="92936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实现十人内的网络稳定通话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通过房间号和密钥来进入或创建房间，不需要账号密码登陆，房间是临时的，离开房间后一切数据清空。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针对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用户所在的环境提供特定的音频处理功能，如麦克风增强，回音消除，背景噪音消除，背景人声过滤等等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6539" y="1273972"/>
            <a:ext cx="1194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Temproom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58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88133" y="1197028"/>
            <a:ext cx="251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软件特点分析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6539" y="2327563"/>
            <a:ext cx="92936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现有类似软件与改进：</a:t>
            </a:r>
          </a:p>
          <a:p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，微信等即时通讯软件的语音通话功能（音质）；</a:t>
            </a:r>
          </a:p>
          <a:p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QT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，战网等游戏内置语音（独立通用）；</a:t>
            </a:r>
          </a:p>
          <a:p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YY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discord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等类似于社区的语音软件（简洁）；</a:t>
            </a:r>
          </a:p>
          <a:p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Skype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（便利）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1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综合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虽然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设想的功能比较单一，但比较有挑战性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是毋庸置疑的，尤其是对合作打绝地求生的小伙伴来说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目标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设计成为一款精致而专一的功能性软件，让用户使用时体会不到它的存在。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6539" y="1273972"/>
            <a:ext cx="1194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Temproom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54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88133" y="1197028"/>
            <a:ext cx="251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项目难点分析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6539" y="2327563"/>
            <a:ext cx="92936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网络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传输和音频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处理：</a:t>
            </a:r>
          </a:p>
          <a:p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1.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模拟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与数字信号间的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转换，之后的处理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数据压缩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与收发</a:t>
            </a:r>
          </a:p>
          <a:p>
            <a:pPr algn="just"/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模型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和协议的选择：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C/S or P2P,TCP or UDP</a:t>
            </a:r>
          </a:p>
        </p:txBody>
      </p:sp>
      <p:sp>
        <p:nvSpPr>
          <p:cNvPr id="6" name="矩形 5"/>
          <p:cNvSpPr/>
          <p:nvPr/>
        </p:nvSpPr>
        <p:spPr>
          <a:xfrm>
            <a:off x="1396539" y="1273972"/>
            <a:ext cx="1194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Temproom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4957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库</Template>
  <TotalTime>489</TotalTime>
  <Words>230</Words>
  <Application>Microsoft Macintosh PowerPoint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Gill Sans MT</vt:lpstr>
      <vt:lpstr>Times New Roman</vt:lpstr>
      <vt:lpstr>等线</vt:lpstr>
      <vt:lpstr>等线 Light</vt:lpstr>
      <vt:lpstr>华文楷体</vt:lpstr>
      <vt:lpstr>Arial</vt:lpstr>
      <vt:lpstr>Gallery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chao he</cp:lastModifiedBy>
  <cp:revision>12</cp:revision>
  <dcterms:created xsi:type="dcterms:W3CDTF">2017-10-13T02:09:58Z</dcterms:created>
  <dcterms:modified xsi:type="dcterms:W3CDTF">2017-10-13T10:55:32Z</dcterms:modified>
</cp:coreProperties>
</file>